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Grandstander"/>
      <p:regular r:id="rId51"/>
      <p:bold r:id="rId52"/>
      <p:italic r:id="rId53"/>
      <p:boldItalic r:id="rId54"/>
    </p:embeddedFont>
    <p:embeddedFont>
      <p:font typeface="Proxima Nova"/>
      <p:regular r:id="rId55"/>
      <p:bold r:id="rId56"/>
      <p:italic r:id="rId57"/>
      <p:boldItalic r:id="rId58"/>
    </p:embeddedFont>
    <p:embeddedFont>
      <p:font typeface="Swanky and Moo Moo"/>
      <p:regular r:id="rId59"/>
    </p:embeddedFont>
    <p:embeddedFont>
      <p:font typeface="Roboto Medium"/>
      <p:regular r:id="rId60"/>
      <p:bold r:id="rId61"/>
      <p:italic r:id="rId62"/>
      <p:boldItalic r:id="rId63"/>
    </p:embeddedFont>
    <p:embeddedFont>
      <p:font typeface="Grandstander SemiBold"/>
      <p:regular r:id="rId64"/>
      <p:bold r:id="rId65"/>
      <p:italic r:id="rId66"/>
      <p:boldItalic r:id="rId67"/>
    </p:embeddedFont>
    <p:embeddedFont>
      <p:font typeface="Amatic SC"/>
      <p:regular r:id="rId68"/>
      <p:bold r:id="rId69"/>
    </p:embeddedFont>
    <p:embeddedFont>
      <p:font typeface="Proxima Nova Semibold"/>
      <p:regular r:id="rId70"/>
      <p:bold r:id="rId71"/>
      <p:boldItalic r:id="rId72"/>
    </p:embeddedFont>
    <p:embeddedFont>
      <p:font typeface="Syne"/>
      <p:regular r:id="rId73"/>
      <p:bold r:id="rId74"/>
    </p:embeddedFont>
    <p:embeddedFont>
      <p:font typeface="Merriweather"/>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E5804A-FFEE-4B1E-AF28-B865BABEBB53}">
  <a:tblStyle styleId="{ACE5804A-FFEE-4B1E-AF28-B865BABEBB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yne-regular.fntdata"/><Relationship Id="rId72" Type="http://schemas.openxmlformats.org/officeDocument/2006/relationships/font" Target="fonts/ProximaNovaSemibold-boldItalic.fntdata"/><Relationship Id="rId31" Type="http://schemas.openxmlformats.org/officeDocument/2006/relationships/slide" Target="slides/slide25.xml"/><Relationship Id="rId75" Type="http://schemas.openxmlformats.org/officeDocument/2006/relationships/font" Target="fonts/Merriweather-regular.fntdata"/><Relationship Id="rId30" Type="http://schemas.openxmlformats.org/officeDocument/2006/relationships/slide" Target="slides/slide24.xml"/><Relationship Id="rId74" Type="http://schemas.openxmlformats.org/officeDocument/2006/relationships/font" Target="fonts/Syne-bold.fntdata"/><Relationship Id="rId33" Type="http://schemas.openxmlformats.org/officeDocument/2006/relationships/slide" Target="slides/slide27.xml"/><Relationship Id="rId77" Type="http://schemas.openxmlformats.org/officeDocument/2006/relationships/font" Target="fonts/Merriweather-italic.fntdata"/><Relationship Id="rId32" Type="http://schemas.openxmlformats.org/officeDocument/2006/relationships/slide" Target="slides/slide26.xml"/><Relationship Id="rId76" Type="http://schemas.openxmlformats.org/officeDocument/2006/relationships/font" Target="fonts/Merriweather-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Merriweather-boldItalic.fntdata"/><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GrandstanderSemiBold-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GrandstanderSemiBold-italic.fntdata"/><Relationship Id="rId21" Type="http://schemas.openxmlformats.org/officeDocument/2006/relationships/slide" Target="slides/slide15.xml"/><Relationship Id="rId65" Type="http://schemas.openxmlformats.org/officeDocument/2006/relationships/font" Target="fonts/GrandstanderSemiBold-bold.fntdata"/><Relationship Id="rId24" Type="http://schemas.openxmlformats.org/officeDocument/2006/relationships/slide" Target="slides/slide18.xml"/><Relationship Id="rId68" Type="http://schemas.openxmlformats.org/officeDocument/2006/relationships/font" Target="fonts/AmaticSC-regular.fntdata"/><Relationship Id="rId23" Type="http://schemas.openxmlformats.org/officeDocument/2006/relationships/slide" Target="slides/slide17.xml"/><Relationship Id="rId67" Type="http://schemas.openxmlformats.org/officeDocument/2006/relationships/font" Target="fonts/GrandstanderSemiBold-boldItalic.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randstander-regular.fntdata"/><Relationship Id="rId50" Type="http://schemas.openxmlformats.org/officeDocument/2006/relationships/slide" Target="slides/slide44.xml"/><Relationship Id="rId53" Type="http://schemas.openxmlformats.org/officeDocument/2006/relationships/font" Target="fonts/Grandstander-italic.fntdata"/><Relationship Id="rId52" Type="http://schemas.openxmlformats.org/officeDocument/2006/relationships/font" Target="fonts/Grandstander-bold.fntdata"/><Relationship Id="rId11" Type="http://schemas.openxmlformats.org/officeDocument/2006/relationships/slide" Target="slides/slide5.xml"/><Relationship Id="rId55" Type="http://schemas.openxmlformats.org/officeDocument/2006/relationships/font" Target="fonts/ProximaNova-regular.fntdata"/><Relationship Id="rId10" Type="http://schemas.openxmlformats.org/officeDocument/2006/relationships/slide" Target="slides/slide4.xml"/><Relationship Id="rId54" Type="http://schemas.openxmlformats.org/officeDocument/2006/relationships/font" Target="fonts/Grandstander-boldItalic.fntdata"/><Relationship Id="rId13" Type="http://schemas.openxmlformats.org/officeDocument/2006/relationships/slide" Target="slides/slide7.xml"/><Relationship Id="rId57" Type="http://schemas.openxmlformats.org/officeDocument/2006/relationships/font" Target="fonts/ProximaNova-italic.fntdata"/><Relationship Id="rId12" Type="http://schemas.openxmlformats.org/officeDocument/2006/relationships/slide" Target="slides/slide6.xml"/><Relationship Id="rId56" Type="http://schemas.openxmlformats.org/officeDocument/2006/relationships/font" Target="fonts/ProximaNova-bold.fntdata"/><Relationship Id="rId15" Type="http://schemas.openxmlformats.org/officeDocument/2006/relationships/slide" Target="slides/slide9.xml"/><Relationship Id="rId59" Type="http://schemas.openxmlformats.org/officeDocument/2006/relationships/font" Target="fonts/SwankyandMooMoo-regular.fntdata"/><Relationship Id="rId14" Type="http://schemas.openxmlformats.org/officeDocument/2006/relationships/slide" Target="slides/slide8.xml"/><Relationship Id="rId58"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0a1a51517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0a1a51517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0a1a51517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0a1a51517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0a1a5151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0a1a5151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0a48023e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0a48023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0a48023efe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10a48023ef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0a48023efe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0a48023efe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0a48023efe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0a48023efe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0a48023efe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10a48023efe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0a48023efe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0a48023efe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0a48023efe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10a48023ef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0a1a5151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0a1a5151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0a48023efe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0a48023efe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09f388d9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09f388d9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109f388d94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109f388d94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10a1a51517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10a1a51517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10a48023efe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10a48023efe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10a48023efe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10a48023efe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Merriweather"/>
                <a:ea typeface="Merriweather"/>
                <a:cs typeface="Merriweather"/>
                <a:sym typeface="Merriweather"/>
              </a:rPr>
              <a:t>We want to </a:t>
            </a:r>
            <a:r>
              <a:rPr b="1" lang="en" sz="1400">
                <a:solidFill>
                  <a:srgbClr val="FF0000"/>
                </a:solidFill>
                <a:latin typeface="Merriweather"/>
                <a:ea typeface="Merriweather"/>
                <a:cs typeface="Merriweather"/>
                <a:sym typeface="Merriweather"/>
              </a:rPr>
              <a:t>minimize</a:t>
            </a:r>
            <a:r>
              <a:rPr lang="en" sz="1400">
                <a:solidFill>
                  <a:srgbClr val="595959"/>
                </a:solidFill>
                <a:latin typeface="Merriweather"/>
                <a:ea typeface="Merriweather"/>
                <a:cs typeface="Merriweather"/>
                <a:sym typeface="Merriweather"/>
              </a:rPr>
              <a:t> inertia, and </a:t>
            </a:r>
            <a:r>
              <a:rPr lang="en" sz="1400">
                <a:solidFill>
                  <a:srgbClr val="FF0000"/>
                </a:solidFill>
                <a:latin typeface="Merriweather"/>
                <a:ea typeface="Merriweather"/>
                <a:cs typeface="Merriweather"/>
                <a:sym typeface="Merriweather"/>
              </a:rPr>
              <a:t>maximize</a:t>
            </a:r>
            <a:r>
              <a:rPr lang="en" sz="1400">
                <a:solidFill>
                  <a:srgbClr val="595959"/>
                </a:solidFill>
                <a:latin typeface="Merriweather"/>
                <a:ea typeface="Merriweather"/>
                <a:cs typeface="Merriweather"/>
                <a:sym typeface="Merriweather"/>
              </a:rPr>
              <a:t> silhouette via selection of </a:t>
            </a:r>
            <a:r>
              <a:rPr i="1" lang="en" sz="1400">
                <a:solidFill>
                  <a:srgbClr val="595959"/>
                </a:solidFill>
                <a:latin typeface="Merriweather"/>
                <a:ea typeface="Merriweather"/>
                <a:cs typeface="Merriweather"/>
                <a:sym typeface="Merriweather"/>
              </a:rPr>
              <a:t>k</a:t>
            </a:r>
            <a:endParaRPr b="1" sz="1400">
              <a:solidFill>
                <a:srgbClr val="595959"/>
              </a:solidFill>
              <a:latin typeface="Merriweather"/>
              <a:ea typeface="Merriweather"/>
              <a:cs typeface="Merriweather"/>
              <a:sym typeface="Merriweather"/>
            </a:endParaRPr>
          </a:p>
          <a:p>
            <a:pPr indent="0" lvl="0" marL="0" rtl="0" algn="l">
              <a:lnSpc>
                <a:spcPct val="115000"/>
              </a:lnSpc>
              <a:spcBef>
                <a:spcPts val="1600"/>
              </a:spcBef>
              <a:spcAft>
                <a:spcPts val="0"/>
              </a:spcAft>
              <a:buClr>
                <a:schemeClr val="dk1"/>
              </a:buClr>
              <a:buSzPts val="1100"/>
              <a:buFont typeface="Arial"/>
              <a:buNone/>
            </a:pPr>
            <a:r>
              <a:rPr b="1" lang="en" sz="1400">
                <a:solidFill>
                  <a:srgbClr val="595959"/>
                </a:solidFill>
                <a:latin typeface="Merriweather"/>
                <a:ea typeface="Merriweather"/>
                <a:cs typeface="Merriweather"/>
                <a:sym typeface="Merriweather"/>
              </a:rPr>
              <a:t>Silhouette Score</a:t>
            </a:r>
            <a:endParaRPr b="1" sz="1400">
              <a:solidFill>
                <a:srgbClr val="595959"/>
              </a:solidFill>
              <a:latin typeface="Merriweather"/>
              <a:ea typeface="Merriweather"/>
              <a:cs typeface="Merriweather"/>
              <a:sym typeface="Merriweather"/>
            </a:endParaRPr>
          </a:p>
          <a:p>
            <a:pPr indent="-317500" lvl="0" marL="457200" rtl="0" algn="l">
              <a:lnSpc>
                <a:spcPct val="115000"/>
              </a:lnSpc>
              <a:spcBef>
                <a:spcPts val="1600"/>
              </a:spcBef>
              <a:spcAft>
                <a:spcPts val="0"/>
              </a:spcAft>
              <a:buClr>
                <a:srgbClr val="595959"/>
              </a:buClr>
              <a:buSzPts val="1400"/>
              <a:buFont typeface="Merriweather"/>
              <a:buChar char="●"/>
            </a:pPr>
            <a:r>
              <a:rPr i="1" lang="en" sz="1400">
                <a:solidFill>
                  <a:srgbClr val="595959"/>
                </a:solidFill>
                <a:latin typeface="Merriweather"/>
                <a:ea typeface="Merriweather"/>
                <a:cs typeface="Merriweather"/>
                <a:sym typeface="Merriweather"/>
              </a:rPr>
              <a:t>Silhouette refers to a method of interpretation and validation of consistency within clusters of data</a:t>
            </a:r>
            <a:r>
              <a:rPr baseline="30000" lang="en" sz="1400">
                <a:solidFill>
                  <a:srgbClr val="595959"/>
                </a:solidFill>
                <a:latin typeface="Merriweather"/>
                <a:ea typeface="Merriweather"/>
                <a:cs typeface="Merriweather"/>
                <a:sym typeface="Merriweather"/>
              </a:rPr>
              <a:t>1</a:t>
            </a:r>
            <a:endParaRPr baseline="30000" sz="1400">
              <a:solidFill>
                <a:srgbClr val="595959"/>
              </a:solidFill>
              <a:latin typeface="Merriweather"/>
              <a:ea typeface="Merriweather"/>
              <a:cs typeface="Merriweather"/>
              <a:sym typeface="Merriweather"/>
            </a:endParaRPr>
          </a:p>
          <a:p>
            <a:pPr indent="-317500" lvl="0" marL="457200" rtl="0" algn="l">
              <a:lnSpc>
                <a:spcPct val="115000"/>
              </a:lnSpc>
              <a:spcBef>
                <a:spcPts val="0"/>
              </a:spcBef>
              <a:spcAft>
                <a:spcPts val="0"/>
              </a:spcAft>
              <a:buClr>
                <a:srgbClr val="595959"/>
              </a:buClr>
              <a:buSzPts val="1400"/>
              <a:buFont typeface="Merriweather"/>
              <a:buChar char="●"/>
            </a:pPr>
            <a:r>
              <a:rPr lang="en" sz="1400">
                <a:solidFill>
                  <a:srgbClr val="595959"/>
                </a:solidFill>
                <a:latin typeface="Merriweather"/>
                <a:ea typeface="Merriweather"/>
                <a:cs typeface="Merriweather"/>
                <a:sym typeface="Merriweather"/>
              </a:rPr>
              <a:t>Ranges from -1 to 1, and is a measure of how similar a point is to the points in its assigned cluster</a:t>
            </a:r>
            <a:endParaRPr sz="1400">
              <a:solidFill>
                <a:srgbClr val="595959"/>
              </a:solidFill>
              <a:latin typeface="Merriweather"/>
              <a:ea typeface="Merriweather"/>
              <a:cs typeface="Merriweather"/>
              <a:sym typeface="Merriweather"/>
            </a:endParaRPr>
          </a:p>
          <a:p>
            <a:pPr indent="-317500" lvl="0" marL="457200" rtl="0" algn="l">
              <a:lnSpc>
                <a:spcPct val="115000"/>
              </a:lnSpc>
              <a:spcBef>
                <a:spcPts val="0"/>
              </a:spcBef>
              <a:spcAft>
                <a:spcPts val="0"/>
              </a:spcAft>
              <a:buClr>
                <a:srgbClr val="595959"/>
              </a:buClr>
              <a:buSzPts val="1400"/>
              <a:buFont typeface="Merriweather"/>
              <a:buChar char="●"/>
            </a:pPr>
            <a:r>
              <a:rPr lang="en" sz="1400">
                <a:solidFill>
                  <a:srgbClr val="595959"/>
                </a:solidFill>
                <a:latin typeface="Merriweather"/>
                <a:ea typeface="Merriweather"/>
                <a:cs typeface="Merriweather"/>
                <a:sym typeface="Merriweather"/>
              </a:rPr>
              <a:t>Generalized process</a:t>
            </a:r>
            <a:endParaRPr sz="1400">
              <a:solidFill>
                <a:srgbClr val="595959"/>
              </a:solidFill>
              <a:latin typeface="Merriweather"/>
              <a:ea typeface="Merriweather"/>
              <a:cs typeface="Merriweather"/>
              <a:sym typeface="Merriweather"/>
            </a:endParaRPr>
          </a:p>
          <a:p>
            <a:pPr indent="-304800" lvl="1" marL="914400" rtl="0" algn="l">
              <a:lnSpc>
                <a:spcPct val="115000"/>
              </a:lnSpc>
              <a:spcBef>
                <a:spcPts val="0"/>
              </a:spcBef>
              <a:spcAft>
                <a:spcPts val="0"/>
              </a:spcAft>
              <a:buClr>
                <a:srgbClr val="595959"/>
              </a:buClr>
              <a:buSzPts val="1200"/>
              <a:buFont typeface="Merriweather"/>
              <a:buChar char="○"/>
            </a:pPr>
            <a:r>
              <a:rPr lang="en" sz="1200">
                <a:solidFill>
                  <a:srgbClr val="595959"/>
                </a:solidFill>
                <a:latin typeface="Merriweather"/>
                <a:ea typeface="Merriweather"/>
                <a:cs typeface="Merriweather"/>
                <a:sym typeface="Merriweather"/>
              </a:rPr>
              <a:t>Metric is done for every data point</a:t>
            </a:r>
            <a:endParaRPr sz="1200">
              <a:solidFill>
                <a:srgbClr val="595959"/>
              </a:solidFill>
              <a:latin typeface="Merriweather"/>
              <a:ea typeface="Merriweather"/>
              <a:cs typeface="Merriweather"/>
              <a:sym typeface="Merriweather"/>
            </a:endParaRPr>
          </a:p>
          <a:p>
            <a:pPr indent="-304800" lvl="1" marL="914400" rtl="0" algn="l">
              <a:lnSpc>
                <a:spcPct val="115000"/>
              </a:lnSpc>
              <a:spcBef>
                <a:spcPts val="0"/>
              </a:spcBef>
              <a:spcAft>
                <a:spcPts val="0"/>
              </a:spcAft>
              <a:buClr>
                <a:srgbClr val="595959"/>
              </a:buClr>
              <a:buSzPts val="1200"/>
              <a:buFont typeface="Merriweather"/>
              <a:buChar char="○"/>
            </a:pPr>
            <a:r>
              <a:rPr lang="en" sz="1200">
                <a:solidFill>
                  <a:srgbClr val="595959"/>
                </a:solidFill>
                <a:latin typeface="Merriweather"/>
                <a:ea typeface="Merriweather"/>
                <a:cs typeface="Merriweather"/>
                <a:sym typeface="Merriweather"/>
              </a:rPr>
              <a:t>Average distance from itself and every  points in its cluster</a:t>
            </a:r>
            <a:endParaRPr sz="1200">
              <a:solidFill>
                <a:srgbClr val="595959"/>
              </a:solidFill>
              <a:latin typeface="Merriweather"/>
              <a:ea typeface="Merriweather"/>
              <a:cs typeface="Merriweather"/>
              <a:sym typeface="Merriweather"/>
            </a:endParaRPr>
          </a:p>
          <a:p>
            <a:pPr indent="-304800" lvl="1" marL="914400" rtl="0" algn="l">
              <a:lnSpc>
                <a:spcPct val="115000"/>
              </a:lnSpc>
              <a:spcBef>
                <a:spcPts val="0"/>
              </a:spcBef>
              <a:spcAft>
                <a:spcPts val="0"/>
              </a:spcAft>
              <a:buClr>
                <a:srgbClr val="595959"/>
              </a:buClr>
              <a:buSzPts val="1200"/>
              <a:buFont typeface="Merriweather"/>
              <a:buChar char="○"/>
            </a:pPr>
            <a:r>
              <a:rPr lang="en" sz="1200">
                <a:solidFill>
                  <a:srgbClr val="595959"/>
                </a:solidFill>
                <a:latin typeface="Merriweather"/>
                <a:ea typeface="Merriweather"/>
                <a:cs typeface="Merriweather"/>
                <a:sym typeface="Merriweather"/>
              </a:rPr>
              <a:t>Average distance from itself and the points in the closest neighboring cluster</a:t>
            </a:r>
            <a:endParaRPr sz="1200">
              <a:solidFill>
                <a:srgbClr val="595959"/>
              </a:solidFill>
              <a:latin typeface="Merriweather"/>
              <a:ea typeface="Merriweather"/>
              <a:cs typeface="Merriweather"/>
              <a:sym typeface="Merriweather"/>
            </a:endParaRPr>
          </a:p>
          <a:p>
            <a:pPr indent="-317500" lvl="0" marL="457200" rtl="0" algn="l">
              <a:lnSpc>
                <a:spcPct val="115000"/>
              </a:lnSpc>
              <a:spcBef>
                <a:spcPts val="0"/>
              </a:spcBef>
              <a:spcAft>
                <a:spcPts val="0"/>
              </a:spcAft>
              <a:buClr>
                <a:srgbClr val="595959"/>
              </a:buClr>
              <a:buSzPts val="1400"/>
              <a:buFont typeface="Merriweather"/>
              <a:buChar char="●"/>
            </a:pPr>
            <a:r>
              <a:rPr lang="en" sz="1400">
                <a:solidFill>
                  <a:srgbClr val="595959"/>
                </a:solidFill>
                <a:latin typeface="Merriweather"/>
                <a:ea typeface="Merriweather"/>
                <a:cs typeface="Merriweather"/>
                <a:sym typeface="Merriweather"/>
              </a:rPr>
              <a:t>Want high values of 1</a:t>
            </a:r>
            <a:endParaRPr sz="1400">
              <a:solidFill>
                <a:srgbClr val="595959"/>
              </a:solidFill>
              <a:latin typeface="Merriweather"/>
              <a:ea typeface="Merriweather"/>
              <a:cs typeface="Merriweather"/>
              <a:sym typeface="Merriweather"/>
            </a:endParaRPr>
          </a:p>
          <a:p>
            <a:pPr indent="-317500" lvl="0" marL="457200" rtl="0" algn="l">
              <a:lnSpc>
                <a:spcPct val="115000"/>
              </a:lnSpc>
              <a:spcBef>
                <a:spcPts val="0"/>
              </a:spcBef>
              <a:spcAft>
                <a:spcPts val="0"/>
              </a:spcAft>
              <a:buClr>
                <a:srgbClr val="595959"/>
              </a:buClr>
              <a:buSzPts val="1400"/>
              <a:buFont typeface="Merriweather"/>
              <a:buChar char="●"/>
            </a:pPr>
            <a:r>
              <a:rPr lang="en" sz="1400">
                <a:solidFill>
                  <a:srgbClr val="595959"/>
                </a:solidFill>
                <a:latin typeface="Merriweather"/>
                <a:ea typeface="Merriweather"/>
                <a:cs typeface="Merriweather"/>
                <a:sym typeface="Merriweather"/>
              </a:rPr>
              <a:t>Many negative values suggest an improper cluster solution</a:t>
            </a:r>
            <a:endParaRPr sz="1400">
              <a:solidFill>
                <a:srgbClr val="595959"/>
              </a:solidFill>
              <a:latin typeface="Merriweather"/>
              <a:ea typeface="Merriweather"/>
              <a:cs typeface="Merriweather"/>
              <a:sym typeface="Merriweather"/>
            </a:endParaRPr>
          </a:p>
          <a:p>
            <a:pPr indent="0" lvl="0" marL="0" rtl="0" algn="l">
              <a:spcBef>
                <a:spcPts val="1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10a48023efe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10a48023efe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10a48023efe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10a48023efe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10a48023efe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10a48023efe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10a48023efe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10a48023efe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0a1a5151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0a1a5151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10a48023efe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10a48023efe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10a48023efe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10a48023efe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10a48023efe_5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10a48023efe_5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6" name="Shape 5736"/>
        <p:cNvGrpSpPr/>
        <p:nvPr/>
      </p:nvGrpSpPr>
      <p:grpSpPr>
        <a:xfrm>
          <a:off x="0" y="0"/>
          <a:ext cx="0" cy="0"/>
          <a:chOff x="0" y="0"/>
          <a:chExt cx="0" cy="0"/>
        </a:xfrm>
      </p:grpSpPr>
      <p:sp>
        <p:nvSpPr>
          <p:cNvPr id="5737" name="Google Shape;5737;g10a48023efe_5_3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8" name="Google Shape;5738;g10a48023efe_5_3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5" name="Shape 6155"/>
        <p:cNvGrpSpPr/>
        <p:nvPr/>
      </p:nvGrpSpPr>
      <p:grpSpPr>
        <a:xfrm>
          <a:off x="0" y="0"/>
          <a:ext cx="0" cy="0"/>
          <a:chOff x="0" y="0"/>
          <a:chExt cx="0" cy="0"/>
        </a:xfrm>
      </p:grpSpPr>
      <p:sp>
        <p:nvSpPr>
          <p:cNvPr id="6156" name="Google Shape;6156;g10a48023efe_5_3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7" name="Google Shape;6157;g10a48023efe_5_3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5" name="Shape 6325"/>
        <p:cNvGrpSpPr/>
        <p:nvPr/>
      </p:nvGrpSpPr>
      <p:grpSpPr>
        <a:xfrm>
          <a:off x="0" y="0"/>
          <a:ext cx="0" cy="0"/>
          <a:chOff x="0" y="0"/>
          <a:chExt cx="0" cy="0"/>
        </a:xfrm>
      </p:grpSpPr>
      <p:sp>
        <p:nvSpPr>
          <p:cNvPr id="6326" name="Google Shape;6326;g10a48023efe_5_3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7" name="Google Shape;6327;g10a48023efe_5_3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0" name="Shape 6730"/>
        <p:cNvGrpSpPr/>
        <p:nvPr/>
      </p:nvGrpSpPr>
      <p:grpSpPr>
        <a:xfrm>
          <a:off x="0" y="0"/>
          <a:ext cx="0" cy="0"/>
          <a:chOff x="0" y="0"/>
          <a:chExt cx="0" cy="0"/>
        </a:xfrm>
      </p:grpSpPr>
      <p:sp>
        <p:nvSpPr>
          <p:cNvPr id="6731" name="Google Shape;6731;g10a48023efe_5_4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2" name="Google Shape;6732;g10a48023efe_5_4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0" name="Shape 7110"/>
        <p:cNvGrpSpPr/>
        <p:nvPr/>
      </p:nvGrpSpPr>
      <p:grpSpPr>
        <a:xfrm>
          <a:off x="0" y="0"/>
          <a:ext cx="0" cy="0"/>
          <a:chOff x="0" y="0"/>
          <a:chExt cx="0" cy="0"/>
        </a:xfrm>
      </p:grpSpPr>
      <p:sp>
        <p:nvSpPr>
          <p:cNvPr id="7111" name="Google Shape;7111;g10a48023efe_5_4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2" name="Google Shape;7112;g10a48023efe_5_4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4" name="Shape 7524"/>
        <p:cNvGrpSpPr/>
        <p:nvPr/>
      </p:nvGrpSpPr>
      <p:grpSpPr>
        <a:xfrm>
          <a:off x="0" y="0"/>
          <a:ext cx="0" cy="0"/>
          <a:chOff x="0" y="0"/>
          <a:chExt cx="0" cy="0"/>
        </a:xfrm>
      </p:grpSpPr>
      <p:sp>
        <p:nvSpPr>
          <p:cNvPr id="7525" name="Google Shape;7525;g10a48023efe_5_4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6" name="Google Shape;7526;g10a48023efe_5_4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5" name="Shape 7885"/>
        <p:cNvGrpSpPr/>
        <p:nvPr/>
      </p:nvGrpSpPr>
      <p:grpSpPr>
        <a:xfrm>
          <a:off x="0" y="0"/>
          <a:ext cx="0" cy="0"/>
          <a:chOff x="0" y="0"/>
          <a:chExt cx="0" cy="0"/>
        </a:xfrm>
      </p:grpSpPr>
      <p:sp>
        <p:nvSpPr>
          <p:cNvPr id="7886" name="Google Shape;7886;g10a48023efe_5_5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7" name="Google Shape;7887;g10a48023efe_5_5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9f388d9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9f388d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5" name="Shape 8395"/>
        <p:cNvGrpSpPr/>
        <p:nvPr/>
      </p:nvGrpSpPr>
      <p:grpSpPr>
        <a:xfrm>
          <a:off x="0" y="0"/>
          <a:ext cx="0" cy="0"/>
          <a:chOff x="0" y="0"/>
          <a:chExt cx="0" cy="0"/>
        </a:xfrm>
      </p:grpSpPr>
      <p:sp>
        <p:nvSpPr>
          <p:cNvPr id="8396" name="Google Shape;8396;g10a48023efe_5_5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7" name="Google Shape;8397;g10a48023efe_5_5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5" name="Shape 9015"/>
        <p:cNvGrpSpPr/>
        <p:nvPr/>
      </p:nvGrpSpPr>
      <p:grpSpPr>
        <a:xfrm>
          <a:off x="0" y="0"/>
          <a:ext cx="0" cy="0"/>
          <a:chOff x="0" y="0"/>
          <a:chExt cx="0" cy="0"/>
        </a:xfrm>
      </p:grpSpPr>
      <p:sp>
        <p:nvSpPr>
          <p:cNvPr id="9016" name="Google Shape;9016;g10a48023efe_5_6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7" name="Google Shape;9017;g10a48023efe_5_6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9" name="Shape 9609"/>
        <p:cNvGrpSpPr/>
        <p:nvPr/>
      </p:nvGrpSpPr>
      <p:grpSpPr>
        <a:xfrm>
          <a:off x="0" y="0"/>
          <a:ext cx="0" cy="0"/>
          <a:chOff x="0" y="0"/>
          <a:chExt cx="0" cy="0"/>
        </a:xfrm>
      </p:grpSpPr>
      <p:sp>
        <p:nvSpPr>
          <p:cNvPr id="9610" name="Google Shape;9610;g10a48023efe_5_7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1" name="Google Shape;9611;g10a48023efe_5_7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0" name="Shape 9930"/>
        <p:cNvGrpSpPr/>
        <p:nvPr/>
      </p:nvGrpSpPr>
      <p:grpSpPr>
        <a:xfrm>
          <a:off x="0" y="0"/>
          <a:ext cx="0" cy="0"/>
          <a:chOff x="0" y="0"/>
          <a:chExt cx="0" cy="0"/>
        </a:xfrm>
      </p:grpSpPr>
      <p:sp>
        <p:nvSpPr>
          <p:cNvPr id="9931" name="Google Shape;9931;g10a48023efe_5_7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2" name="Google Shape;9932;g10a48023efe_5_7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8" name="Shape 10238"/>
        <p:cNvGrpSpPr/>
        <p:nvPr/>
      </p:nvGrpSpPr>
      <p:grpSpPr>
        <a:xfrm>
          <a:off x="0" y="0"/>
          <a:ext cx="0" cy="0"/>
          <a:chOff x="0" y="0"/>
          <a:chExt cx="0" cy="0"/>
        </a:xfrm>
      </p:grpSpPr>
      <p:sp>
        <p:nvSpPr>
          <p:cNvPr id="10239" name="Google Shape;10239;g10a48023efe_5_9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0" name="Google Shape;10240;g10a48023efe_5_9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0a1a5151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0a1a5151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a1a51517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0a1a5151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09f388d9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09f388d9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0a1a51517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0a1a5151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0a1a51517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0a1a51517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8500" y="745188"/>
            <a:ext cx="5503800" cy="166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b="1"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838500" y="2429600"/>
            <a:ext cx="5503800" cy="426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8826960" y="2685049"/>
            <a:ext cx="131443" cy="131113"/>
          </a:xfrm>
          <a:custGeom>
            <a:rect b="b" l="l" r="r" t="t"/>
            <a:pathLst>
              <a:path extrusionOk="0" h="793" w="795">
                <a:moveTo>
                  <a:pt x="398" y="115"/>
                </a:moveTo>
                <a:cubicBezTo>
                  <a:pt x="548" y="120"/>
                  <a:pt x="669" y="245"/>
                  <a:pt x="669" y="396"/>
                </a:cubicBezTo>
                <a:cubicBezTo>
                  <a:pt x="669" y="549"/>
                  <a:pt x="548" y="673"/>
                  <a:pt x="396" y="677"/>
                </a:cubicBezTo>
                <a:cubicBezTo>
                  <a:pt x="243" y="673"/>
                  <a:pt x="124" y="547"/>
                  <a:pt x="124" y="396"/>
                </a:cubicBezTo>
                <a:cubicBezTo>
                  <a:pt x="126" y="243"/>
                  <a:pt x="245" y="120"/>
                  <a:pt x="398" y="115"/>
                </a:cubicBezTo>
                <a:close/>
                <a:moveTo>
                  <a:pt x="396" y="0"/>
                </a:moveTo>
                <a:cubicBezTo>
                  <a:pt x="179" y="0"/>
                  <a:pt x="1" y="177"/>
                  <a:pt x="1" y="396"/>
                </a:cubicBezTo>
                <a:cubicBezTo>
                  <a:pt x="1" y="613"/>
                  <a:pt x="177" y="792"/>
                  <a:pt x="396" y="792"/>
                </a:cubicBezTo>
                <a:lnTo>
                  <a:pt x="399" y="792"/>
                </a:lnTo>
                <a:cubicBezTo>
                  <a:pt x="618" y="792"/>
                  <a:pt x="794" y="613"/>
                  <a:pt x="794" y="396"/>
                </a:cubicBezTo>
                <a:cubicBezTo>
                  <a:pt x="794" y="177"/>
                  <a:pt x="616"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119025" y="444907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145747" y="4460734"/>
            <a:ext cx="642006" cy="423429"/>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58190" y="1991470"/>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006465" y="46605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2149849" y="4731315"/>
            <a:ext cx="178234" cy="178234"/>
            <a:chOff x="5944424" y="1865453"/>
            <a:chExt cx="178234" cy="178234"/>
          </a:xfrm>
        </p:grpSpPr>
        <p:sp>
          <p:nvSpPr>
            <p:cNvPr id="17" name="Google Shape;17;p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349188" y="27914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11"/>
          <p:cNvSpPr txBox="1"/>
          <p:nvPr>
            <p:ph hasCustomPrompt="1" type="title"/>
          </p:nvPr>
        </p:nvSpPr>
        <p:spPr>
          <a:xfrm>
            <a:off x="1271550" y="1511463"/>
            <a:ext cx="6600900" cy="153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b="1" sz="12000">
                <a:solidFill>
                  <a:schemeClr val="accent6"/>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3" name="Google Shape;143;p11"/>
          <p:cNvSpPr txBox="1"/>
          <p:nvPr>
            <p:ph idx="1" type="body"/>
          </p:nvPr>
        </p:nvSpPr>
        <p:spPr>
          <a:xfrm>
            <a:off x="1271550" y="3117160"/>
            <a:ext cx="6600900" cy="3384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sz="1800">
                <a:solidFill>
                  <a:schemeClr val="accent6"/>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44" name="Google Shape;144;p11"/>
          <p:cNvSpPr/>
          <p:nvPr/>
        </p:nvSpPr>
        <p:spPr>
          <a:xfrm flipH="1">
            <a:off x="8549247" y="326412"/>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8592796" y="144325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1"/>
          <p:cNvGrpSpPr/>
          <p:nvPr/>
        </p:nvGrpSpPr>
        <p:grpSpPr>
          <a:xfrm flipH="1">
            <a:off x="7741437" y="302840"/>
            <a:ext cx="178234" cy="178234"/>
            <a:chOff x="5944424" y="1865453"/>
            <a:chExt cx="178234" cy="178234"/>
          </a:xfrm>
        </p:grpSpPr>
        <p:sp>
          <p:nvSpPr>
            <p:cNvPr id="147" name="Google Shape;147;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1"/>
          <p:cNvSpPr/>
          <p:nvPr/>
        </p:nvSpPr>
        <p:spPr>
          <a:xfrm flipH="1" rot="8789553">
            <a:off x="7272553" y="4001475"/>
            <a:ext cx="1752931" cy="460306"/>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1"/>
          <p:cNvGrpSpPr/>
          <p:nvPr/>
        </p:nvGrpSpPr>
        <p:grpSpPr>
          <a:xfrm rot="28567">
            <a:off x="8519541" y="3034322"/>
            <a:ext cx="452384" cy="373715"/>
            <a:chOff x="5496800" y="4443138"/>
            <a:chExt cx="372197" cy="307473"/>
          </a:xfrm>
        </p:grpSpPr>
        <p:sp>
          <p:nvSpPr>
            <p:cNvPr id="153" name="Google Shape;153;p11"/>
            <p:cNvSpPr/>
            <p:nvPr/>
          </p:nvSpPr>
          <p:spPr>
            <a:xfrm>
              <a:off x="5534694" y="4443138"/>
              <a:ext cx="110248" cy="87740"/>
            </a:xfrm>
            <a:custGeom>
              <a:rect b="b" l="l" r="r" t="t"/>
              <a:pathLst>
                <a:path extrusionOk="0" h="690" w="867">
                  <a:moveTo>
                    <a:pt x="99" y="1"/>
                  </a:moveTo>
                  <a:cubicBezTo>
                    <a:pt x="60" y="1"/>
                    <a:pt x="52" y="16"/>
                    <a:pt x="43" y="34"/>
                  </a:cubicBezTo>
                  <a:cubicBezTo>
                    <a:pt x="0" y="124"/>
                    <a:pt x="435" y="668"/>
                    <a:pt x="439" y="673"/>
                  </a:cubicBezTo>
                  <a:cubicBezTo>
                    <a:pt x="450" y="683"/>
                    <a:pt x="462" y="690"/>
                    <a:pt x="477" y="690"/>
                  </a:cubicBezTo>
                  <a:cubicBezTo>
                    <a:pt x="492" y="687"/>
                    <a:pt x="507" y="681"/>
                    <a:pt x="518" y="668"/>
                  </a:cubicBezTo>
                  <a:cubicBezTo>
                    <a:pt x="539" y="647"/>
                    <a:pt x="541" y="613"/>
                    <a:pt x="520" y="590"/>
                  </a:cubicBezTo>
                  <a:cubicBezTo>
                    <a:pt x="486" y="553"/>
                    <a:pt x="288" y="277"/>
                    <a:pt x="196" y="132"/>
                  </a:cubicBezTo>
                  <a:lnTo>
                    <a:pt x="196" y="132"/>
                  </a:lnTo>
                  <a:cubicBezTo>
                    <a:pt x="324" y="168"/>
                    <a:pt x="558" y="249"/>
                    <a:pt x="771" y="326"/>
                  </a:cubicBezTo>
                  <a:cubicBezTo>
                    <a:pt x="777" y="329"/>
                    <a:pt x="783" y="330"/>
                    <a:pt x="789" y="330"/>
                  </a:cubicBezTo>
                  <a:cubicBezTo>
                    <a:pt x="837" y="330"/>
                    <a:pt x="866" y="231"/>
                    <a:pt x="809" y="219"/>
                  </a:cubicBezTo>
                  <a:cubicBezTo>
                    <a:pt x="343" y="50"/>
                    <a:pt x="17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496800" y="4444409"/>
              <a:ext cx="372197" cy="306201"/>
            </a:xfrm>
            <a:custGeom>
              <a:rect b="b" l="l" r="r" t="t"/>
              <a:pathLst>
                <a:path extrusionOk="0" h="2408" w="2927">
                  <a:moveTo>
                    <a:pt x="1280" y="0"/>
                  </a:moveTo>
                  <a:cubicBezTo>
                    <a:pt x="1259" y="0"/>
                    <a:pt x="1236" y="2"/>
                    <a:pt x="1211" y="7"/>
                  </a:cubicBezTo>
                  <a:cubicBezTo>
                    <a:pt x="543" y="137"/>
                    <a:pt x="1" y="1722"/>
                    <a:pt x="1143" y="2246"/>
                  </a:cubicBezTo>
                  <a:cubicBezTo>
                    <a:pt x="1397" y="2362"/>
                    <a:pt x="1623" y="2407"/>
                    <a:pt x="1822" y="2407"/>
                  </a:cubicBezTo>
                  <a:cubicBezTo>
                    <a:pt x="2518" y="2407"/>
                    <a:pt x="2871" y="1850"/>
                    <a:pt x="2871" y="1850"/>
                  </a:cubicBezTo>
                  <a:lnTo>
                    <a:pt x="2250" y="1612"/>
                  </a:lnTo>
                  <a:cubicBezTo>
                    <a:pt x="2250" y="1612"/>
                    <a:pt x="2776" y="1263"/>
                    <a:pt x="2784" y="918"/>
                  </a:cubicBezTo>
                  <a:cubicBezTo>
                    <a:pt x="2788" y="776"/>
                    <a:pt x="2721" y="734"/>
                    <a:pt x="2641" y="734"/>
                  </a:cubicBezTo>
                  <a:cubicBezTo>
                    <a:pt x="2527" y="734"/>
                    <a:pt x="2386" y="820"/>
                    <a:pt x="2386" y="820"/>
                  </a:cubicBezTo>
                  <a:cubicBezTo>
                    <a:pt x="2386" y="820"/>
                    <a:pt x="2927" y="99"/>
                    <a:pt x="2582" y="26"/>
                  </a:cubicBezTo>
                  <a:cubicBezTo>
                    <a:pt x="2567" y="23"/>
                    <a:pt x="2552" y="22"/>
                    <a:pt x="2537" y="22"/>
                  </a:cubicBezTo>
                  <a:cubicBezTo>
                    <a:pt x="2184" y="22"/>
                    <a:pt x="1614" y="795"/>
                    <a:pt x="1614" y="795"/>
                  </a:cubicBezTo>
                  <a:cubicBezTo>
                    <a:pt x="1614" y="795"/>
                    <a:pt x="1687" y="0"/>
                    <a:pt x="1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623707" y="4467044"/>
              <a:ext cx="58621" cy="58494"/>
            </a:xfrm>
            <a:custGeom>
              <a:rect b="b" l="l" r="r" t="t"/>
              <a:pathLst>
                <a:path extrusionOk="0" h="460" w="461">
                  <a:moveTo>
                    <a:pt x="210" y="1"/>
                  </a:moveTo>
                  <a:cubicBezTo>
                    <a:pt x="192" y="1"/>
                    <a:pt x="174" y="10"/>
                    <a:pt x="162" y="31"/>
                  </a:cubicBezTo>
                  <a:cubicBezTo>
                    <a:pt x="101" y="133"/>
                    <a:pt x="1" y="316"/>
                    <a:pt x="39" y="404"/>
                  </a:cubicBezTo>
                  <a:cubicBezTo>
                    <a:pt x="50" y="431"/>
                    <a:pt x="75" y="451"/>
                    <a:pt x="105" y="457"/>
                  </a:cubicBezTo>
                  <a:cubicBezTo>
                    <a:pt x="113" y="459"/>
                    <a:pt x="122" y="459"/>
                    <a:pt x="130" y="459"/>
                  </a:cubicBezTo>
                  <a:cubicBezTo>
                    <a:pt x="250" y="459"/>
                    <a:pt x="384" y="310"/>
                    <a:pt x="424" y="263"/>
                  </a:cubicBezTo>
                  <a:cubicBezTo>
                    <a:pt x="460" y="219"/>
                    <a:pt x="422" y="167"/>
                    <a:pt x="380" y="167"/>
                  </a:cubicBezTo>
                  <a:cubicBezTo>
                    <a:pt x="365" y="167"/>
                    <a:pt x="350" y="173"/>
                    <a:pt x="337" y="189"/>
                  </a:cubicBezTo>
                  <a:cubicBezTo>
                    <a:pt x="277" y="259"/>
                    <a:pt x="192" y="331"/>
                    <a:pt x="145" y="342"/>
                  </a:cubicBezTo>
                  <a:cubicBezTo>
                    <a:pt x="152" y="295"/>
                    <a:pt x="201" y="189"/>
                    <a:pt x="260" y="91"/>
                  </a:cubicBezTo>
                  <a:cubicBezTo>
                    <a:pt x="291" y="45"/>
                    <a:pt x="251"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693264" y="4531896"/>
              <a:ext cx="121946" cy="115970"/>
            </a:xfrm>
            <a:custGeom>
              <a:rect b="b" l="l" r="r" t="t"/>
              <a:pathLst>
                <a:path extrusionOk="0" h="912" w="959">
                  <a:moveTo>
                    <a:pt x="593" y="1"/>
                  </a:moveTo>
                  <a:cubicBezTo>
                    <a:pt x="535" y="1"/>
                    <a:pt x="398" y="62"/>
                    <a:pt x="39" y="473"/>
                  </a:cubicBezTo>
                  <a:cubicBezTo>
                    <a:pt x="1" y="515"/>
                    <a:pt x="38" y="568"/>
                    <a:pt x="81" y="568"/>
                  </a:cubicBezTo>
                  <a:cubicBezTo>
                    <a:pt x="96" y="568"/>
                    <a:pt x="111" y="562"/>
                    <a:pt x="124" y="547"/>
                  </a:cubicBezTo>
                  <a:cubicBezTo>
                    <a:pt x="286" y="364"/>
                    <a:pt x="492" y="162"/>
                    <a:pt x="571" y="121"/>
                  </a:cubicBezTo>
                  <a:lnTo>
                    <a:pt x="571" y="121"/>
                  </a:lnTo>
                  <a:cubicBezTo>
                    <a:pt x="575" y="181"/>
                    <a:pt x="533" y="336"/>
                    <a:pt x="471" y="483"/>
                  </a:cubicBezTo>
                  <a:cubicBezTo>
                    <a:pt x="454" y="524"/>
                    <a:pt x="486" y="563"/>
                    <a:pt x="525" y="563"/>
                  </a:cubicBezTo>
                  <a:cubicBezTo>
                    <a:pt x="535" y="563"/>
                    <a:pt x="546" y="560"/>
                    <a:pt x="556" y="553"/>
                  </a:cubicBezTo>
                  <a:cubicBezTo>
                    <a:pt x="661" y="485"/>
                    <a:pt x="786" y="433"/>
                    <a:pt x="828" y="433"/>
                  </a:cubicBezTo>
                  <a:cubicBezTo>
                    <a:pt x="832" y="433"/>
                    <a:pt x="835" y="433"/>
                    <a:pt x="837" y="434"/>
                  </a:cubicBezTo>
                  <a:cubicBezTo>
                    <a:pt x="837" y="439"/>
                    <a:pt x="837" y="445"/>
                    <a:pt x="837" y="449"/>
                  </a:cubicBezTo>
                  <a:cubicBezTo>
                    <a:pt x="831" y="564"/>
                    <a:pt x="628" y="728"/>
                    <a:pt x="503" y="805"/>
                  </a:cubicBezTo>
                  <a:cubicBezTo>
                    <a:pt x="452" y="834"/>
                    <a:pt x="472" y="911"/>
                    <a:pt x="530" y="911"/>
                  </a:cubicBezTo>
                  <a:cubicBezTo>
                    <a:pt x="531" y="911"/>
                    <a:pt x="532" y="911"/>
                    <a:pt x="533" y="911"/>
                  </a:cubicBezTo>
                  <a:cubicBezTo>
                    <a:pt x="543" y="911"/>
                    <a:pt x="554" y="909"/>
                    <a:pt x="565" y="902"/>
                  </a:cubicBezTo>
                  <a:cubicBezTo>
                    <a:pt x="603" y="879"/>
                    <a:pt x="941" y="666"/>
                    <a:pt x="952" y="453"/>
                  </a:cubicBezTo>
                  <a:cubicBezTo>
                    <a:pt x="958" y="409"/>
                    <a:pt x="937" y="362"/>
                    <a:pt x="897" y="339"/>
                  </a:cubicBezTo>
                  <a:cubicBezTo>
                    <a:pt x="877" y="327"/>
                    <a:pt x="854" y="322"/>
                    <a:pt x="828" y="322"/>
                  </a:cubicBezTo>
                  <a:cubicBezTo>
                    <a:pt x="769" y="322"/>
                    <a:pt x="698" y="348"/>
                    <a:pt x="633" y="379"/>
                  </a:cubicBezTo>
                  <a:cubicBezTo>
                    <a:pt x="705" y="168"/>
                    <a:pt x="703" y="47"/>
                    <a:pt x="626" y="9"/>
                  </a:cubicBezTo>
                  <a:cubicBezTo>
                    <a:pt x="619" y="5"/>
                    <a:pt x="609" y="1"/>
                    <a:pt x="5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5573351" y="4571951"/>
              <a:ext cx="157806" cy="141275"/>
            </a:xfrm>
            <a:custGeom>
              <a:rect b="b" l="l" r="r" t="t"/>
              <a:pathLst>
                <a:path extrusionOk="0" h="1111" w="1241">
                  <a:moveTo>
                    <a:pt x="58" y="0"/>
                  </a:moveTo>
                  <a:cubicBezTo>
                    <a:pt x="26" y="0"/>
                    <a:pt x="1" y="26"/>
                    <a:pt x="1" y="58"/>
                  </a:cubicBezTo>
                  <a:cubicBezTo>
                    <a:pt x="1" y="413"/>
                    <a:pt x="105" y="683"/>
                    <a:pt x="314" y="864"/>
                  </a:cubicBezTo>
                  <a:cubicBezTo>
                    <a:pt x="554" y="1077"/>
                    <a:pt x="873" y="1111"/>
                    <a:pt x="1044" y="1111"/>
                  </a:cubicBezTo>
                  <a:cubicBezTo>
                    <a:pt x="1086" y="1111"/>
                    <a:pt x="1127" y="1109"/>
                    <a:pt x="1167" y="1105"/>
                  </a:cubicBezTo>
                  <a:cubicBezTo>
                    <a:pt x="1240" y="1096"/>
                    <a:pt x="1230" y="991"/>
                    <a:pt x="1162" y="991"/>
                  </a:cubicBezTo>
                  <a:cubicBezTo>
                    <a:pt x="1159" y="991"/>
                    <a:pt x="1156" y="991"/>
                    <a:pt x="1152" y="992"/>
                  </a:cubicBezTo>
                  <a:cubicBezTo>
                    <a:pt x="1151" y="992"/>
                    <a:pt x="1113" y="996"/>
                    <a:pt x="1052" y="996"/>
                  </a:cubicBezTo>
                  <a:cubicBezTo>
                    <a:pt x="899" y="996"/>
                    <a:pt x="604" y="969"/>
                    <a:pt x="388" y="779"/>
                  </a:cubicBezTo>
                  <a:cubicBezTo>
                    <a:pt x="207" y="619"/>
                    <a:pt x="116" y="377"/>
                    <a:pt x="116" y="58"/>
                  </a:cubicBezTo>
                  <a:cubicBezTo>
                    <a:pt x="116" y="26"/>
                    <a:pt x="88"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1"/>
          <p:cNvSpPr/>
          <p:nvPr/>
        </p:nvSpPr>
        <p:spPr>
          <a:xfrm flipH="1">
            <a:off x="1392801" y="48070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4695226" y="46859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3445670" y="4662470"/>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1"/>
          <p:cNvGrpSpPr/>
          <p:nvPr/>
        </p:nvGrpSpPr>
        <p:grpSpPr>
          <a:xfrm flipH="1" rot="-7900333">
            <a:off x="415568" y="4018155"/>
            <a:ext cx="617705" cy="426950"/>
            <a:chOff x="2591975" y="3584475"/>
            <a:chExt cx="106375" cy="73525"/>
          </a:xfrm>
        </p:grpSpPr>
        <p:sp>
          <p:nvSpPr>
            <p:cNvPr id="162" name="Google Shape;162;p11"/>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1"/>
          <p:cNvGrpSpPr/>
          <p:nvPr/>
        </p:nvGrpSpPr>
        <p:grpSpPr>
          <a:xfrm flipH="1">
            <a:off x="551291" y="3445640"/>
            <a:ext cx="178234" cy="178234"/>
            <a:chOff x="5944424" y="1865453"/>
            <a:chExt cx="178234" cy="178234"/>
          </a:xfrm>
        </p:grpSpPr>
        <p:sp>
          <p:nvSpPr>
            <p:cNvPr id="166" name="Google Shape;166;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1"/>
          <p:cNvSpPr/>
          <p:nvPr/>
        </p:nvSpPr>
        <p:spPr>
          <a:xfrm flipH="1">
            <a:off x="8470804" y="45094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6725035" y="48070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1"/>
          <p:cNvGrpSpPr/>
          <p:nvPr/>
        </p:nvGrpSpPr>
        <p:grpSpPr>
          <a:xfrm flipH="1">
            <a:off x="5817462" y="4507753"/>
            <a:ext cx="178234" cy="178234"/>
            <a:chOff x="5944424" y="1865453"/>
            <a:chExt cx="178234" cy="178234"/>
          </a:xfrm>
        </p:grpSpPr>
        <p:sp>
          <p:nvSpPr>
            <p:cNvPr id="173" name="Google Shape;173;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1"/>
          <p:cNvGrpSpPr/>
          <p:nvPr/>
        </p:nvGrpSpPr>
        <p:grpSpPr>
          <a:xfrm flipH="1">
            <a:off x="635312" y="497465"/>
            <a:ext cx="178234" cy="178234"/>
            <a:chOff x="5944424" y="1865453"/>
            <a:chExt cx="178234" cy="178234"/>
          </a:xfrm>
        </p:grpSpPr>
        <p:sp>
          <p:nvSpPr>
            <p:cNvPr id="178" name="Google Shape;178;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1"/>
          <p:cNvSpPr/>
          <p:nvPr/>
        </p:nvSpPr>
        <p:spPr>
          <a:xfrm>
            <a:off x="1645397" y="215534"/>
            <a:ext cx="642006" cy="423429"/>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flipH="1">
            <a:off x="3546066" y="302840"/>
            <a:ext cx="178234" cy="178234"/>
            <a:chOff x="5944424" y="1865453"/>
            <a:chExt cx="178234" cy="178234"/>
          </a:xfrm>
        </p:grpSpPr>
        <p:sp>
          <p:nvSpPr>
            <p:cNvPr id="184" name="Google Shape;184;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13"/>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b="1">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1" name="Google Shape;191;p13"/>
          <p:cNvSpPr txBox="1"/>
          <p:nvPr>
            <p:ph hasCustomPrompt="1" idx="2" type="title"/>
          </p:nvPr>
        </p:nvSpPr>
        <p:spPr>
          <a:xfrm flipH="1">
            <a:off x="1175013" y="1824853"/>
            <a:ext cx="924900" cy="7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4000">
                <a:solidFill>
                  <a:schemeClr val="accent6"/>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92" name="Google Shape;192;p13"/>
          <p:cNvSpPr txBox="1"/>
          <p:nvPr>
            <p:ph idx="1" type="subTitle"/>
          </p:nvPr>
        </p:nvSpPr>
        <p:spPr>
          <a:xfrm>
            <a:off x="724413" y="3649290"/>
            <a:ext cx="18261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93" name="Google Shape;193;p13"/>
          <p:cNvSpPr txBox="1"/>
          <p:nvPr>
            <p:ph idx="3" type="subTitle"/>
          </p:nvPr>
        </p:nvSpPr>
        <p:spPr>
          <a:xfrm>
            <a:off x="724413" y="2851050"/>
            <a:ext cx="1826100" cy="68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94" name="Google Shape;194;p13"/>
          <p:cNvSpPr txBox="1"/>
          <p:nvPr>
            <p:ph hasCustomPrompt="1" idx="4" type="title"/>
          </p:nvPr>
        </p:nvSpPr>
        <p:spPr>
          <a:xfrm flipH="1">
            <a:off x="3132676" y="1824853"/>
            <a:ext cx="924900" cy="7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4000">
                <a:solidFill>
                  <a:schemeClr val="accent6"/>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95" name="Google Shape;195;p13"/>
          <p:cNvSpPr txBox="1"/>
          <p:nvPr>
            <p:ph idx="5" type="subTitle"/>
          </p:nvPr>
        </p:nvSpPr>
        <p:spPr>
          <a:xfrm>
            <a:off x="2682063" y="3649290"/>
            <a:ext cx="18261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96" name="Google Shape;196;p13"/>
          <p:cNvSpPr txBox="1"/>
          <p:nvPr>
            <p:ph idx="6" type="subTitle"/>
          </p:nvPr>
        </p:nvSpPr>
        <p:spPr>
          <a:xfrm>
            <a:off x="2682063" y="2851050"/>
            <a:ext cx="1826100" cy="68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97" name="Google Shape;197;p13"/>
          <p:cNvSpPr txBox="1"/>
          <p:nvPr>
            <p:ph hasCustomPrompt="1" idx="7" type="title"/>
          </p:nvPr>
        </p:nvSpPr>
        <p:spPr>
          <a:xfrm flipH="1">
            <a:off x="5090340" y="1824853"/>
            <a:ext cx="924900" cy="7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4000">
                <a:solidFill>
                  <a:schemeClr val="accent6"/>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98" name="Google Shape;198;p13"/>
          <p:cNvSpPr txBox="1"/>
          <p:nvPr>
            <p:ph idx="8" type="subTitle"/>
          </p:nvPr>
        </p:nvSpPr>
        <p:spPr>
          <a:xfrm>
            <a:off x="4639725" y="3649290"/>
            <a:ext cx="18261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99" name="Google Shape;199;p13"/>
          <p:cNvSpPr txBox="1"/>
          <p:nvPr>
            <p:ph idx="9" type="subTitle"/>
          </p:nvPr>
        </p:nvSpPr>
        <p:spPr>
          <a:xfrm>
            <a:off x="4639725" y="2851050"/>
            <a:ext cx="1826100" cy="68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00" name="Google Shape;200;p13"/>
          <p:cNvSpPr txBox="1"/>
          <p:nvPr>
            <p:ph hasCustomPrompt="1" idx="13" type="title"/>
          </p:nvPr>
        </p:nvSpPr>
        <p:spPr>
          <a:xfrm flipH="1">
            <a:off x="7048003" y="1824853"/>
            <a:ext cx="924900" cy="7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4000">
                <a:solidFill>
                  <a:schemeClr val="accent6"/>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201" name="Google Shape;201;p13"/>
          <p:cNvSpPr txBox="1"/>
          <p:nvPr>
            <p:ph idx="14" type="subTitle"/>
          </p:nvPr>
        </p:nvSpPr>
        <p:spPr>
          <a:xfrm>
            <a:off x="6597403" y="3649290"/>
            <a:ext cx="18261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02" name="Google Shape;202;p13"/>
          <p:cNvSpPr txBox="1"/>
          <p:nvPr>
            <p:ph idx="15" type="subTitle"/>
          </p:nvPr>
        </p:nvSpPr>
        <p:spPr>
          <a:xfrm>
            <a:off x="6597403" y="2851050"/>
            <a:ext cx="1826100" cy="68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03" name="Google Shape;203;p13"/>
          <p:cNvSpPr/>
          <p:nvPr/>
        </p:nvSpPr>
        <p:spPr>
          <a:xfrm flipH="1">
            <a:off x="8591279" y="134572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flipH="1">
            <a:off x="246329" y="11193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3"/>
          <p:cNvGrpSpPr/>
          <p:nvPr/>
        </p:nvGrpSpPr>
        <p:grpSpPr>
          <a:xfrm flipH="1">
            <a:off x="463158" y="422065"/>
            <a:ext cx="178234" cy="178234"/>
            <a:chOff x="5944424" y="1865453"/>
            <a:chExt cx="178234" cy="178234"/>
          </a:xfrm>
        </p:grpSpPr>
        <p:sp>
          <p:nvSpPr>
            <p:cNvPr id="206" name="Google Shape;206;p13"/>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3"/>
          <p:cNvSpPr/>
          <p:nvPr/>
        </p:nvSpPr>
        <p:spPr>
          <a:xfrm flipH="1">
            <a:off x="7473550" y="3061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14"/>
          <p:cNvSpPr txBox="1"/>
          <p:nvPr>
            <p:ph type="title"/>
          </p:nvPr>
        </p:nvSpPr>
        <p:spPr>
          <a:xfrm>
            <a:off x="1820150" y="3153341"/>
            <a:ext cx="5503800" cy="447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200"/>
              <a:buNone/>
              <a:defRPr b="1" sz="20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3" name="Google Shape;213;p14"/>
          <p:cNvSpPr txBox="1"/>
          <p:nvPr>
            <p:ph idx="1" type="subTitle"/>
          </p:nvPr>
        </p:nvSpPr>
        <p:spPr>
          <a:xfrm>
            <a:off x="1820175" y="1543241"/>
            <a:ext cx="5503800" cy="161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4" name="Google Shape;214;p14"/>
          <p:cNvSpPr/>
          <p:nvPr/>
        </p:nvSpPr>
        <p:spPr>
          <a:xfrm flipH="1">
            <a:off x="7588279" y="40551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flipH="1">
            <a:off x="8419580" y="1173619"/>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flipH="1">
            <a:off x="8614866" y="7163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flipH="1">
            <a:off x="6128356" y="2979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flipH="1">
            <a:off x="4718504" y="29795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flipH="1">
            <a:off x="2298226" y="46851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flipH="1">
            <a:off x="3248070" y="46632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bg>
      <p:bgPr>
        <a:blipFill>
          <a:blip r:embed="rId2">
            <a:alphaModFix/>
          </a:blip>
          <a:stretch>
            <a:fillRect/>
          </a:stretch>
        </a:blipFill>
      </p:bgPr>
    </p:bg>
    <p:spTree>
      <p:nvGrpSpPr>
        <p:cNvPr id="221" name="Shape 221"/>
        <p:cNvGrpSpPr/>
        <p:nvPr/>
      </p:nvGrpSpPr>
      <p:grpSpPr>
        <a:xfrm>
          <a:off x="0" y="0"/>
          <a:ext cx="0" cy="0"/>
          <a:chOff x="0" y="0"/>
          <a:chExt cx="0" cy="0"/>
        </a:xfrm>
      </p:grpSpPr>
      <p:grpSp>
        <p:nvGrpSpPr>
          <p:cNvPr id="222" name="Google Shape;222;p15"/>
          <p:cNvGrpSpPr/>
          <p:nvPr/>
        </p:nvGrpSpPr>
        <p:grpSpPr>
          <a:xfrm flipH="1" rot="748518">
            <a:off x="775412" y="333010"/>
            <a:ext cx="617710" cy="426953"/>
            <a:chOff x="2591975" y="3584475"/>
            <a:chExt cx="106375" cy="73525"/>
          </a:xfrm>
        </p:grpSpPr>
        <p:sp>
          <p:nvSpPr>
            <p:cNvPr id="223" name="Google Shape;223;p15"/>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15"/>
          <p:cNvSpPr/>
          <p:nvPr/>
        </p:nvSpPr>
        <p:spPr>
          <a:xfrm>
            <a:off x="8590788" y="54061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5"/>
          <p:cNvGrpSpPr/>
          <p:nvPr/>
        </p:nvGrpSpPr>
        <p:grpSpPr>
          <a:xfrm>
            <a:off x="7952437" y="721578"/>
            <a:ext cx="178234" cy="178234"/>
            <a:chOff x="5944424" y="1865453"/>
            <a:chExt cx="178234" cy="178234"/>
          </a:xfrm>
        </p:grpSpPr>
        <p:sp>
          <p:nvSpPr>
            <p:cNvPr id="228" name="Google Shape;228;p15"/>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15"/>
          <p:cNvSpPr/>
          <p:nvPr/>
        </p:nvSpPr>
        <p:spPr>
          <a:xfrm>
            <a:off x="1715380" y="18088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1884978" y="5466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2435538" y="3331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6914773" y="258349"/>
            <a:ext cx="249717" cy="28224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7631263" y="3331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2">
    <p:bg>
      <p:bgPr>
        <a:blipFill>
          <a:blip r:embed="rId2">
            <a:alphaModFix/>
          </a:blip>
          <a:stretch>
            <a:fillRect/>
          </a:stretch>
        </a:blipFill>
      </p:bgPr>
    </p:bg>
    <p:spTree>
      <p:nvGrpSpPr>
        <p:cNvPr id="238" name="Shape 238"/>
        <p:cNvGrpSpPr/>
        <p:nvPr/>
      </p:nvGrpSpPr>
      <p:grpSpPr>
        <a:xfrm>
          <a:off x="0" y="0"/>
          <a:ext cx="0" cy="0"/>
          <a:chOff x="0" y="0"/>
          <a:chExt cx="0" cy="0"/>
        </a:xfrm>
      </p:grpSpPr>
      <p:grpSp>
        <p:nvGrpSpPr>
          <p:cNvPr id="239" name="Google Shape;239;p16"/>
          <p:cNvGrpSpPr/>
          <p:nvPr/>
        </p:nvGrpSpPr>
        <p:grpSpPr>
          <a:xfrm rot="-3040386">
            <a:off x="343295" y="246425"/>
            <a:ext cx="617711" cy="426954"/>
            <a:chOff x="2591975" y="3584475"/>
            <a:chExt cx="106375" cy="73525"/>
          </a:xfrm>
        </p:grpSpPr>
        <p:sp>
          <p:nvSpPr>
            <p:cNvPr id="240" name="Google Shape;240;p16"/>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6"/>
          <p:cNvSpPr/>
          <p:nvPr/>
        </p:nvSpPr>
        <p:spPr>
          <a:xfrm rot="5627163">
            <a:off x="1347958" y="90686"/>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16"/>
          <p:cNvGrpSpPr/>
          <p:nvPr/>
        </p:nvGrpSpPr>
        <p:grpSpPr>
          <a:xfrm>
            <a:off x="2043785" y="228278"/>
            <a:ext cx="178234" cy="178234"/>
            <a:chOff x="5944424" y="1865453"/>
            <a:chExt cx="178234" cy="178234"/>
          </a:xfrm>
        </p:grpSpPr>
        <p:sp>
          <p:nvSpPr>
            <p:cNvPr id="245" name="Google Shape;245;p1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6"/>
          <p:cNvSpPr/>
          <p:nvPr/>
        </p:nvSpPr>
        <p:spPr>
          <a:xfrm>
            <a:off x="159829" y="10217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6"/>
          <p:cNvGrpSpPr/>
          <p:nvPr/>
        </p:nvGrpSpPr>
        <p:grpSpPr>
          <a:xfrm flipH="1" rot="744606">
            <a:off x="7511445" y="228274"/>
            <a:ext cx="178228" cy="178228"/>
            <a:chOff x="5944424" y="1865453"/>
            <a:chExt cx="178234" cy="178234"/>
          </a:xfrm>
        </p:grpSpPr>
        <p:sp>
          <p:nvSpPr>
            <p:cNvPr id="251" name="Google Shape;251;p1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6"/>
          <p:cNvSpPr/>
          <p:nvPr/>
        </p:nvSpPr>
        <p:spPr>
          <a:xfrm rot="744718">
            <a:off x="6754806" y="267987"/>
            <a:ext cx="249716" cy="282250"/>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flipH="1" rot="-4882457">
            <a:off x="8554532" y="999829"/>
            <a:ext cx="173728" cy="174942"/>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flipH="1" rot="744720">
            <a:off x="8253607" y="343542"/>
            <a:ext cx="131443" cy="131112"/>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2_1">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17"/>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18"/>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3" name="Google Shape;263;p18"/>
          <p:cNvSpPr txBox="1"/>
          <p:nvPr>
            <p:ph idx="1" type="subTitle"/>
          </p:nvPr>
        </p:nvSpPr>
        <p:spPr>
          <a:xfrm>
            <a:off x="724425" y="3116885"/>
            <a:ext cx="19206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64" name="Google Shape;264;p18"/>
          <p:cNvSpPr txBox="1"/>
          <p:nvPr>
            <p:ph idx="2" type="subTitle"/>
          </p:nvPr>
        </p:nvSpPr>
        <p:spPr>
          <a:xfrm>
            <a:off x="724425" y="2605910"/>
            <a:ext cx="1920600" cy="48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65" name="Google Shape;265;p18"/>
          <p:cNvSpPr txBox="1"/>
          <p:nvPr>
            <p:ph idx="3" type="subTitle"/>
          </p:nvPr>
        </p:nvSpPr>
        <p:spPr>
          <a:xfrm>
            <a:off x="3611700" y="3116885"/>
            <a:ext cx="19206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66" name="Google Shape;266;p18"/>
          <p:cNvSpPr txBox="1"/>
          <p:nvPr>
            <p:ph idx="4" type="subTitle"/>
          </p:nvPr>
        </p:nvSpPr>
        <p:spPr>
          <a:xfrm>
            <a:off x="3611700" y="2605910"/>
            <a:ext cx="1920600" cy="48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67" name="Google Shape;267;p18"/>
          <p:cNvSpPr txBox="1"/>
          <p:nvPr>
            <p:ph idx="5" type="subTitle"/>
          </p:nvPr>
        </p:nvSpPr>
        <p:spPr>
          <a:xfrm>
            <a:off x="6498975" y="3116885"/>
            <a:ext cx="19206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68" name="Google Shape;268;p18"/>
          <p:cNvSpPr txBox="1"/>
          <p:nvPr>
            <p:ph idx="6" type="subTitle"/>
          </p:nvPr>
        </p:nvSpPr>
        <p:spPr>
          <a:xfrm>
            <a:off x="6498975" y="2605910"/>
            <a:ext cx="1920600" cy="48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69" name="Google Shape;269;p18"/>
          <p:cNvSpPr/>
          <p:nvPr/>
        </p:nvSpPr>
        <p:spPr>
          <a:xfrm>
            <a:off x="1013749" y="152773"/>
            <a:ext cx="597128" cy="393850"/>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6883755" y="47930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18"/>
          <p:cNvGrpSpPr/>
          <p:nvPr/>
        </p:nvGrpSpPr>
        <p:grpSpPr>
          <a:xfrm>
            <a:off x="4651087" y="4549078"/>
            <a:ext cx="178234" cy="178234"/>
            <a:chOff x="5944424" y="1865453"/>
            <a:chExt cx="178234" cy="178234"/>
          </a:xfrm>
        </p:grpSpPr>
        <p:sp>
          <p:nvSpPr>
            <p:cNvPr id="272" name="Google Shape;272;p18"/>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18"/>
          <p:cNvSpPr/>
          <p:nvPr/>
        </p:nvSpPr>
        <p:spPr>
          <a:xfrm>
            <a:off x="3938955" y="467993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5783503" y="47711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18"/>
          <p:cNvGrpSpPr/>
          <p:nvPr/>
        </p:nvGrpSpPr>
        <p:grpSpPr>
          <a:xfrm rot="7900333">
            <a:off x="7573101" y="4424717"/>
            <a:ext cx="617705" cy="426950"/>
            <a:chOff x="2591975" y="3584475"/>
            <a:chExt cx="106375" cy="73525"/>
          </a:xfrm>
        </p:grpSpPr>
        <p:sp>
          <p:nvSpPr>
            <p:cNvPr id="279" name="Google Shape;279;p18"/>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8"/>
          <p:cNvSpPr/>
          <p:nvPr/>
        </p:nvSpPr>
        <p:spPr>
          <a:xfrm>
            <a:off x="180150" y="69185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18"/>
          <p:cNvGrpSpPr/>
          <p:nvPr/>
        </p:nvGrpSpPr>
        <p:grpSpPr>
          <a:xfrm>
            <a:off x="180149" y="1362015"/>
            <a:ext cx="178234" cy="178234"/>
            <a:chOff x="5944424" y="1865453"/>
            <a:chExt cx="178234" cy="178234"/>
          </a:xfrm>
        </p:grpSpPr>
        <p:sp>
          <p:nvSpPr>
            <p:cNvPr id="284" name="Google Shape;284;p18"/>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18"/>
          <p:cNvSpPr/>
          <p:nvPr/>
        </p:nvSpPr>
        <p:spPr>
          <a:xfrm>
            <a:off x="609713" y="27231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7940888" y="27233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8661805" y="798412"/>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19"/>
          <p:cNvSpPr txBox="1"/>
          <p:nvPr>
            <p:ph idx="1" type="subTitle"/>
          </p:nvPr>
        </p:nvSpPr>
        <p:spPr>
          <a:xfrm>
            <a:off x="799425" y="3274324"/>
            <a:ext cx="17217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93" name="Google Shape;293;p19"/>
          <p:cNvSpPr txBox="1"/>
          <p:nvPr>
            <p:ph idx="2" type="subTitle"/>
          </p:nvPr>
        </p:nvSpPr>
        <p:spPr>
          <a:xfrm>
            <a:off x="724425" y="2895375"/>
            <a:ext cx="1871700" cy="3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94" name="Google Shape;294;p19"/>
          <p:cNvSpPr txBox="1"/>
          <p:nvPr>
            <p:ph idx="3" type="subTitle"/>
          </p:nvPr>
        </p:nvSpPr>
        <p:spPr>
          <a:xfrm>
            <a:off x="2740575" y="3274324"/>
            <a:ext cx="17217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95" name="Google Shape;295;p19"/>
          <p:cNvSpPr txBox="1"/>
          <p:nvPr>
            <p:ph idx="4" type="subTitle"/>
          </p:nvPr>
        </p:nvSpPr>
        <p:spPr>
          <a:xfrm>
            <a:off x="2665575" y="2895375"/>
            <a:ext cx="1871700" cy="3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96" name="Google Shape;296;p19"/>
          <p:cNvSpPr txBox="1"/>
          <p:nvPr>
            <p:ph idx="5" type="subTitle"/>
          </p:nvPr>
        </p:nvSpPr>
        <p:spPr>
          <a:xfrm>
            <a:off x="4681725" y="3274324"/>
            <a:ext cx="17217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97" name="Google Shape;297;p19"/>
          <p:cNvSpPr txBox="1"/>
          <p:nvPr>
            <p:ph idx="6" type="subTitle"/>
          </p:nvPr>
        </p:nvSpPr>
        <p:spPr>
          <a:xfrm>
            <a:off x="4606725" y="2895375"/>
            <a:ext cx="1871700" cy="3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98" name="Google Shape;298;p19"/>
          <p:cNvSpPr txBox="1"/>
          <p:nvPr>
            <p:ph idx="7" type="subTitle"/>
          </p:nvPr>
        </p:nvSpPr>
        <p:spPr>
          <a:xfrm>
            <a:off x="6622875" y="3274324"/>
            <a:ext cx="17217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99" name="Google Shape;299;p19"/>
          <p:cNvSpPr txBox="1"/>
          <p:nvPr>
            <p:ph idx="8" type="subTitle"/>
          </p:nvPr>
        </p:nvSpPr>
        <p:spPr>
          <a:xfrm>
            <a:off x="6547875" y="2895375"/>
            <a:ext cx="1871700" cy="3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00" name="Google Shape;300;p19"/>
          <p:cNvSpPr/>
          <p:nvPr/>
        </p:nvSpPr>
        <p:spPr>
          <a:xfrm flipH="1">
            <a:off x="8783873" y="2571745"/>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flipH="1">
            <a:off x="586889" y="2643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19"/>
          <p:cNvGrpSpPr/>
          <p:nvPr/>
        </p:nvGrpSpPr>
        <p:grpSpPr>
          <a:xfrm>
            <a:off x="8384762" y="2987915"/>
            <a:ext cx="178234" cy="178234"/>
            <a:chOff x="5944424" y="1865453"/>
            <a:chExt cx="178234" cy="178234"/>
          </a:xfrm>
        </p:grpSpPr>
        <p:sp>
          <p:nvSpPr>
            <p:cNvPr id="303" name="Google Shape;303;p19"/>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9"/>
          <p:cNvGrpSpPr/>
          <p:nvPr/>
        </p:nvGrpSpPr>
        <p:grpSpPr>
          <a:xfrm>
            <a:off x="8059472" y="264349"/>
            <a:ext cx="828797" cy="1867094"/>
            <a:chOff x="4512275" y="3489400"/>
            <a:chExt cx="461623" cy="1039932"/>
          </a:xfrm>
        </p:grpSpPr>
        <p:sp>
          <p:nvSpPr>
            <p:cNvPr id="308" name="Google Shape;308;p19"/>
            <p:cNvSpPr/>
            <p:nvPr/>
          </p:nvSpPr>
          <p:spPr>
            <a:xfrm>
              <a:off x="4512275" y="3489400"/>
              <a:ext cx="205839" cy="204750"/>
            </a:xfrm>
            <a:custGeom>
              <a:rect b="b" l="l" r="r" t="t"/>
              <a:pathLst>
                <a:path extrusionOk="0" h="2632" w="2646">
                  <a:moveTo>
                    <a:pt x="441" y="214"/>
                  </a:moveTo>
                  <a:cubicBezTo>
                    <a:pt x="1080" y="439"/>
                    <a:pt x="2365" y="984"/>
                    <a:pt x="2518" y="1146"/>
                  </a:cubicBezTo>
                  <a:cubicBezTo>
                    <a:pt x="2444" y="1222"/>
                    <a:pt x="2156" y="1303"/>
                    <a:pt x="1948" y="1339"/>
                  </a:cubicBezTo>
                  <a:cubicBezTo>
                    <a:pt x="1418" y="931"/>
                    <a:pt x="816" y="473"/>
                    <a:pt x="441" y="214"/>
                  </a:cubicBezTo>
                  <a:close/>
                  <a:moveTo>
                    <a:pt x="186" y="297"/>
                  </a:moveTo>
                  <a:cubicBezTo>
                    <a:pt x="356" y="509"/>
                    <a:pt x="707" y="905"/>
                    <a:pt x="1418" y="1669"/>
                  </a:cubicBezTo>
                  <a:cubicBezTo>
                    <a:pt x="1295" y="2027"/>
                    <a:pt x="1131" y="2421"/>
                    <a:pt x="1052" y="2506"/>
                  </a:cubicBezTo>
                  <a:cubicBezTo>
                    <a:pt x="909" y="2301"/>
                    <a:pt x="354" y="865"/>
                    <a:pt x="186" y="297"/>
                  </a:cubicBezTo>
                  <a:close/>
                  <a:moveTo>
                    <a:pt x="101" y="1"/>
                  </a:moveTo>
                  <a:cubicBezTo>
                    <a:pt x="96" y="1"/>
                    <a:pt x="90" y="1"/>
                    <a:pt x="86" y="3"/>
                  </a:cubicBezTo>
                  <a:cubicBezTo>
                    <a:pt x="81" y="3"/>
                    <a:pt x="79" y="3"/>
                    <a:pt x="75" y="5"/>
                  </a:cubicBezTo>
                  <a:lnTo>
                    <a:pt x="71" y="5"/>
                  </a:lnTo>
                  <a:cubicBezTo>
                    <a:pt x="67" y="5"/>
                    <a:pt x="62" y="7"/>
                    <a:pt x="56" y="11"/>
                  </a:cubicBezTo>
                  <a:cubicBezTo>
                    <a:pt x="54" y="14"/>
                    <a:pt x="50" y="16"/>
                    <a:pt x="45" y="20"/>
                  </a:cubicBezTo>
                  <a:cubicBezTo>
                    <a:pt x="16" y="50"/>
                    <a:pt x="1" y="86"/>
                    <a:pt x="103" y="418"/>
                  </a:cubicBezTo>
                  <a:cubicBezTo>
                    <a:pt x="213" y="771"/>
                    <a:pt x="867" y="2606"/>
                    <a:pt x="1033" y="2631"/>
                  </a:cubicBezTo>
                  <a:lnTo>
                    <a:pt x="1046" y="2631"/>
                  </a:lnTo>
                  <a:cubicBezTo>
                    <a:pt x="1156" y="2631"/>
                    <a:pt x="1320" y="2310"/>
                    <a:pt x="1537" y="1674"/>
                  </a:cubicBezTo>
                  <a:cubicBezTo>
                    <a:pt x="1544" y="1654"/>
                    <a:pt x="1539" y="1631"/>
                    <a:pt x="1524" y="1616"/>
                  </a:cubicBezTo>
                  <a:cubicBezTo>
                    <a:pt x="1133" y="1195"/>
                    <a:pt x="554" y="563"/>
                    <a:pt x="286" y="241"/>
                  </a:cubicBezTo>
                  <a:lnTo>
                    <a:pt x="286" y="241"/>
                  </a:lnTo>
                  <a:cubicBezTo>
                    <a:pt x="650" y="495"/>
                    <a:pt x="1399" y="1061"/>
                    <a:pt x="1897" y="1446"/>
                  </a:cubicBezTo>
                  <a:cubicBezTo>
                    <a:pt x="1907" y="1455"/>
                    <a:pt x="1921" y="1459"/>
                    <a:pt x="1934" y="1459"/>
                  </a:cubicBezTo>
                  <a:cubicBezTo>
                    <a:pt x="1936" y="1459"/>
                    <a:pt x="1939" y="1459"/>
                    <a:pt x="1941" y="1459"/>
                  </a:cubicBezTo>
                  <a:cubicBezTo>
                    <a:pt x="2042" y="1442"/>
                    <a:pt x="2544" y="1348"/>
                    <a:pt x="2633" y="1182"/>
                  </a:cubicBezTo>
                  <a:cubicBezTo>
                    <a:pt x="2646" y="1156"/>
                    <a:pt x="2644" y="1127"/>
                    <a:pt x="2629" y="1101"/>
                  </a:cubicBezTo>
                  <a:cubicBezTo>
                    <a:pt x="2482" y="859"/>
                    <a:pt x="301"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4612317" y="3595432"/>
              <a:ext cx="54610" cy="77015"/>
            </a:xfrm>
            <a:custGeom>
              <a:rect b="b" l="l" r="r" t="t"/>
              <a:pathLst>
                <a:path extrusionOk="0" h="990" w="702">
                  <a:moveTo>
                    <a:pt x="637" y="0"/>
                  </a:moveTo>
                  <a:cubicBezTo>
                    <a:pt x="613" y="0"/>
                    <a:pt x="590" y="15"/>
                    <a:pt x="583" y="47"/>
                  </a:cubicBezTo>
                  <a:cubicBezTo>
                    <a:pt x="515" y="394"/>
                    <a:pt x="419" y="796"/>
                    <a:pt x="377" y="870"/>
                  </a:cubicBezTo>
                  <a:cubicBezTo>
                    <a:pt x="328" y="845"/>
                    <a:pt x="219" y="715"/>
                    <a:pt x="128" y="574"/>
                  </a:cubicBezTo>
                  <a:cubicBezTo>
                    <a:pt x="115" y="555"/>
                    <a:pt x="97" y="547"/>
                    <a:pt x="80" y="547"/>
                  </a:cubicBezTo>
                  <a:cubicBezTo>
                    <a:pt x="40" y="547"/>
                    <a:pt x="1" y="592"/>
                    <a:pt x="32" y="638"/>
                  </a:cubicBezTo>
                  <a:cubicBezTo>
                    <a:pt x="81" y="713"/>
                    <a:pt x="251" y="964"/>
                    <a:pt x="364" y="987"/>
                  </a:cubicBezTo>
                  <a:cubicBezTo>
                    <a:pt x="370" y="987"/>
                    <a:pt x="377" y="989"/>
                    <a:pt x="385" y="989"/>
                  </a:cubicBezTo>
                  <a:cubicBezTo>
                    <a:pt x="402" y="987"/>
                    <a:pt x="419" y="983"/>
                    <a:pt x="434" y="972"/>
                  </a:cubicBezTo>
                  <a:cubicBezTo>
                    <a:pt x="515" y="919"/>
                    <a:pt x="621" y="451"/>
                    <a:pt x="696" y="68"/>
                  </a:cubicBezTo>
                  <a:cubicBezTo>
                    <a:pt x="702" y="26"/>
                    <a:pt x="669" y="0"/>
                    <a:pt x="6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4709792" y="3694852"/>
              <a:ext cx="264106" cy="834480"/>
            </a:xfrm>
            <a:custGeom>
              <a:rect b="b" l="l" r="r" t="t"/>
              <a:pathLst>
                <a:path extrusionOk="0" h="10727" w="3395">
                  <a:moveTo>
                    <a:pt x="56" y="1"/>
                  </a:moveTo>
                  <a:cubicBezTo>
                    <a:pt x="26" y="1"/>
                    <a:pt x="1" y="29"/>
                    <a:pt x="1" y="58"/>
                  </a:cubicBezTo>
                  <a:cubicBezTo>
                    <a:pt x="1" y="90"/>
                    <a:pt x="28" y="116"/>
                    <a:pt x="60" y="116"/>
                  </a:cubicBezTo>
                  <a:lnTo>
                    <a:pt x="90" y="116"/>
                  </a:lnTo>
                  <a:cubicBezTo>
                    <a:pt x="126" y="116"/>
                    <a:pt x="194" y="116"/>
                    <a:pt x="284" y="122"/>
                  </a:cubicBezTo>
                  <a:lnTo>
                    <a:pt x="288" y="122"/>
                  </a:lnTo>
                  <a:cubicBezTo>
                    <a:pt x="360" y="122"/>
                    <a:pt x="364" y="16"/>
                    <a:pt x="292" y="9"/>
                  </a:cubicBezTo>
                  <a:cubicBezTo>
                    <a:pt x="201" y="1"/>
                    <a:pt x="132" y="1"/>
                    <a:pt x="90" y="1"/>
                  </a:cubicBezTo>
                  <a:close/>
                  <a:moveTo>
                    <a:pt x="511" y="36"/>
                  </a:moveTo>
                  <a:cubicBezTo>
                    <a:pt x="444" y="36"/>
                    <a:pt x="433" y="140"/>
                    <a:pt x="507" y="150"/>
                  </a:cubicBezTo>
                  <a:cubicBezTo>
                    <a:pt x="582" y="161"/>
                    <a:pt x="656" y="173"/>
                    <a:pt x="726" y="190"/>
                  </a:cubicBezTo>
                  <a:lnTo>
                    <a:pt x="739" y="190"/>
                  </a:lnTo>
                  <a:lnTo>
                    <a:pt x="739" y="192"/>
                  </a:lnTo>
                  <a:cubicBezTo>
                    <a:pt x="807" y="190"/>
                    <a:pt x="818" y="95"/>
                    <a:pt x="752" y="80"/>
                  </a:cubicBezTo>
                  <a:cubicBezTo>
                    <a:pt x="679" y="63"/>
                    <a:pt x="601" y="48"/>
                    <a:pt x="524" y="37"/>
                  </a:cubicBezTo>
                  <a:cubicBezTo>
                    <a:pt x="519" y="36"/>
                    <a:pt x="515" y="36"/>
                    <a:pt x="511" y="36"/>
                  </a:cubicBezTo>
                  <a:close/>
                  <a:moveTo>
                    <a:pt x="955" y="133"/>
                  </a:moveTo>
                  <a:cubicBezTo>
                    <a:pt x="897" y="133"/>
                    <a:pt x="875" y="229"/>
                    <a:pt x="943" y="248"/>
                  </a:cubicBezTo>
                  <a:cubicBezTo>
                    <a:pt x="1018" y="269"/>
                    <a:pt x="1088" y="297"/>
                    <a:pt x="1154" y="322"/>
                  </a:cubicBezTo>
                  <a:cubicBezTo>
                    <a:pt x="1160" y="327"/>
                    <a:pt x="1169" y="327"/>
                    <a:pt x="1175" y="327"/>
                  </a:cubicBezTo>
                  <a:cubicBezTo>
                    <a:pt x="1239" y="327"/>
                    <a:pt x="1254" y="241"/>
                    <a:pt x="1199" y="218"/>
                  </a:cubicBezTo>
                  <a:cubicBezTo>
                    <a:pt x="1128" y="188"/>
                    <a:pt x="1054" y="161"/>
                    <a:pt x="977" y="137"/>
                  </a:cubicBezTo>
                  <a:cubicBezTo>
                    <a:pt x="970" y="134"/>
                    <a:pt x="962" y="133"/>
                    <a:pt x="955" y="133"/>
                  </a:cubicBezTo>
                  <a:close/>
                  <a:moveTo>
                    <a:pt x="1379" y="309"/>
                  </a:moveTo>
                  <a:cubicBezTo>
                    <a:pt x="1326" y="309"/>
                    <a:pt x="1293" y="389"/>
                    <a:pt x="1354" y="418"/>
                  </a:cubicBezTo>
                  <a:cubicBezTo>
                    <a:pt x="1420" y="454"/>
                    <a:pt x="1482" y="493"/>
                    <a:pt x="1541" y="535"/>
                  </a:cubicBezTo>
                  <a:cubicBezTo>
                    <a:pt x="1552" y="544"/>
                    <a:pt x="1563" y="546"/>
                    <a:pt x="1575" y="546"/>
                  </a:cubicBezTo>
                  <a:cubicBezTo>
                    <a:pt x="1631" y="546"/>
                    <a:pt x="1654" y="476"/>
                    <a:pt x="1609" y="444"/>
                  </a:cubicBezTo>
                  <a:cubicBezTo>
                    <a:pt x="1543" y="397"/>
                    <a:pt x="1477" y="356"/>
                    <a:pt x="1409" y="318"/>
                  </a:cubicBezTo>
                  <a:cubicBezTo>
                    <a:pt x="1399" y="312"/>
                    <a:pt x="1388" y="309"/>
                    <a:pt x="1379" y="309"/>
                  </a:cubicBezTo>
                  <a:close/>
                  <a:moveTo>
                    <a:pt x="1751" y="575"/>
                  </a:moveTo>
                  <a:cubicBezTo>
                    <a:pt x="1706" y="575"/>
                    <a:pt x="1669" y="634"/>
                    <a:pt x="1712" y="676"/>
                  </a:cubicBezTo>
                  <a:cubicBezTo>
                    <a:pt x="1765" y="727"/>
                    <a:pt x="1816" y="780"/>
                    <a:pt x="1861" y="837"/>
                  </a:cubicBezTo>
                  <a:cubicBezTo>
                    <a:pt x="1871" y="852"/>
                    <a:pt x="1888" y="859"/>
                    <a:pt x="1905" y="859"/>
                  </a:cubicBezTo>
                  <a:lnTo>
                    <a:pt x="1907" y="856"/>
                  </a:lnTo>
                  <a:cubicBezTo>
                    <a:pt x="1918" y="856"/>
                    <a:pt x="1931" y="854"/>
                    <a:pt x="1941" y="846"/>
                  </a:cubicBezTo>
                  <a:cubicBezTo>
                    <a:pt x="1965" y="827"/>
                    <a:pt x="1969" y="790"/>
                    <a:pt x="1950" y="767"/>
                  </a:cubicBezTo>
                  <a:cubicBezTo>
                    <a:pt x="1901" y="705"/>
                    <a:pt x="1848" y="646"/>
                    <a:pt x="1790" y="593"/>
                  </a:cubicBezTo>
                  <a:cubicBezTo>
                    <a:pt x="1778" y="580"/>
                    <a:pt x="1764" y="575"/>
                    <a:pt x="1751" y="575"/>
                  </a:cubicBezTo>
                  <a:close/>
                  <a:moveTo>
                    <a:pt x="2037" y="935"/>
                  </a:moveTo>
                  <a:cubicBezTo>
                    <a:pt x="1998" y="935"/>
                    <a:pt x="1959" y="975"/>
                    <a:pt x="1984" y="1020"/>
                  </a:cubicBezTo>
                  <a:cubicBezTo>
                    <a:pt x="2020" y="1084"/>
                    <a:pt x="2052" y="1150"/>
                    <a:pt x="2078" y="1218"/>
                  </a:cubicBezTo>
                  <a:cubicBezTo>
                    <a:pt x="2086" y="1240"/>
                    <a:pt x="2107" y="1254"/>
                    <a:pt x="2131" y="1254"/>
                  </a:cubicBezTo>
                  <a:cubicBezTo>
                    <a:pt x="2171" y="1254"/>
                    <a:pt x="2199" y="1214"/>
                    <a:pt x="2184" y="1176"/>
                  </a:cubicBezTo>
                  <a:cubicBezTo>
                    <a:pt x="2156" y="1103"/>
                    <a:pt x="2122" y="1031"/>
                    <a:pt x="2084" y="963"/>
                  </a:cubicBezTo>
                  <a:cubicBezTo>
                    <a:pt x="2072" y="943"/>
                    <a:pt x="2054" y="935"/>
                    <a:pt x="2037" y="935"/>
                  </a:cubicBezTo>
                  <a:close/>
                  <a:moveTo>
                    <a:pt x="2202" y="1359"/>
                  </a:moveTo>
                  <a:cubicBezTo>
                    <a:pt x="2197" y="1359"/>
                    <a:pt x="2191" y="1359"/>
                    <a:pt x="2186" y="1361"/>
                  </a:cubicBezTo>
                  <a:cubicBezTo>
                    <a:pt x="2154" y="1367"/>
                    <a:pt x="2137" y="1399"/>
                    <a:pt x="2146" y="1431"/>
                  </a:cubicBezTo>
                  <a:cubicBezTo>
                    <a:pt x="2165" y="1501"/>
                    <a:pt x="2180" y="1576"/>
                    <a:pt x="2190" y="1648"/>
                  </a:cubicBezTo>
                  <a:cubicBezTo>
                    <a:pt x="2195" y="1676"/>
                    <a:pt x="2220" y="1697"/>
                    <a:pt x="2248" y="1697"/>
                  </a:cubicBezTo>
                  <a:lnTo>
                    <a:pt x="2248" y="1693"/>
                  </a:lnTo>
                  <a:cubicBezTo>
                    <a:pt x="2250" y="1695"/>
                    <a:pt x="2254" y="1695"/>
                    <a:pt x="2256" y="1695"/>
                  </a:cubicBezTo>
                  <a:cubicBezTo>
                    <a:pt x="2288" y="1691"/>
                    <a:pt x="2310" y="1661"/>
                    <a:pt x="2303" y="1631"/>
                  </a:cubicBezTo>
                  <a:cubicBezTo>
                    <a:pt x="2290" y="1554"/>
                    <a:pt x="2276" y="1476"/>
                    <a:pt x="2256" y="1401"/>
                  </a:cubicBezTo>
                  <a:cubicBezTo>
                    <a:pt x="2249" y="1375"/>
                    <a:pt x="2226" y="1359"/>
                    <a:pt x="2202" y="1359"/>
                  </a:cubicBezTo>
                  <a:close/>
                  <a:moveTo>
                    <a:pt x="2277" y="1809"/>
                  </a:moveTo>
                  <a:cubicBezTo>
                    <a:pt x="2274" y="1809"/>
                    <a:pt x="2272" y="1810"/>
                    <a:pt x="2269" y="1810"/>
                  </a:cubicBezTo>
                  <a:cubicBezTo>
                    <a:pt x="2237" y="1812"/>
                    <a:pt x="2214" y="1838"/>
                    <a:pt x="2216" y="1869"/>
                  </a:cubicBezTo>
                  <a:cubicBezTo>
                    <a:pt x="2220" y="1925"/>
                    <a:pt x="2222" y="1978"/>
                    <a:pt x="2222" y="2031"/>
                  </a:cubicBezTo>
                  <a:lnTo>
                    <a:pt x="2222" y="2093"/>
                  </a:lnTo>
                  <a:cubicBezTo>
                    <a:pt x="2220" y="2125"/>
                    <a:pt x="2246" y="2150"/>
                    <a:pt x="2278" y="2152"/>
                  </a:cubicBezTo>
                  <a:lnTo>
                    <a:pt x="2280" y="2152"/>
                  </a:lnTo>
                  <a:lnTo>
                    <a:pt x="2282" y="2148"/>
                  </a:lnTo>
                  <a:cubicBezTo>
                    <a:pt x="2310" y="2148"/>
                    <a:pt x="2333" y="2125"/>
                    <a:pt x="2335" y="2097"/>
                  </a:cubicBezTo>
                  <a:lnTo>
                    <a:pt x="2335" y="2031"/>
                  </a:lnTo>
                  <a:cubicBezTo>
                    <a:pt x="2335" y="1976"/>
                    <a:pt x="2333" y="1921"/>
                    <a:pt x="2331" y="1863"/>
                  </a:cubicBezTo>
                  <a:cubicBezTo>
                    <a:pt x="2329" y="1832"/>
                    <a:pt x="2305" y="1809"/>
                    <a:pt x="2277" y="1809"/>
                  </a:cubicBezTo>
                  <a:close/>
                  <a:moveTo>
                    <a:pt x="2261" y="2268"/>
                  </a:moveTo>
                  <a:cubicBezTo>
                    <a:pt x="2236" y="2268"/>
                    <a:pt x="2211" y="2283"/>
                    <a:pt x="2205" y="2314"/>
                  </a:cubicBezTo>
                  <a:cubicBezTo>
                    <a:pt x="2195" y="2389"/>
                    <a:pt x="2182" y="2461"/>
                    <a:pt x="2165" y="2533"/>
                  </a:cubicBezTo>
                  <a:cubicBezTo>
                    <a:pt x="2158" y="2563"/>
                    <a:pt x="2178" y="2595"/>
                    <a:pt x="2207" y="2602"/>
                  </a:cubicBezTo>
                  <a:cubicBezTo>
                    <a:pt x="2212" y="2604"/>
                    <a:pt x="2216" y="2604"/>
                    <a:pt x="2220" y="2604"/>
                  </a:cubicBezTo>
                  <a:lnTo>
                    <a:pt x="2222" y="2602"/>
                  </a:lnTo>
                  <a:cubicBezTo>
                    <a:pt x="2248" y="2602"/>
                    <a:pt x="2269" y="2585"/>
                    <a:pt x="2276" y="2561"/>
                  </a:cubicBezTo>
                  <a:cubicBezTo>
                    <a:pt x="2295" y="2484"/>
                    <a:pt x="2307" y="2406"/>
                    <a:pt x="2318" y="2329"/>
                  </a:cubicBezTo>
                  <a:cubicBezTo>
                    <a:pt x="2322" y="2289"/>
                    <a:pt x="2291" y="2268"/>
                    <a:pt x="2261" y="2268"/>
                  </a:cubicBezTo>
                  <a:close/>
                  <a:moveTo>
                    <a:pt x="1850" y="2782"/>
                  </a:moveTo>
                  <a:cubicBezTo>
                    <a:pt x="1818" y="2782"/>
                    <a:pt x="1784" y="2782"/>
                    <a:pt x="1752" y="2785"/>
                  </a:cubicBezTo>
                  <a:cubicBezTo>
                    <a:pt x="1720" y="2787"/>
                    <a:pt x="1697" y="2814"/>
                    <a:pt x="1699" y="2846"/>
                  </a:cubicBezTo>
                  <a:cubicBezTo>
                    <a:pt x="1699" y="2877"/>
                    <a:pt x="1724" y="2900"/>
                    <a:pt x="1754" y="2900"/>
                  </a:cubicBezTo>
                  <a:cubicBezTo>
                    <a:pt x="1756" y="2900"/>
                    <a:pt x="1757" y="2900"/>
                    <a:pt x="1758" y="2899"/>
                  </a:cubicBezTo>
                  <a:cubicBezTo>
                    <a:pt x="1788" y="2895"/>
                    <a:pt x="1816" y="2895"/>
                    <a:pt x="1846" y="2895"/>
                  </a:cubicBezTo>
                  <a:cubicBezTo>
                    <a:pt x="1888" y="2895"/>
                    <a:pt x="1935" y="2897"/>
                    <a:pt x="1980" y="2902"/>
                  </a:cubicBezTo>
                  <a:lnTo>
                    <a:pt x="1984" y="2902"/>
                  </a:lnTo>
                  <a:cubicBezTo>
                    <a:pt x="2056" y="2899"/>
                    <a:pt x="2061" y="2795"/>
                    <a:pt x="1988" y="2789"/>
                  </a:cubicBezTo>
                  <a:cubicBezTo>
                    <a:pt x="1941" y="2785"/>
                    <a:pt x="1895" y="2782"/>
                    <a:pt x="1850" y="2782"/>
                  </a:cubicBezTo>
                  <a:close/>
                  <a:moveTo>
                    <a:pt x="1535" y="2812"/>
                  </a:moveTo>
                  <a:cubicBezTo>
                    <a:pt x="1530" y="2812"/>
                    <a:pt x="1524" y="2813"/>
                    <a:pt x="1518" y="2814"/>
                  </a:cubicBezTo>
                  <a:cubicBezTo>
                    <a:pt x="1439" y="2831"/>
                    <a:pt x="1360" y="2855"/>
                    <a:pt x="1288" y="2889"/>
                  </a:cubicBezTo>
                  <a:cubicBezTo>
                    <a:pt x="1233" y="2917"/>
                    <a:pt x="1252" y="2997"/>
                    <a:pt x="1314" y="2997"/>
                  </a:cubicBezTo>
                  <a:lnTo>
                    <a:pt x="1314" y="2995"/>
                  </a:lnTo>
                  <a:cubicBezTo>
                    <a:pt x="1316" y="2996"/>
                    <a:pt x="1319" y="2996"/>
                    <a:pt x="1321" y="2996"/>
                  </a:cubicBezTo>
                  <a:cubicBezTo>
                    <a:pt x="1327" y="2996"/>
                    <a:pt x="1332" y="2995"/>
                    <a:pt x="1337" y="2993"/>
                  </a:cubicBezTo>
                  <a:cubicBezTo>
                    <a:pt x="1403" y="2963"/>
                    <a:pt x="1471" y="2940"/>
                    <a:pt x="1541" y="2927"/>
                  </a:cubicBezTo>
                  <a:cubicBezTo>
                    <a:pt x="1614" y="2915"/>
                    <a:pt x="1598" y="2812"/>
                    <a:pt x="1535" y="2812"/>
                  </a:cubicBezTo>
                  <a:close/>
                  <a:moveTo>
                    <a:pt x="2152" y="2714"/>
                  </a:moveTo>
                  <a:cubicBezTo>
                    <a:pt x="2132" y="2714"/>
                    <a:pt x="2112" y="2724"/>
                    <a:pt x="2101" y="2746"/>
                  </a:cubicBezTo>
                  <a:cubicBezTo>
                    <a:pt x="2078" y="2816"/>
                    <a:pt x="2048" y="2882"/>
                    <a:pt x="2014" y="2948"/>
                  </a:cubicBezTo>
                  <a:cubicBezTo>
                    <a:pt x="1999" y="2976"/>
                    <a:pt x="2010" y="3010"/>
                    <a:pt x="2037" y="3025"/>
                  </a:cubicBezTo>
                  <a:cubicBezTo>
                    <a:pt x="2046" y="3029"/>
                    <a:pt x="2054" y="3031"/>
                    <a:pt x="2063" y="3031"/>
                  </a:cubicBezTo>
                  <a:lnTo>
                    <a:pt x="2065" y="3029"/>
                  </a:lnTo>
                  <a:cubicBezTo>
                    <a:pt x="2084" y="3029"/>
                    <a:pt x="2103" y="3019"/>
                    <a:pt x="2114" y="3002"/>
                  </a:cubicBezTo>
                  <a:cubicBezTo>
                    <a:pt x="2131" y="2970"/>
                    <a:pt x="2146" y="2938"/>
                    <a:pt x="2161" y="2904"/>
                  </a:cubicBezTo>
                  <a:cubicBezTo>
                    <a:pt x="2169" y="2919"/>
                    <a:pt x="2182" y="2927"/>
                    <a:pt x="2199" y="2931"/>
                  </a:cubicBezTo>
                  <a:cubicBezTo>
                    <a:pt x="2271" y="2946"/>
                    <a:pt x="2342" y="2965"/>
                    <a:pt x="2412" y="2991"/>
                  </a:cubicBezTo>
                  <a:cubicBezTo>
                    <a:pt x="2418" y="2994"/>
                    <a:pt x="2424" y="2996"/>
                    <a:pt x="2429" y="2996"/>
                  </a:cubicBezTo>
                  <a:cubicBezTo>
                    <a:pt x="2477" y="2996"/>
                    <a:pt x="2507" y="2894"/>
                    <a:pt x="2450" y="2885"/>
                  </a:cubicBezTo>
                  <a:cubicBezTo>
                    <a:pt x="2376" y="2857"/>
                    <a:pt x="2299" y="2836"/>
                    <a:pt x="2222" y="2821"/>
                  </a:cubicBezTo>
                  <a:cubicBezTo>
                    <a:pt x="2218" y="2820"/>
                    <a:pt x="2213" y="2819"/>
                    <a:pt x="2208" y="2819"/>
                  </a:cubicBezTo>
                  <a:cubicBezTo>
                    <a:pt x="2204" y="2819"/>
                    <a:pt x="2199" y="2820"/>
                    <a:pt x="2195" y="2821"/>
                  </a:cubicBezTo>
                  <a:cubicBezTo>
                    <a:pt x="2199" y="2808"/>
                    <a:pt x="2203" y="2797"/>
                    <a:pt x="2207" y="2785"/>
                  </a:cubicBezTo>
                  <a:cubicBezTo>
                    <a:pt x="2220" y="2743"/>
                    <a:pt x="2186" y="2714"/>
                    <a:pt x="2152" y="2714"/>
                  </a:cubicBezTo>
                  <a:close/>
                  <a:moveTo>
                    <a:pt x="2634" y="2968"/>
                  </a:moveTo>
                  <a:cubicBezTo>
                    <a:pt x="2581" y="2968"/>
                    <a:pt x="2550" y="3052"/>
                    <a:pt x="2614" y="3080"/>
                  </a:cubicBezTo>
                  <a:cubicBezTo>
                    <a:pt x="2678" y="3114"/>
                    <a:pt x="2737" y="3155"/>
                    <a:pt x="2795" y="3200"/>
                  </a:cubicBezTo>
                  <a:cubicBezTo>
                    <a:pt x="2805" y="3206"/>
                    <a:pt x="2818" y="3212"/>
                    <a:pt x="2831" y="3212"/>
                  </a:cubicBezTo>
                  <a:lnTo>
                    <a:pt x="2831" y="3210"/>
                  </a:lnTo>
                  <a:cubicBezTo>
                    <a:pt x="2848" y="3208"/>
                    <a:pt x="2865" y="3202"/>
                    <a:pt x="2876" y="3189"/>
                  </a:cubicBezTo>
                  <a:cubicBezTo>
                    <a:pt x="2895" y="3163"/>
                    <a:pt x="2891" y="3129"/>
                    <a:pt x="2865" y="3110"/>
                  </a:cubicBezTo>
                  <a:cubicBezTo>
                    <a:pt x="2803" y="3059"/>
                    <a:pt x="2735" y="3017"/>
                    <a:pt x="2667" y="2978"/>
                  </a:cubicBezTo>
                  <a:cubicBezTo>
                    <a:pt x="2656" y="2971"/>
                    <a:pt x="2645" y="2968"/>
                    <a:pt x="2634" y="2968"/>
                  </a:cubicBezTo>
                  <a:close/>
                  <a:moveTo>
                    <a:pt x="1140" y="3027"/>
                  </a:moveTo>
                  <a:cubicBezTo>
                    <a:pt x="1121" y="3027"/>
                    <a:pt x="1102" y="3037"/>
                    <a:pt x="1090" y="3059"/>
                  </a:cubicBezTo>
                  <a:cubicBezTo>
                    <a:pt x="1073" y="3091"/>
                    <a:pt x="1065" y="3125"/>
                    <a:pt x="1065" y="3161"/>
                  </a:cubicBezTo>
                  <a:cubicBezTo>
                    <a:pt x="1067" y="3225"/>
                    <a:pt x="1090" y="3285"/>
                    <a:pt x="1133" y="3334"/>
                  </a:cubicBezTo>
                  <a:cubicBezTo>
                    <a:pt x="1143" y="3346"/>
                    <a:pt x="1160" y="3353"/>
                    <a:pt x="1177" y="3353"/>
                  </a:cubicBezTo>
                  <a:lnTo>
                    <a:pt x="1177" y="3351"/>
                  </a:lnTo>
                  <a:cubicBezTo>
                    <a:pt x="1180" y="3351"/>
                    <a:pt x="1182" y="3351"/>
                    <a:pt x="1184" y="3351"/>
                  </a:cubicBezTo>
                  <a:cubicBezTo>
                    <a:pt x="1195" y="3351"/>
                    <a:pt x="1207" y="3347"/>
                    <a:pt x="1214" y="3340"/>
                  </a:cubicBezTo>
                  <a:cubicBezTo>
                    <a:pt x="1239" y="3321"/>
                    <a:pt x="1241" y="3285"/>
                    <a:pt x="1222" y="3261"/>
                  </a:cubicBezTo>
                  <a:cubicBezTo>
                    <a:pt x="1197" y="3234"/>
                    <a:pt x="1182" y="3200"/>
                    <a:pt x="1180" y="3161"/>
                  </a:cubicBezTo>
                  <a:cubicBezTo>
                    <a:pt x="1180" y="3144"/>
                    <a:pt x="1184" y="3127"/>
                    <a:pt x="1192" y="3112"/>
                  </a:cubicBezTo>
                  <a:cubicBezTo>
                    <a:pt x="1217" y="3067"/>
                    <a:pt x="1178" y="3027"/>
                    <a:pt x="1140" y="3027"/>
                  </a:cubicBezTo>
                  <a:close/>
                  <a:moveTo>
                    <a:pt x="1941" y="3109"/>
                  </a:moveTo>
                  <a:cubicBezTo>
                    <a:pt x="1925" y="3109"/>
                    <a:pt x="1909" y="3116"/>
                    <a:pt x="1897" y="3134"/>
                  </a:cubicBezTo>
                  <a:cubicBezTo>
                    <a:pt x="1854" y="3191"/>
                    <a:pt x="1803" y="3242"/>
                    <a:pt x="1748" y="3289"/>
                  </a:cubicBezTo>
                  <a:cubicBezTo>
                    <a:pt x="1705" y="3321"/>
                    <a:pt x="1729" y="3389"/>
                    <a:pt x="1784" y="3389"/>
                  </a:cubicBezTo>
                  <a:cubicBezTo>
                    <a:pt x="1797" y="3389"/>
                    <a:pt x="1809" y="3385"/>
                    <a:pt x="1820" y="3376"/>
                  </a:cubicBezTo>
                  <a:cubicBezTo>
                    <a:pt x="1884" y="3325"/>
                    <a:pt x="1939" y="3266"/>
                    <a:pt x="1988" y="3202"/>
                  </a:cubicBezTo>
                  <a:cubicBezTo>
                    <a:pt x="2020" y="3157"/>
                    <a:pt x="1982" y="3109"/>
                    <a:pt x="1941" y="3109"/>
                  </a:cubicBezTo>
                  <a:close/>
                  <a:moveTo>
                    <a:pt x="1360" y="3375"/>
                  </a:moveTo>
                  <a:cubicBezTo>
                    <a:pt x="1305" y="3375"/>
                    <a:pt x="1282" y="3456"/>
                    <a:pt x="1339" y="3485"/>
                  </a:cubicBezTo>
                  <a:cubicBezTo>
                    <a:pt x="1384" y="3502"/>
                    <a:pt x="1433" y="3510"/>
                    <a:pt x="1484" y="3510"/>
                  </a:cubicBezTo>
                  <a:lnTo>
                    <a:pt x="1484" y="3508"/>
                  </a:lnTo>
                  <a:cubicBezTo>
                    <a:pt x="1522" y="3508"/>
                    <a:pt x="1560" y="3504"/>
                    <a:pt x="1599" y="3495"/>
                  </a:cubicBezTo>
                  <a:cubicBezTo>
                    <a:pt x="1670" y="3480"/>
                    <a:pt x="1651" y="3381"/>
                    <a:pt x="1590" y="3381"/>
                  </a:cubicBezTo>
                  <a:cubicBezTo>
                    <a:pt x="1583" y="3381"/>
                    <a:pt x="1576" y="3382"/>
                    <a:pt x="1569" y="3385"/>
                  </a:cubicBezTo>
                  <a:cubicBezTo>
                    <a:pt x="1542" y="3392"/>
                    <a:pt x="1513" y="3396"/>
                    <a:pt x="1484" y="3396"/>
                  </a:cubicBezTo>
                  <a:cubicBezTo>
                    <a:pt x="1448" y="3396"/>
                    <a:pt x="1413" y="3390"/>
                    <a:pt x="1380" y="3378"/>
                  </a:cubicBezTo>
                  <a:cubicBezTo>
                    <a:pt x="1373" y="3376"/>
                    <a:pt x="1366" y="3375"/>
                    <a:pt x="1360" y="3375"/>
                  </a:cubicBezTo>
                  <a:close/>
                  <a:moveTo>
                    <a:pt x="2998" y="3255"/>
                  </a:moveTo>
                  <a:cubicBezTo>
                    <a:pt x="2956" y="3255"/>
                    <a:pt x="2919" y="3305"/>
                    <a:pt x="2952" y="3349"/>
                  </a:cubicBezTo>
                  <a:cubicBezTo>
                    <a:pt x="2984" y="3385"/>
                    <a:pt x="3012" y="3423"/>
                    <a:pt x="3040" y="3461"/>
                  </a:cubicBezTo>
                  <a:cubicBezTo>
                    <a:pt x="3052" y="3483"/>
                    <a:pt x="3067" y="3504"/>
                    <a:pt x="3080" y="3527"/>
                  </a:cubicBezTo>
                  <a:cubicBezTo>
                    <a:pt x="3091" y="3544"/>
                    <a:pt x="3108" y="3555"/>
                    <a:pt x="3129" y="3555"/>
                  </a:cubicBezTo>
                  <a:lnTo>
                    <a:pt x="3129" y="3553"/>
                  </a:lnTo>
                  <a:cubicBezTo>
                    <a:pt x="3140" y="3553"/>
                    <a:pt x="3150" y="3551"/>
                    <a:pt x="3159" y="3546"/>
                  </a:cubicBezTo>
                  <a:cubicBezTo>
                    <a:pt x="3184" y="3529"/>
                    <a:pt x="3195" y="3495"/>
                    <a:pt x="3178" y="3468"/>
                  </a:cubicBezTo>
                  <a:cubicBezTo>
                    <a:pt x="3165" y="3444"/>
                    <a:pt x="3150" y="3421"/>
                    <a:pt x="3133" y="3397"/>
                  </a:cubicBezTo>
                  <a:cubicBezTo>
                    <a:pt x="3106" y="3355"/>
                    <a:pt x="3074" y="3312"/>
                    <a:pt x="3040" y="3274"/>
                  </a:cubicBezTo>
                  <a:cubicBezTo>
                    <a:pt x="3027" y="3261"/>
                    <a:pt x="3012" y="3255"/>
                    <a:pt x="2998" y="3255"/>
                  </a:cubicBezTo>
                  <a:close/>
                  <a:moveTo>
                    <a:pt x="3234" y="3644"/>
                  </a:moveTo>
                  <a:cubicBezTo>
                    <a:pt x="3197" y="3644"/>
                    <a:pt x="3160" y="3678"/>
                    <a:pt x="3178" y="3723"/>
                  </a:cubicBezTo>
                  <a:cubicBezTo>
                    <a:pt x="3206" y="3791"/>
                    <a:pt x="3229" y="3861"/>
                    <a:pt x="3244" y="3932"/>
                  </a:cubicBezTo>
                  <a:cubicBezTo>
                    <a:pt x="3250" y="3957"/>
                    <a:pt x="3274" y="3976"/>
                    <a:pt x="3299" y="3976"/>
                  </a:cubicBezTo>
                  <a:lnTo>
                    <a:pt x="3301" y="3974"/>
                  </a:lnTo>
                  <a:lnTo>
                    <a:pt x="3314" y="3974"/>
                  </a:lnTo>
                  <a:cubicBezTo>
                    <a:pt x="3344" y="3968"/>
                    <a:pt x="3363" y="3938"/>
                    <a:pt x="3357" y="3906"/>
                  </a:cubicBezTo>
                  <a:cubicBezTo>
                    <a:pt x="3337" y="3829"/>
                    <a:pt x="3314" y="3753"/>
                    <a:pt x="3284" y="3681"/>
                  </a:cubicBezTo>
                  <a:cubicBezTo>
                    <a:pt x="3274" y="3655"/>
                    <a:pt x="3254" y="3644"/>
                    <a:pt x="3234" y="3644"/>
                  </a:cubicBezTo>
                  <a:close/>
                  <a:moveTo>
                    <a:pt x="3331" y="4087"/>
                  </a:moveTo>
                  <a:cubicBezTo>
                    <a:pt x="3299" y="4089"/>
                    <a:pt x="3274" y="4117"/>
                    <a:pt x="3278" y="4149"/>
                  </a:cubicBezTo>
                  <a:cubicBezTo>
                    <a:pt x="3280" y="4185"/>
                    <a:pt x="3280" y="4217"/>
                    <a:pt x="3280" y="4255"/>
                  </a:cubicBezTo>
                  <a:cubicBezTo>
                    <a:pt x="3280" y="4293"/>
                    <a:pt x="3280" y="4332"/>
                    <a:pt x="3276" y="4370"/>
                  </a:cubicBezTo>
                  <a:cubicBezTo>
                    <a:pt x="3274" y="4402"/>
                    <a:pt x="3297" y="4428"/>
                    <a:pt x="3329" y="4432"/>
                  </a:cubicBezTo>
                  <a:lnTo>
                    <a:pt x="3333" y="4432"/>
                  </a:lnTo>
                  <a:lnTo>
                    <a:pt x="3335" y="4430"/>
                  </a:lnTo>
                  <a:cubicBezTo>
                    <a:pt x="3363" y="4428"/>
                    <a:pt x="3386" y="4406"/>
                    <a:pt x="3391" y="4379"/>
                  </a:cubicBezTo>
                  <a:cubicBezTo>
                    <a:pt x="3393" y="4336"/>
                    <a:pt x="3395" y="4293"/>
                    <a:pt x="3395" y="4255"/>
                  </a:cubicBezTo>
                  <a:cubicBezTo>
                    <a:pt x="3395" y="4217"/>
                    <a:pt x="3395" y="4179"/>
                    <a:pt x="3391" y="4140"/>
                  </a:cubicBezTo>
                  <a:cubicBezTo>
                    <a:pt x="3389" y="4110"/>
                    <a:pt x="3361" y="4087"/>
                    <a:pt x="3331" y="4087"/>
                  </a:cubicBezTo>
                  <a:close/>
                  <a:moveTo>
                    <a:pt x="3300" y="4546"/>
                  </a:moveTo>
                  <a:cubicBezTo>
                    <a:pt x="3277" y="4546"/>
                    <a:pt x="3254" y="4560"/>
                    <a:pt x="3246" y="4589"/>
                  </a:cubicBezTo>
                  <a:cubicBezTo>
                    <a:pt x="3231" y="4662"/>
                    <a:pt x="3210" y="4732"/>
                    <a:pt x="3186" y="4802"/>
                  </a:cubicBezTo>
                  <a:cubicBezTo>
                    <a:pt x="3178" y="4832"/>
                    <a:pt x="3193" y="4864"/>
                    <a:pt x="3223" y="4874"/>
                  </a:cubicBezTo>
                  <a:cubicBezTo>
                    <a:pt x="3229" y="4877"/>
                    <a:pt x="3235" y="4877"/>
                    <a:pt x="3242" y="4877"/>
                  </a:cubicBezTo>
                  <a:lnTo>
                    <a:pt x="3242" y="4874"/>
                  </a:lnTo>
                  <a:cubicBezTo>
                    <a:pt x="3265" y="4874"/>
                    <a:pt x="3286" y="4862"/>
                    <a:pt x="3295" y="4838"/>
                  </a:cubicBezTo>
                  <a:cubicBezTo>
                    <a:pt x="3320" y="4764"/>
                    <a:pt x="3342" y="4689"/>
                    <a:pt x="3357" y="4613"/>
                  </a:cubicBezTo>
                  <a:cubicBezTo>
                    <a:pt x="3363" y="4571"/>
                    <a:pt x="3331" y="4546"/>
                    <a:pt x="3300" y="4546"/>
                  </a:cubicBezTo>
                  <a:close/>
                  <a:moveTo>
                    <a:pt x="3155" y="4978"/>
                  </a:moveTo>
                  <a:cubicBezTo>
                    <a:pt x="3136" y="4978"/>
                    <a:pt x="3117" y="4987"/>
                    <a:pt x="3106" y="5009"/>
                  </a:cubicBezTo>
                  <a:cubicBezTo>
                    <a:pt x="3074" y="5077"/>
                    <a:pt x="3040" y="5143"/>
                    <a:pt x="3001" y="5206"/>
                  </a:cubicBezTo>
                  <a:cubicBezTo>
                    <a:pt x="2986" y="5234"/>
                    <a:pt x="2995" y="5270"/>
                    <a:pt x="3023" y="5285"/>
                  </a:cubicBezTo>
                  <a:cubicBezTo>
                    <a:pt x="3031" y="5289"/>
                    <a:pt x="3042" y="5294"/>
                    <a:pt x="3052" y="5294"/>
                  </a:cubicBezTo>
                  <a:lnTo>
                    <a:pt x="3052" y="5292"/>
                  </a:lnTo>
                  <a:cubicBezTo>
                    <a:pt x="3071" y="5292"/>
                    <a:pt x="3091" y="5281"/>
                    <a:pt x="3101" y="5264"/>
                  </a:cubicBezTo>
                  <a:cubicBezTo>
                    <a:pt x="3140" y="5196"/>
                    <a:pt x="3176" y="5128"/>
                    <a:pt x="3210" y="5055"/>
                  </a:cubicBezTo>
                  <a:cubicBezTo>
                    <a:pt x="3227" y="5012"/>
                    <a:pt x="3191" y="4978"/>
                    <a:pt x="3155" y="4978"/>
                  </a:cubicBezTo>
                  <a:close/>
                  <a:moveTo>
                    <a:pt x="2927" y="5370"/>
                  </a:moveTo>
                  <a:cubicBezTo>
                    <a:pt x="2911" y="5370"/>
                    <a:pt x="2895" y="5377"/>
                    <a:pt x="2882" y="5394"/>
                  </a:cubicBezTo>
                  <a:cubicBezTo>
                    <a:pt x="2840" y="5455"/>
                    <a:pt x="2793" y="5515"/>
                    <a:pt x="2744" y="5570"/>
                  </a:cubicBezTo>
                  <a:cubicBezTo>
                    <a:pt x="2712" y="5609"/>
                    <a:pt x="2739" y="5664"/>
                    <a:pt x="2788" y="5666"/>
                  </a:cubicBezTo>
                  <a:lnTo>
                    <a:pt x="2788" y="5664"/>
                  </a:lnTo>
                  <a:cubicBezTo>
                    <a:pt x="2805" y="5664"/>
                    <a:pt x="2820" y="5658"/>
                    <a:pt x="2831" y="5645"/>
                  </a:cubicBezTo>
                  <a:cubicBezTo>
                    <a:pt x="2882" y="5585"/>
                    <a:pt x="2929" y="5524"/>
                    <a:pt x="2976" y="5460"/>
                  </a:cubicBezTo>
                  <a:cubicBezTo>
                    <a:pt x="3005" y="5415"/>
                    <a:pt x="2967" y="5370"/>
                    <a:pt x="2927" y="5370"/>
                  </a:cubicBezTo>
                  <a:close/>
                  <a:moveTo>
                    <a:pt x="1820" y="5555"/>
                  </a:moveTo>
                  <a:cubicBezTo>
                    <a:pt x="1818" y="5555"/>
                    <a:pt x="1816" y="5555"/>
                    <a:pt x="1814" y="5555"/>
                  </a:cubicBezTo>
                  <a:cubicBezTo>
                    <a:pt x="1729" y="5555"/>
                    <a:pt x="1646" y="5575"/>
                    <a:pt x="1569" y="5609"/>
                  </a:cubicBezTo>
                  <a:cubicBezTo>
                    <a:pt x="1514" y="5636"/>
                    <a:pt x="1533" y="5719"/>
                    <a:pt x="1595" y="5719"/>
                  </a:cubicBezTo>
                  <a:lnTo>
                    <a:pt x="1595" y="5717"/>
                  </a:lnTo>
                  <a:cubicBezTo>
                    <a:pt x="1603" y="5717"/>
                    <a:pt x="1612" y="5717"/>
                    <a:pt x="1618" y="5713"/>
                  </a:cubicBezTo>
                  <a:cubicBezTo>
                    <a:pt x="1680" y="5685"/>
                    <a:pt x="1748" y="5670"/>
                    <a:pt x="1816" y="5670"/>
                  </a:cubicBezTo>
                  <a:cubicBezTo>
                    <a:pt x="1817" y="5670"/>
                    <a:pt x="1819" y="5670"/>
                    <a:pt x="1820" y="5670"/>
                  </a:cubicBezTo>
                  <a:cubicBezTo>
                    <a:pt x="1895" y="5670"/>
                    <a:pt x="1893" y="5555"/>
                    <a:pt x="1820" y="5555"/>
                  </a:cubicBezTo>
                  <a:close/>
                  <a:moveTo>
                    <a:pt x="2038" y="5586"/>
                  </a:moveTo>
                  <a:cubicBezTo>
                    <a:pt x="1977" y="5586"/>
                    <a:pt x="1957" y="5681"/>
                    <a:pt x="2027" y="5700"/>
                  </a:cubicBezTo>
                  <a:cubicBezTo>
                    <a:pt x="2095" y="5719"/>
                    <a:pt x="2163" y="5747"/>
                    <a:pt x="2224" y="5783"/>
                  </a:cubicBezTo>
                  <a:cubicBezTo>
                    <a:pt x="2233" y="5787"/>
                    <a:pt x="2241" y="5790"/>
                    <a:pt x="2252" y="5790"/>
                  </a:cubicBezTo>
                  <a:lnTo>
                    <a:pt x="2254" y="5790"/>
                  </a:lnTo>
                  <a:cubicBezTo>
                    <a:pt x="2310" y="5787"/>
                    <a:pt x="2329" y="5711"/>
                    <a:pt x="2280" y="5683"/>
                  </a:cubicBezTo>
                  <a:cubicBezTo>
                    <a:pt x="2210" y="5643"/>
                    <a:pt x="2135" y="5613"/>
                    <a:pt x="2058" y="5589"/>
                  </a:cubicBezTo>
                  <a:cubicBezTo>
                    <a:pt x="2051" y="5587"/>
                    <a:pt x="2045" y="5586"/>
                    <a:pt x="2038" y="5586"/>
                  </a:cubicBezTo>
                  <a:close/>
                  <a:moveTo>
                    <a:pt x="2628" y="5721"/>
                  </a:moveTo>
                  <a:cubicBezTo>
                    <a:pt x="2616" y="5721"/>
                    <a:pt x="2604" y="5725"/>
                    <a:pt x="2593" y="5734"/>
                  </a:cubicBezTo>
                  <a:cubicBezTo>
                    <a:pt x="2559" y="5768"/>
                    <a:pt x="2527" y="5798"/>
                    <a:pt x="2493" y="5828"/>
                  </a:cubicBezTo>
                  <a:lnTo>
                    <a:pt x="2476" y="5815"/>
                  </a:lnTo>
                  <a:cubicBezTo>
                    <a:pt x="2464" y="5806"/>
                    <a:pt x="2452" y="5802"/>
                    <a:pt x="2440" y="5802"/>
                  </a:cubicBezTo>
                  <a:cubicBezTo>
                    <a:pt x="2393" y="5802"/>
                    <a:pt x="2358" y="5867"/>
                    <a:pt x="2405" y="5904"/>
                  </a:cubicBezTo>
                  <a:lnTo>
                    <a:pt x="2410" y="5909"/>
                  </a:lnTo>
                  <a:cubicBezTo>
                    <a:pt x="2394" y="5948"/>
                    <a:pt x="2426" y="5986"/>
                    <a:pt x="2463" y="5986"/>
                  </a:cubicBezTo>
                  <a:cubicBezTo>
                    <a:pt x="2472" y="5986"/>
                    <a:pt x="2481" y="5984"/>
                    <a:pt x="2490" y="5979"/>
                  </a:cubicBezTo>
                  <a:cubicBezTo>
                    <a:pt x="2516" y="6000"/>
                    <a:pt x="2542" y="6028"/>
                    <a:pt x="2567" y="6053"/>
                  </a:cubicBezTo>
                  <a:cubicBezTo>
                    <a:pt x="2578" y="6066"/>
                    <a:pt x="2593" y="6073"/>
                    <a:pt x="2608" y="6073"/>
                  </a:cubicBezTo>
                  <a:cubicBezTo>
                    <a:pt x="2656" y="6073"/>
                    <a:pt x="2684" y="6013"/>
                    <a:pt x="2648" y="5977"/>
                  </a:cubicBezTo>
                  <a:cubicBezTo>
                    <a:pt x="2627" y="5951"/>
                    <a:pt x="2601" y="5928"/>
                    <a:pt x="2578" y="5904"/>
                  </a:cubicBezTo>
                  <a:cubicBezTo>
                    <a:pt x="2610" y="5877"/>
                    <a:pt x="2642" y="5847"/>
                    <a:pt x="2671" y="5817"/>
                  </a:cubicBezTo>
                  <a:cubicBezTo>
                    <a:pt x="2708" y="5775"/>
                    <a:pt x="2671" y="5721"/>
                    <a:pt x="2628" y="5721"/>
                  </a:cubicBezTo>
                  <a:close/>
                  <a:moveTo>
                    <a:pt x="1433" y="5757"/>
                  </a:moveTo>
                  <a:cubicBezTo>
                    <a:pt x="1411" y="5757"/>
                    <a:pt x="1390" y="5769"/>
                    <a:pt x="1382" y="5798"/>
                  </a:cubicBezTo>
                  <a:cubicBezTo>
                    <a:pt x="1369" y="5830"/>
                    <a:pt x="1363" y="5864"/>
                    <a:pt x="1363" y="5898"/>
                  </a:cubicBezTo>
                  <a:cubicBezTo>
                    <a:pt x="1365" y="5958"/>
                    <a:pt x="1382" y="6017"/>
                    <a:pt x="1416" y="6068"/>
                  </a:cubicBezTo>
                  <a:cubicBezTo>
                    <a:pt x="1426" y="6085"/>
                    <a:pt x="1446" y="6094"/>
                    <a:pt x="1465" y="6094"/>
                  </a:cubicBezTo>
                  <a:lnTo>
                    <a:pt x="1467" y="6094"/>
                  </a:lnTo>
                  <a:cubicBezTo>
                    <a:pt x="1475" y="6094"/>
                    <a:pt x="1484" y="6092"/>
                    <a:pt x="1492" y="6087"/>
                  </a:cubicBezTo>
                  <a:cubicBezTo>
                    <a:pt x="1520" y="6070"/>
                    <a:pt x="1529" y="6034"/>
                    <a:pt x="1512" y="6007"/>
                  </a:cubicBezTo>
                  <a:cubicBezTo>
                    <a:pt x="1490" y="5975"/>
                    <a:pt x="1477" y="5936"/>
                    <a:pt x="1477" y="5898"/>
                  </a:cubicBezTo>
                  <a:cubicBezTo>
                    <a:pt x="1477" y="5877"/>
                    <a:pt x="1480" y="5858"/>
                    <a:pt x="1488" y="5841"/>
                  </a:cubicBezTo>
                  <a:cubicBezTo>
                    <a:pt x="1511" y="5792"/>
                    <a:pt x="1471" y="5757"/>
                    <a:pt x="1433" y="5757"/>
                  </a:cubicBezTo>
                  <a:close/>
                  <a:moveTo>
                    <a:pt x="2277" y="6003"/>
                  </a:moveTo>
                  <a:cubicBezTo>
                    <a:pt x="2267" y="6003"/>
                    <a:pt x="2256" y="6006"/>
                    <a:pt x="2246" y="6013"/>
                  </a:cubicBezTo>
                  <a:cubicBezTo>
                    <a:pt x="2182" y="6051"/>
                    <a:pt x="2118" y="6085"/>
                    <a:pt x="2050" y="6115"/>
                  </a:cubicBezTo>
                  <a:cubicBezTo>
                    <a:pt x="2022" y="6126"/>
                    <a:pt x="2007" y="6160"/>
                    <a:pt x="2020" y="6190"/>
                  </a:cubicBezTo>
                  <a:cubicBezTo>
                    <a:pt x="2029" y="6211"/>
                    <a:pt x="2050" y="6224"/>
                    <a:pt x="2073" y="6224"/>
                  </a:cubicBezTo>
                  <a:lnTo>
                    <a:pt x="2075" y="6224"/>
                  </a:lnTo>
                  <a:cubicBezTo>
                    <a:pt x="2082" y="6224"/>
                    <a:pt x="2088" y="6222"/>
                    <a:pt x="2095" y="6219"/>
                  </a:cubicBezTo>
                  <a:cubicBezTo>
                    <a:pt x="2167" y="6190"/>
                    <a:pt x="2237" y="6151"/>
                    <a:pt x="2305" y="6111"/>
                  </a:cubicBezTo>
                  <a:cubicBezTo>
                    <a:pt x="2359" y="6077"/>
                    <a:pt x="2326" y="6003"/>
                    <a:pt x="2277" y="6003"/>
                  </a:cubicBezTo>
                  <a:close/>
                  <a:moveTo>
                    <a:pt x="1627" y="6132"/>
                  </a:moveTo>
                  <a:cubicBezTo>
                    <a:pt x="1574" y="6132"/>
                    <a:pt x="1542" y="6214"/>
                    <a:pt x="1605" y="6243"/>
                  </a:cubicBezTo>
                  <a:cubicBezTo>
                    <a:pt x="1665" y="6273"/>
                    <a:pt x="1731" y="6288"/>
                    <a:pt x="1799" y="6288"/>
                  </a:cubicBezTo>
                  <a:lnTo>
                    <a:pt x="1803" y="6285"/>
                  </a:lnTo>
                  <a:cubicBezTo>
                    <a:pt x="1820" y="6285"/>
                    <a:pt x="1839" y="6285"/>
                    <a:pt x="1858" y="6283"/>
                  </a:cubicBezTo>
                  <a:cubicBezTo>
                    <a:pt x="1935" y="6279"/>
                    <a:pt x="1928" y="6170"/>
                    <a:pt x="1859" y="6170"/>
                  </a:cubicBezTo>
                  <a:cubicBezTo>
                    <a:pt x="1855" y="6170"/>
                    <a:pt x="1852" y="6170"/>
                    <a:pt x="1848" y="6170"/>
                  </a:cubicBezTo>
                  <a:cubicBezTo>
                    <a:pt x="1833" y="6172"/>
                    <a:pt x="1818" y="6173"/>
                    <a:pt x="1803" y="6173"/>
                  </a:cubicBezTo>
                  <a:cubicBezTo>
                    <a:pt x="1753" y="6173"/>
                    <a:pt x="1703" y="6162"/>
                    <a:pt x="1658" y="6141"/>
                  </a:cubicBezTo>
                  <a:cubicBezTo>
                    <a:pt x="1648" y="6134"/>
                    <a:pt x="1637" y="6132"/>
                    <a:pt x="1627" y="6132"/>
                  </a:cubicBezTo>
                  <a:close/>
                  <a:moveTo>
                    <a:pt x="2757" y="6131"/>
                  </a:moveTo>
                  <a:cubicBezTo>
                    <a:pt x="2715" y="6131"/>
                    <a:pt x="2675" y="6180"/>
                    <a:pt x="2710" y="6224"/>
                  </a:cubicBezTo>
                  <a:cubicBezTo>
                    <a:pt x="2759" y="6285"/>
                    <a:pt x="2801" y="6345"/>
                    <a:pt x="2844" y="6407"/>
                  </a:cubicBezTo>
                  <a:cubicBezTo>
                    <a:pt x="2852" y="6421"/>
                    <a:pt x="2871" y="6432"/>
                    <a:pt x="2890" y="6432"/>
                  </a:cubicBezTo>
                  <a:lnTo>
                    <a:pt x="2890" y="6432"/>
                  </a:lnTo>
                  <a:cubicBezTo>
                    <a:pt x="2936" y="6431"/>
                    <a:pt x="2961" y="6381"/>
                    <a:pt x="2937" y="6343"/>
                  </a:cubicBezTo>
                  <a:cubicBezTo>
                    <a:pt x="2895" y="6279"/>
                    <a:pt x="2848" y="6217"/>
                    <a:pt x="2801" y="6153"/>
                  </a:cubicBezTo>
                  <a:cubicBezTo>
                    <a:pt x="2789" y="6137"/>
                    <a:pt x="2773" y="6131"/>
                    <a:pt x="2757" y="6131"/>
                  </a:cubicBezTo>
                  <a:close/>
                  <a:moveTo>
                    <a:pt x="2890" y="6432"/>
                  </a:moveTo>
                  <a:cubicBezTo>
                    <a:pt x="2889" y="6432"/>
                    <a:pt x="2889" y="6432"/>
                    <a:pt x="2888" y="6432"/>
                  </a:cubicBezTo>
                  <a:lnTo>
                    <a:pt x="2891" y="6432"/>
                  </a:lnTo>
                  <a:cubicBezTo>
                    <a:pt x="2890" y="6432"/>
                    <a:pt x="2890" y="6432"/>
                    <a:pt x="2890" y="6432"/>
                  </a:cubicBezTo>
                  <a:close/>
                  <a:moveTo>
                    <a:pt x="3013" y="6509"/>
                  </a:moveTo>
                  <a:cubicBezTo>
                    <a:pt x="2975" y="6509"/>
                    <a:pt x="2937" y="6551"/>
                    <a:pt x="2963" y="6596"/>
                  </a:cubicBezTo>
                  <a:cubicBezTo>
                    <a:pt x="2999" y="6662"/>
                    <a:pt x="3035" y="6728"/>
                    <a:pt x="3067" y="6794"/>
                  </a:cubicBezTo>
                  <a:cubicBezTo>
                    <a:pt x="3076" y="6815"/>
                    <a:pt x="3097" y="6828"/>
                    <a:pt x="3118" y="6828"/>
                  </a:cubicBezTo>
                  <a:lnTo>
                    <a:pt x="3118" y="6826"/>
                  </a:lnTo>
                  <a:cubicBezTo>
                    <a:pt x="3127" y="6826"/>
                    <a:pt x="3135" y="6824"/>
                    <a:pt x="3144" y="6822"/>
                  </a:cubicBezTo>
                  <a:cubicBezTo>
                    <a:pt x="3171" y="6809"/>
                    <a:pt x="3184" y="6773"/>
                    <a:pt x="3169" y="6745"/>
                  </a:cubicBezTo>
                  <a:cubicBezTo>
                    <a:pt x="3137" y="6677"/>
                    <a:pt x="3101" y="6607"/>
                    <a:pt x="3061" y="6539"/>
                  </a:cubicBezTo>
                  <a:cubicBezTo>
                    <a:pt x="3049" y="6518"/>
                    <a:pt x="3031" y="6509"/>
                    <a:pt x="3013" y="6509"/>
                  </a:cubicBezTo>
                  <a:close/>
                  <a:moveTo>
                    <a:pt x="3206" y="6919"/>
                  </a:moveTo>
                  <a:cubicBezTo>
                    <a:pt x="3169" y="6919"/>
                    <a:pt x="3130" y="6954"/>
                    <a:pt x="3152" y="7000"/>
                  </a:cubicBezTo>
                  <a:cubicBezTo>
                    <a:pt x="3178" y="7071"/>
                    <a:pt x="3199" y="7141"/>
                    <a:pt x="3218" y="7213"/>
                  </a:cubicBezTo>
                  <a:cubicBezTo>
                    <a:pt x="3225" y="7238"/>
                    <a:pt x="3245" y="7255"/>
                    <a:pt x="3273" y="7256"/>
                  </a:cubicBezTo>
                  <a:lnTo>
                    <a:pt x="3273" y="7256"/>
                  </a:lnTo>
                  <a:cubicBezTo>
                    <a:pt x="3310" y="7255"/>
                    <a:pt x="3335" y="7221"/>
                    <a:pt x="3327" y="7186"/>
                  </a:cubicBezTo>
                  <a:cubicBezTo>
                    <a:pt x="3310" y="7109"/>
                    <a:pt x="3286" y="7035"/>
                    <a:pt x="3259" y="6962"/>
                  </a:cubicBezTo>
                  <a:cubicBezTo>
                    <a:pt x="3251" y="6932"/>
                    <a:pt x="3229" y="6919"/>
                    <a:pt x="3206" y="6919"/>
                  </a:cubicBezTo>
                  <a:close/>
                  <a:moveTo>
                    <a:pt x="3273" y="7256"/>
                  </a:moveTo>
                  <a:cubicBezTo>
                    <a:pt x="3272" y="7256"/>
                    <a:pt x="3272" y="7256"/>
                    <a:pt x="3272" y="7256"/>
                  </a:cubicBezTo>
                  <a:lnTo>
                    <a:pt x="3274" y="7256"/>
                  </a:lnTo>
                  <a:cubicBezTo>
                    <a:pt x="3273" y="7256"/>
                    <a:pt x="3273" y="7256"/>
                    <a:pt x="3273" y="7256"/>
                  </a:cubicBezTo>
                  <a:close/>
                  <a:moveTo>
                    <a:pt x="3310" y="7366"/>
                  </a:moveTo>
                  <a:cubicBezTo>
                    <a:pt x="3309" y="7366"/>
                    <a:pt x="3307" y="7366"/>
                    <a:pt x="3306" y="7367"/>
                  </a:cubicBezTo>
                  <a:cubicBezTo>
                    <a:pt x="3276" y="7371"/>
                    <a:pt x="3252" y="7398"/>
                    <a:pt x="3257" y="7430"/>
                  </a:cubicBezTo>
                  <a:cubicBezTo>
                    <a:pt x="3263" y="7488"/>
                    <a:pt x="3265" y="7545"/>
                    <a:pt x="3265" y="7603"/>
                  </a:cubicBezTo>
                  <a:lnTo>
                    <a:pt x="3265" y="7650"/>
                  </a:lnTo>
                  <a:cubicBezTo>
                    <a:pt x="3265" y="7681"/>
                    <a:pt x="3289" y="7707"/>
                    <a:pt x="3320" y="7709"/>
                  </a:cubicBezTo>
                  <a:lnTo>
                    <a:pt x="3325" y="7709"/>
                  </a:lnTo>
                  <a:cubicBezTo>
                    <a:pt x="3355" y="7709"/>
                    <a:pt x="3378" y="7684"/>
                    <a:pt x="3380" y="7654"/>
                  </a:cubicBezTo>
                  <a:lnTo>
                    <a:pt x="3380" y="7603"/>
                  </a:lnTo>
                  <a:cubicBezTo>
                    <a:pt x="3380" y="7541"/>
                    <a:pt x="3376" y="7479"/>
                    <a:pt x="3369" y="7418"/>
                  </a:cubicBezTo>
                  <a:cubicBezTo>
                    <a:pt x="3365" y="7387"/>
                    <a:pt x="3340" y="7366"/>
                    <a:pt x="3310" y="7366"/>
                  </a:cubicBezTo>
                  <a:close/>
                  <a:moveTo>
                    <a:pt x="3298" y="7821"/>
                  </a:moveTo>
                  <a:cubicBezTo>
                    <a:pt x="3273" y="7821"/>
                    <a:pt x="3248" y="7836"/>
                    <a:pt x="3242" y="7869"/>
                  </a:cubicBezTo>
                  <a:cubicBezTo>
                    <a:pt x="3229" y="7939"/>
                    <a:pt x="3208" y="8009"/>
                    <a:pt x="3184" y="8079"/>
                  </a:cubicBezTo>
                  <a:cubicBezTo>
                    <a:pt x="3169" y="8116"/>
                    <a:pt x="3197" y="8156"/>
                    <a:pt x="3237" y="8156"/>
                  </a:cubicBezTo>
                  <a:lnTo>
                    <a:pt x="3240" y="8156"/>
                  </a:lnTo>
                  <a:cubicBezTo>
                    <a:pt x="3263" y="8154"/>
                    <a:pt x="3282" y="8141"/>
                    <a:pt x="3291" y="8118"/>
                  </a:cubicBezTo>
                  <a:cubicBezTo>
                    <a:pt x="3318" y="8043"/>
                    <a:pt x="3340" y="7967"/>
                    <a:pt x="3355" y="7890"/>
                  </a:cubicBezTo>
                  <a:cubicBezTo>
                    <a:pt x="3363" y="7847"/>
                    <a:pt x="3330" y="7821"/>
                    <a:pt x="3298" y="7821"/>
                  </a:cubicBezTo>
                  <a:close/>
                  <a:moveTo>
                    <a:pt x="3140" y="8247"/>
                  </a:moveTo>
                  <a:cubicBezTo>
                    <a:pt x="3121" y="8247"/>
                    <a:pt x="3102" y="8257"/>
                    <a:pt x="3091" y="8280"/>
                  </a:cubicBezTo>
                  <a:cubicBezTo>
                    <a:pt x="3054" y="8343"/>
                    <a:pt x="3014" y="8405"/>
                    <a:pt x="2969" y="8463"/>
                  </a:cubicBezTo>
                  <a:cubicBezTo>
                    <a:pt x="2950" y="8488"/>
                    <a:pt x="2957" y="8524"/>
                    <a:pt x="2980" y="8543"/>
                  </a:cubicBezTo>
                  <a:cubicBezTo>
                    <a:pt x="2991" y="8550"/>
                    <a:pt x="3003" y="8554"/>
                    <a:pt x="3016" y="8554"/>
                  </a:cubicBezTo>
                  <a:cubicBezTo>
                    <a:pt x="3033" y="8554"/>
                    <a:pt x="3050" y="8546"/>
                    <a:pt x="3061" y="8533"/>
                  </a:cubicBezTo>
                  <a:cubicBezTo>
                    <a:pt x="3110" y="8469"/>
                    <a:pt x="3152" y="8403"/>
                    <a:pt x="3191" y="8335"/>
                  </a:cubicBezTo>
                  <a:cubicBezTo>
                    <a:pt x="3218" y="8289"/>
                    <a:pt x="3179" y="8247"/>
                    <a:pt x="3140" y="8247"/>
                  </a:cubicBezTo>
                  <a:close/>
                  <a:moveTo>
                    <a:pt x="2862" y="8614"/>
                  </a:moveTo>
                  <a:cubicBezTo>
                    <a:pt x="2849" y="8614"/>
                    <a:pt x="2836" y="8619"/>
                    <a:pt x="2825" y="8629"/>
                  </a:cubicBezTo>
                  <a:cubicBezTo>
                    <a:pt x="2774" y="8682"/>
                    <a:pt x="2718" y="8731"/>
                    <a:pt x="2661" y="8777"/>
                  </a:cubicBezTo>
                  <a:cubicBezTo>
                    <a:pt x="2618" y="8812"/>
                    <a:pt x="2642" y="8880"/>
                    <a:pt x="2697" y="8880"/>
                  </a:cubicBezTo>
                  <a:cubicBezTo>
                    <a:pt x="2710" y="8878"/>
                    <a:pt x="2722" y="8873"/>
                    <a:pt x="2733" y="8865"/>
                  </a:cubicBezTo>
                  <a:cubicBezTo>
                    <a:pt x="2793" y="8816"/>
                    <a:pt x="2852" y="8765"/>
                    <a:pt x="2908" y="8709"/>
                  </a:cubicBezTo>
                  <a:cubicBezTo>
                    <a:pt x="2942" y="8666"/>
                    <a:pt x="2905" y="8614"/>
                    <a:pt x="2862" y="8614"/>
                  </a:cubicBezTo>
                  <a:close/>
                  <a:moveTo>
                    <a:pt x="2516" y="8898"/>
                  </a:moveTo>
                  <a:cubicBezTo>
                    <a:pt x="2504" y="8898"/>
                    <a:pt x="2490" y="8903"/>
                    <a:pt x="2478" y="8914"/>
                  </a:cubicBezTo>
                  <a:cubicBezTo>
                    <a:pt x="2416" y="8965"/>
                    <a:pt x="2359" y="9020"/>
                    <a:pt x="2305" y="9080"/>
                  </a:cubicBezTo>
                  <a:cubicBezTo>
                    <a:pt x="2273" y="9118"/>
                    <a:pt x="2301" y="9175"/>
                    <a:pt x="2350" y="9175"/>
                  </a:cubicBezTo>
                  <a:lnTo>
                    <a:pt x="2350" y="9173"/>
                  </a:lnTo>
                  <a:cubicBezTo>
                    <a:pt x="2365" y="9173"/>
                    <a:pt x="2382" y="9167"/>
                    <a:pt x="2393" y="9154"/>
                  </a:cubicBezTo>
                  <a:cubicBezTo>
                    <a:pt x="2439" y="9099"/>
                    <a:pt x="2493" y="9050"/>
                    <a:pt x="2550" y="9003"/>
                  </a:cubicBezTo>
                  <a:cubicBezTo>
                    <a:pt x="2603" y="8968"/>
                    <a:pt x="2565" y="8898"/>
                    <a:pt x="2516" y="8898"/>
                  </a:cubicBezTo>
                  <a:close/>
                  <a:moveTo>
                    <a:pt x="2220" y="9251"/>
                  </a:moveTo>
                  <a:cubicBezTo>
                    <a:pt x="2202" y="9251"/>
                    <a:pt x="2183" y="9260"/>
                    <a:pt x="2171" y="9282"/>
                  </a:cubicBezTo>
                  <a:cubicBezTo>
                    <a:pt x="2135" y="9354"/>
                    <a:pt x="2107" y="9431"/>
                    <a:pt x="2090" y="9510"/>
                  </a:cubicBezTo>
                  <a:cubicBezTo>
                    <a:pt x="2084" y="9539"/>
                    <a:pt x="2103" y="9571"/>
                    <a:pt x="2133" y="9578"/>
                  </a:cubicBezTo>
                  <a:cubicBezTo>
                    <a:pt x="2137" y="9578"/>
                    <a:pt x="2141" y="9578"/>
                    <a:pt x="2146" y="9580"/>
                  </a:cubicBezTo>
                  <a:lnTo>
                    <a:pt x="2146" y="9578"/>
                  </a:lnTo>
                  <a:cubicBezTo>
                    <a:pt x="2171" y="9578"/>
                    <a:pt x="2195" y="9559"/>
                    <a:pt x="2201" y="9533"/>
                  </a:cubicBezTo>
                  <a:cubicBezTo>
                    <a:pt x="2216" y="9463"/>
                    <a:pt x="2241" y="9397"/>
                    <a:pt x="2273" y="9333"/>
                  </a:cubicBezTo>
                  <a:cubicBezTo>
                    <a:pt x="2295" y="9289"/>
                    <a:pt x="2258" y="9251"/>
                    <a:pt x="2220" y="9251"/>
                  </a:cubicBezTo>
                  <a:close/>
                  <a:moveTo>
                    <a:pt x="2122" y="9690"/>
                  </a:moveTo>
                  <a:cubicBezTo>
                    <a:pt x="2090" y="9690"/>
                    <a:pt x="2067" y="9718"/>
                    <a:pt x="2067" y="9750"/>
                  </a:cubicBezTo>
                  <a:cubicBezTo>
                    <a:pt x="2069" y="9831"/>
                    <a:pt x="2082" y="9910"/>
                    <a:pt x="2103" y="9988"/>
                  </a:cubicBezTo>
                  <a:cubicBezTo>
                    <a:pt x="2110" y="10014"/>
                    <a:pt x="2131" y="10031"/>
                    <a:pt x="2158" y="10031"/>
                  </a:cubicBezTo>
                  <a:cubicBezTo>
                    <a:pt x="2195" y="10031"/>
                    <a:pt x="2222" y="9995"/>
                    <a:pt x="2214" y="9959"/>
                  </a:cubicBezTo>
                  <a:cubicBezTo>
                    <a:pt x="2195" y="9888"/>
                    <a:pt x="2184" y="9818"/>
                    <a:pt x="2182" y="9746"/>
                  </a:cubicBezTo>
                  <a:cubicBezTo>
                    <a:pt x="2180" y="9714"/>
                    <a:pt x="2154" y="9690"/>
                    <a:pt x="2122" y="9690"/>
                  </a:cubicBezTo>
                  <a:close/>
                  <a:moveTo>
                    <a:pt x="2242" y="10129"/>
                  </a:moveTo>
                  <a:cubicBezTo>
                    <a:pt x="2204" y="10129"/>
                    <a:pt x="2166" y="10168"/>
                    <a:pt x="2190" y="10214"/>
                  </a:cubicBezTo>
                  <a:cubicBezTo>
                    <a:pt x="2227" y="10284"/>
                    <a:pt x="2271" y="10352"/>
                    <a:pt x="2322" y="10414"/>
                  </a:cubicBezTo>
                  <a:cubicBezTo>
                    <a:pt x="2333" y="10427"/>
                    <a:pt x="2350" y="10433"/>
                    <a:pt x="2367" y="10433"/>
                  </a:cubicBezTo>
                  <a:cubicBezTo>
                    <a:pt x="2416" y="10433"/>
                    <a:pt x="2442" y="10376"/>
                    <a:pt x="2412" y="10340"/>
                  </a:cubicBezTo>
                  <a:cubicBezTo>
                    <a:pt x="2365" y="10284"/>
                    <a:pt x="2324" y="10225"/>
                    <a:pt x="2290" y="10161"/>
                  </a:cubicBezTo>
                  <a:cubicBezTo>
                    <a:pt x="2279" y="10138"/>
                    <a:pt x="2261" y="10129"/>
                    <a:pt x="2242" y="10129"/>
                  </a:cubicBezTo>
                  <a:close/>
                  <a:moveTo>
                    <a:pt x="2533" y="10475"/>
                  </a:moveTo>
                  <a:cubicBezTo>
                    <a:pt x="2485" y="10475"/>
                    <a:pt x="2449" y="10543"/>
                    <a:pt x="2499" y="10578"/>
                  </a:cubicBezTo>
                  <a:cubicBezTo>
                    <a:pt x="2567" y="10627"/>
                    <a:pt x="2639" y="10665"/>
                    <a:pt x="2718" y="10691"/>
                  </a:cubicBezTo>
                  <a:cubicBezTo>
                    <a:pt x="2722" y="10693"/>
                    <a:pt x="2729" y="10695"/>
                    <a:pt x="2735" y="10695"/>
                  </a:cubicBezTo>
                  <a:cubicBezTo>
                    <a:pt x="2799" y="10695"/>
                    <a:pt x="2814" y="10603"/>
                    <a:pt x="2752" y="10582"/>
                  </a:cubicBezTo>
                  <a:cubicBezTo>
                    <a:pt x="2686" y="10561"/>
                    <a:pt x="2622" y="10527"/>
                    <a:pt x="2567" y="10486"/>
                  </a:cubicBezTo>
                  <a:cubicBezTo>
                    <a:pt x="2556" y="10478"/>
                    <a:pt x="2544" y="10475"/>
                    <a:pt x="2533" y="10475"/>
                  </a:cubicBezTo>
                  <a:close/>
                  <a:moveTo>
                    <a:pt x="3142" y="10572"/>
                  </a:moveTo>
                  <a:cubicBezTo>
                    <a:pt x="3136" y="10572"/>
                    <a:pt x="3129" y="10573"/>
                    <a:pt x="3123" y="10576"/>
                  </a:cubicBezTo>
                  <a:cubicBezTo>
                    <a:pt x="3071" y="10597"/>
                    <a:pt x="3014" y="10610"/>
                    <a:pt x="2959" y="10612"/>
                  </a:cubicBezTo>
                  <a:cubicBezTo>
                    <a:pt x="2886" y="10618"/>
                    <a:pt x="2888" y="10723"/>
                    <a:pt x="2961" y="10727"/>
                  </a:cubicBezTo>
                  <a:lnTo>
                    <a:pt x="2963" y="10727"/>
                  </a:lnTo>
                  <a:cubicBezTo>
                    <a:pt x="3033" y="10723"/>
                    <a:pt x="3101" y="10708"/>
                    <a:pt x="3165" y="10682"/>
                  </a:cubicBezTo>
                  <a:cubicBezTo>
                    <a:pt x="3195" y="10672"/>
                    <a:pt x="3210" y="10638"/>
                    <a:pt x="3197" y="10610"/>
                  </a:cubicBezTo>
                  <a:cubicBezTo>
                    <a:pt x="3189" y="10587"/>
                    <a:pt x="3166" y="10572"/>
                    <a:pt x="3142" y="105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9"/>
          <p:cNvSpPr/>
          <p:nvPr/>
        </p:nvSpPr>
        <p:spPr>
          <a:xfrm flipH="1">
            <a:off x="206662" y="202566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19"/>
          <p:cNvGrpSpPr/>
          <p:nvPr/>
        </p:nvGrpSpPr>
        <p:grpSpPr>
          <a:xfrm flipH="1" rot="2502388">
            <a:off x="1556841" y="139982"/>
            <a:ext cx="617707" cy="426951"/>
            <a:chOff x="2591975" y="3584475"/>
            <a:chExt cx="106375" cy="73525"/>
          </a:xfrm>
        </p:grpSpPr>
        <p:sp>
          <p:nvSpPr>
            <p:cNvPr id="313" name="Google Shape;313;p19"/>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9"/>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_1_1_1">
    <p:bg>
      <p:bgPr>
        <a:blipFill>
          <a:blip r:embed="rId2">
            <a:alphaModFix/>
          </a:blip>
          <a:stretch>
            <a:fillRect/>
          </a:stretch>
        </a:blipFill>
      </p:bgPr>
    </p:bg>
    <p:spTree>
      <p:nvGrpSpPr>
        <p:cNvPr id="317" name="Shape 317"/>
        <p:cNvGrpSpPr/>
        <p:nvPr/>
      </p:nvGrpSpPr>
      <p:grpSpPr>
        <a:xfrm>
          <a:off x="0" y="0"/>
          <a:ext cx="0" cy="0"/>
          <a:chOff x="0" y="0"/>
          <a:chExt cx="0" cy="0"/>
        </a:xfrm>
      </p:grpSpPr>
      <p:sp>
        <p:nvSpPr>
          <p:cNvPr id="318" name="Google Shape;318;p20"/>
          <p:cNvSpPr txBox="1"/>
          <p:nvPr>
            <p:ph type="title"/>
          </p:nvPr>
        </p:nvSpPr>
        <p:spPr>
          <a:xfrm>
            <a:off x="724625" y="546625"/>
            <a:ext cx="7694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9" name="Google Shape;319;p20"/>
          <p:cNvSpPr txBox="1"/>
          <p:nvPr>
            <p:ph idx="1" type="subTitle"/>
          </p:nvPr>
        </p:nvSpPr>
        <p:spPr>
          <a:xfrm>
            <a:off x="5652186" y="140862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0" name="Google Shape;320;p20"/>
          <p:cNvSpPr txBox="1"/>
          <p:nvPr>
            <p:ph idx="2" type="subTitle"/>
          </p:nvPr>
        </p:nvSpPr>
        <p:spPr>
          <a:xfrm>
            <a:off x="724475" y="140862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1" name="Google Shape;321;p20"/>
          <p:cNvSpPr txBox="1"/>
          <p:nvPr>
            <p:ph idx="3" type="subTitle"/>
          </p:nvPr>
        </p:nvSpPr>
        <p:spPr>
          <a:xfrm>
            <a:off x="5652186" y="197409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2" name="Google Shape;322;p20"/>
          <p:cNvSpPr txBox="1"/>
          <p:nvPr>
            <p:ph idx="4" type="subTitle"/>
          </p:nvPr>
        </p:nvSpPr>
        <p:spPr>
          <a:xfrm>
            <a:off x="724475" y="197409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3" name="Google Shape;323;p20"/>
          <p:cNvSpPr txBox="1"/>
          <p:nvPr>
            <p:ph idx="5" type="subTitle"/>
          </p:nvPr>
        </p:nvSpPr>
        <p:spPr>
          <a:xfrm>
            <a:off x="5652186" y="253956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4" name="Google Shape;324;p20"/>
          <p:cNvSpPr txBox="1"/>
          <p:nvPr>
            <p:ph idx="6" type="subTitle"/>
          </p:nvPr>
        </p:nvSpPr>
        <p:spPr>
          <a:xfrm>
            <a:off x="724475" y="253956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5" name="Google Shape;325;p20"/>
          <p:cNvSpPr txBox="1"/>
          <p:nvPr>
            <p:ph idx="7" type="subTitle"/>
          </p:nvPr>
        </p:nvSpPr>
        <p:spPr>
          <a:xfrm>
            <a:off x="5652186" y="310503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6" name="Google Shape;326;p20"/>
          <p:cNvSpPr txBox="1"/>
          <p:nvPr>
            <p:ph idx="8" type="subTitle"/>
          </p:nvPr>
        </p:nvSpPr>
        <p:spPr>
          <a:xfrm>
            <a:off x="724475" y="310503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7" name="Google Shape;327;p20"/>
          <p:cNvSpPr txBox="1"/>
          <p:nvPr>
            <p:ph idx="9" type="subTitle"/>
          </p:nvPr>
        </p:nvSpPr>
        <p:spPr>
          <a:xfrm>
            <a:off x="5652186" y="367050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8" name="Google Shape;328;p20"/>
          <p:cNvSpPr txBox="1"/>
          <p:nvPr>
            <p:ph idx="13" type="subTitle"/>
          </p:nvPr>
        </p:nvSpPr>
        <p:spPr>
          <a:xfrm>
            <a:off x="724475" y="367050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9" name="Google Shape;329;p20"/>
          <p:cNvSpPr txBox="1"/>
          <p:nvPr>
            <p:ph idx="14" type="subTitle"/>
          </p:nvPr>
        </p:nvSpPr>
        <p:spPr>
          <a:xfrm>
            <a:off x="5652186" y="423597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30" name="Google Shape;330;p20"/>
          <p:cNvSpPr txBox="1"/>
          <p:nvPr>
            <p:ph idx="15" type="subTitle"/>
          </p:nvPr>
        </p:nvSpPr>
        <p:spPr>
          <a:xfrm>
            <a:off x="724475" y="423597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31" name="Google Shape;331;p20"/>
          <p:cNvSpPr/>
          <p:nvPr/>
        </p:nvSpPr>
        <p:spPr>
          <a:xfrm>
            <a:off x="8488503" y="13016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0"/>
          <p:cNvGrpSpPr/>
          <p:nvPr/>
        </p:nvGrpSpPr>
        <p:grpSpPr>
          <a:xfrm flipH="1">
            <a:off x="546196" y="395878"/>
            <a:ext cx="178234" cy="178234"/>
            <a:chOff x="5944424" y="1865453"/>
            <a:chExt cx="178234" cy="178234"/>
          </a:xfrm>
        </p:grpSpPr>
        <p:sp>
          <p:nvSpPr>
            <p:cNvPr id="333" name="Google Shape;333;p20"/>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0"/>
          <p:cNvSpPr/>
          <p:nvPr/>
        </p:nvSpPr>
        <p:spPr>
          <a:xfrm>
            <a:off x="296387" y="940696"/>
            <a:ext cx="319312" cy="360901"/>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flipH="1" rot="-5627163">
            <a:off x="1547180" y="242836"/>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flipH="1">
            <a:off x="2305818" y="39588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8662230" y="264762"/>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hasCustomPrompt="1" type="title"/>
          </p:nvPr>
        </p:nvSpPr>
        <p:spPr>
          <a:xfrm flipH="1">
            <a:off x="2067059" y="1226389"/>
            <a:ext cx="2307600" cy="124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b="1" sz="12000">
                <a:solidFill>
                  <a:schemeClr val="accent6"/>
                </a:solidFill>
              </a:defRPr>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24" name="Google Shape;24;p3"/>
          <p:cNvSpPr txBox="1"/>
          <p:nvPr>
            <p:ph idx="2" type="title"/>
          </p:nvPr>
        </p:nvSpPr>
        <p:spPr>
          <a:xfrm flipH="1">
            <a:off x="1018109" y="2466192"/>
            <a:ext cx="4405500" cy="90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accent6"/>
                </a:solidFill>
                <a:latin typeface="Grandstander SemiBold"/>
                <a:ea typeface="Grandstander SemiBold"/>
                <a:cs typeface="Grandstander SemiBold"/>
                <a:sym typeface="Grandstander Semi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5" name="Google Shape;25;p3"/>
          <p:cNvSpPr txBox="1"/>
          <p:nvPr>
            <p:ph idx="1" type="subTitle"/>
          </p:nvPr>
        </p:nvSpPr>
        <p:spPr>
          <a:xfrm flipH="1">
            <a:off x="1810259" y="3368196"/>
            <a:ext cx="2821200" cy="56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6"/>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6" name="Google Shape;26;p3"/>
          <p:cNvSpPr/>
          <p:nvPr/>
        </p:nvSpPr>
        <p:spPr>
          <a:xfrm flipH="1">
            <a:off x="8265634" y="97591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4706496" y="470798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3309658" y="48152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1538972" y="473153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561529" y="47616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3"/>
          <p:cNvGrpSpPr/>
          <p:nvPr/>
        </p:nvGrpSpPr>
        <p:grpSpPr>
          <a:xfrm flipH="1">
            <a:off x="2387312" y="4707965"/>
            <a:ext cx="178234" cy="178234"/>
            <a:chOff x="5944424" y="1865453"/>
            <a:chExt cx="178234" cy="178234"/>
          </a:xfrm>
        </p:grpSpPr>
        <p:sp>
          <p:nvSpPr>
            <p:cNvPr id="32" name="Google Shape;32;p3"/>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
          <p:cNvSpPr/>
          <p:nvPr/>
        </p:nvSpPr>
        <p:spPr>
          <a:xfrm flipH="1">
            <a:off x="5434104" y="37168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4151279" y="459688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_1_1_1_1">
    <p:bg>
      <p:bgPr>
        <a:blipFill>
          <a:blip r:embed="rId2">
            <a:alphaModFix/>
          </a:blip>
          <a:stretch>
            <a:fillRect/>
          </a:stretch>
        </a:blipFill>
      </p:bgPr>
    </p:bg>
    <p:spTree>
      <p:nvGrpSpPr>
        <p:cNvPr id="341" name="Shape 341"/>
        <p:cNvGrpSpPr/>
        <p:nvPr/>
      </p:nvGrpSpPr>
      <p:grpSpPr>
        <a:xfrm>
          <a:off x="0" y="0"/>
          <a:ext cx="0" cy="0"/>
          <a:chOff x="0" y="0"/>
          <a:chExt cx="0" cy="0"/>
        </a:xfrm>
      </p:grpSpPr>
      <p:sp>
        <p:nvSpPr>
          <p:cNvPr id="342" name="Google Shape;342;p21"/>
          <p:cNvSpPr txBox="1"/>
          <p:nvPr>
            <p:ph hasCustomPrompt="1" type="title"/>
          </p:nvPr>
        </p:nvSpPr>
        <p:spPr>
          <a:xfrm>
            <a:off x="2229588" y="726158"/>
            <a:ext cx="4684800" cy="58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1" sz="6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43" name="Google Shape;343;p21"/>
          <p:cNvSpPr txBox="1"/>
          <p:nvPr>
            <p:ph idx="1" type="subTitle"/>
          </p:nvPr>
        </p:nvSpPr>
        <p:spPr>
          <a:xfrm>
            <a:off x="2229625" y="1441392"/>
            <a:ext cx="4684800" cy="22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4" name="Google Shape;344;p21"/>
          <p:cNvSpPr txBox="1"/>
          <p:nvPr>
            <p:ph hasCustomPrompt="1" idx="2" type="title"/>
          </p:nvPr>
        </p:nvSpPr>
        <p:spPr>
          <a:xfrm>
            <a:off x="2229588" y="2099746"/>
            <a:ext cx="4684800" cy="58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1" sz="6000">
                <a:solidFill>
                  <a:schemeClr val="accent4"/>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45" name="Google Shape;345;p21"/>
          <p:cNvSpPr txBox="1"/>
          <p:nvPr>
            <p:ph idx="3" type="subTitle"/>
          </p:nvPr>
        </p:nvSpPr>
        <p:spPr>
          <a:xfrm>
            <a:off x="2229625" y="2814879"/>
            <a:ext cx="4684800" cy="22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6" name="Google Shape;346;p21"/>
          <p:cNvSpPr txBox="1"/>
          <p:nvPr>
            <p:ph hasCustomPrompt="1" idx="4" type="title"/>
          </p:nvPr>
        </p:nvSpPr>
        <p:spPr>
          <a:xfrm>
            <a:off x="2229588" y="3473208"/>
            <a:ext cx="4684800" cy="58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1" sz="6000">
                <a:solidFill>
                  <a:schemeClr val="accent1"/>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47" name="Google Shape;347;p21"/>
          <p:cNvSpPr txBox="1"/>
          <p:nvPr>
            <p:ph idx="5" type="subTitle"/>
          </p:nvPr>
        </p:nvSpPr>
        <p:spPr>
          <a:xfrm>
            <a:off x="2229625" y="4188442"/>
            <a:ext cx="4684800" cy="22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8" name="Google Shape;348;p21"/>
          <p:cNvSpPr/>
          <p:nvPr/>
        </p:nvSpPr>
        <p:spPr>
          <a:xfrm rot="1374354">
            <a:off x="2923406" y="144221"/>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rot="1374343">
            <a:off x="8373858" y="3607161"/>
            <a:ext cx="305873" cy="345710"/>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rot="1374366">
            <a:off x="1123900" y="191651"/>
            <a:ext cx="173725" cy="174938"/>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1"/>
          <p:cNvGrpSpPr/>
          <p:nvPr/>
        </p:nvGrpSpPr>
        <p:grpSpPr>
          <a:xfrm rot="1374355">
            <a:off x="354295" y="2683408"/>
            <a:ext cx="178225" cy="178225"/>
            <a:chOff x="5944424" y="1865453"/>
            <a:chExt cx="178234" cy="178234"/>
          </a:xfrm>
        </p:grpSpPr>
        <p:sp>
          <p:nvSpPr>
            <p:cNvPr id="352" name="Google Shape;352;p2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21"/>
          <p:cNvSpPr/>
          <p:nvPr/>
        </p:nvSpPr>
        <p:spPr>
          <a:xfrm>
            <a:off x="1841488" y="18246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1"/>
          <p:cNvGrpSpPr/>
          <p:nvPr/>
        </p:nvGrpSpPr>
        <p:grpSpPr>
          <a:xfrm rot="3421502">
            <a:off x="8354872" y="1258832"/>
            <a:ext cx="617702" cy="426947"/>
            <a:chOff x="2591975" y="3584475"/>
            <a:chExt cx="106375" cy="73525"/>
          </a:xfrm>
        </p:grpSpPr>
        <p:sp>
          <p:nvSpPr>
            <p:cNvPr id="358" name="Google Shape;358;p21"/>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21"/>
          <p:cNvSpPr/>
          <p:nvPr/>
        </p:nvSpPr>
        <p:spPr>
          <a:xfrm>
            <a:off x="8636413" y="26771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1"/>
          <p:cNvGrpSpPr/>
          <p:nvPr/>
        </p:nvGrpSpPr>
        <p:grpSpPr>
          <a:xfrm rot="1374355">
            <a:off x="8112770" y="457508"/>
            <a:ext cx="178225" cy="178225"/>
            <a:chOff x="5944424" y="1865453"/>
            <a:chExt cx="178234" cy="178234"/>
          </a:xfrm>
        </p:grpSpPr>
        <p:sp>
          <p:nvSpPr>
            <p:cNvPr id="363" name="Google Shape;363;p2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21"/>
          <p:cNvGrpSpPr/>
          <p:nvPr/>
        </p:nvGrpSpPr>
        <p:grpSpPr>
          <a:xfrm flipH="1">
            <a:off x="402453" y="656669"/>
            <a:ext cx="852776" cy="1361349"/>
            <a:chOff x="7678900" y="503869"/>
            <a:chExt cx="852776" cy="1361349"/>
          </a:xfrm>
        </p:grpSpPr>
        <p:grpSp>
          <p:nvGrpSpPr>
            <p:cNvPr id="368" name="Google Shape;368;p21"/>
            <p:cNvGrpSpPr/>
            <p:nvPr/>
          </p:nvGrpSpPr>
          <p:grpSpPr>
            <a:xfrm>
              <a:off x="7678900" y="503869"/>
              <a:ext cx="452430" cy="442500"/>
              <a:chOff x="7336434" y="357897"/>
              <a:chExt cx="514885" cy="503584"/>
            </a:xfrm>
          </p:grpSpPr>
          <p:sp>
            <p:nvSpPr>
              <p:cNvPr id="369" name="Google Shape;369;p21"/>
              <p:cNvSpPr/>
              <p:nvPr/>
            </p:nvSpPr>
            <p:spPr>
              <a:xfrm flipH="1" rot="-3979360">
                <a:off x="7554881" y="419422"/>
                <a:ext cx="273856" cy="213485"/>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flipH="1" rot="-3979360">
                <a:off x="7585009" y="394053"/>
                <a:ext cx="227484" cy="233434"/>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flipH="1" rot="-3979360">
                <a:off x="7380315" y="553140"/>
                <a:ext cx="212085" cy="208585"/>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flipH="1" rot="-3979360">
                <a:off x="7374484" y="544057"/>
                <a:ext cx="222584" cy="228534"/>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flipH="1" rot="-3979360">
                <a:off x="7599807" y="621705"/>
                <a:ext cx="216460" cy="200711"/>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flipH="1" rot="-3979360">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flipH="1" rot="-3979360">
                <a:off x="7599839" y="630545"/>
                <a:ext cx="145240" cy="94318"/>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flipH="1" rot="-3979360">
                <a:off x="7631682" y="680625"/>
                <a:ext cx="136840" cy="92918"/>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flipH="1" rot="-3979360">
                <a:off x="7618656" y="670533"/>
                <a:ext cx="163264" cy="112692"/>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flipH="1" rot="-3979360">
                <a:off x="7511092" y="435290"/>
                <a:ext cx="118642" cy="64395"/>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flipH="1" rot="-3979360">
                <a:off x="7498815" y="424015"/>
                <a:ext cx="143840" cy="84169"/>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flipH="1" rot="-3979360">
                <a:off x="7669664" y="734715"/>
                <a:ext cx="108667"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flipH="1" rot="-3979360">
                <a:off x="7656713" y="723934"/>
                <a:ext cx="134741" cy="93443"/>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flipH="1" rot="-3979360">
                <a:off x="7481259" y="431634"/>
                <a:ext cx="54246" cy="138065"/>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flipH="1" rot="-3979360">
                <a:off x="7468304" y="421999"/>
                <a:ext cx="79094" cy="158014"/>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21"/>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_1_1_1_1">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22"/>
          <p:cNvSpPr txBox="1"/>
          <p:nvPr>
            <p:ph type="title"/>
          </p:nvPr>
        </p:nvSpPr>
        <p:spPr>
          <a:xfrm>
            <a:off x="1621550" y="546625"/>
            <a:ext cx="5901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7" name="Google Shape;387;p22"/>
          <p:cNvSpPr txBox="1"/>
          <p:nvPr>
            <p:ph idx="1" type="subTitle"/>
          </p:nvPr>
        </p:nvSpPr>
        <p:spPr>
          <a:xfrm>
            <a:off x="1621300" y="1193250"/>
            <a:ext cx="5901300" cy="60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88" name="Google Shape;388;p22"/>
          <p:cNvSpPr/>
          <p:nvPr/>
        </p:nvSpPr>
        <p:spPr>
          <a:xfrm rot="10800000">
            <a:off x="8307786" y="275882"/>
            <a:ext cx="131443" cy="131113"/>
          </a:xfrm>
          <a:custGeom>
            <a:rect b="b" l="l" r="r" t="t"/>
            <a:pathLst>
              <a:path extrusionOk="0" h="793" w="795">
                <a:moveTo>
                  <a:pt x="398" y="115"/>
                </a:moveTo>
                <a:cubicBezTo>
                  <a:pt x="548" y="120"/>
                  <a:pt x="669" y="245"/>
                  <a:pt x="669" y="396"/>
                </a:cubicBezTo>
                <a:cubicBezTo>
                  <a:pt x="669" y="549"/>
                  <a:pt x="548" y="673"/>
                  <a:pt x="396" y="677"/>
                </a:cubicBezTo>
                <a:cubicBezTo>
                  <a:pt x="243" y="673"/>
                  <a:pt x="124" y="547"/>
                  <a:pt x="124" y="396"/>
                </a:cubicBezTo>
                <a:cubicBezTo>
                  <a:pt x="126" y="243"/>
                  <a:pt x="245" y="120"/>
                  <a:pt x="398" y="115"/>
                </a:cubicBezTo>
                <a:close/>
                <a:moveTo>
                  <a:pt x="396" y="0"/>
                </a:moveTo>
                <a:cubicBezTo>
                  <a:pt x="179" y="0"/>
                  <a:pt x="1" y="177"/>
                  <a:pt x="1" y="396"/>
                </a:cubicBezTo>
                <a:cubicBezTo>
                  <a:pt x="1" y="613"/>
                  <a:pt x="177" y="792"/>
                  <a:pt x="396" y="792"/>
                </a:cubicBezTo>
                <a:lnTo>
                  <a:pt x="399" y="792"/>
                </a:lnTo>
                <a:cubicBezTo>
                  <a:pt x="618" y="792"/>
                  <a:pt x="794" y="613"/>
                  <a:pt x="794" y="396"/>
                </a:cubicBezTo>
                <a:cubicBezTo>
                  <a:pt x="794" y="177"/>
                  <a:pt x="616"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flipH="1" rot="10800000">
            <a:off x="8719965" y="2023571"/>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2"/>
          <p:cNvGrpSpPr/>
          <p:nvPr/>
        </p:nvGrpSpPr>
        <p:grpSpPr>
          <a:xfrm flipH="1" rot="10800000">
            <a:off x="8809062" y="805669"/>
            <a:ext cx="178234" cy="178234"/>
            <a:chOff x="5944424" y="1865453"/>
            <a:chExt cx="178234" cy="178234"/>
          </a:xfrm>
        </p:grpSpPr>
        <p:sp>
          <p:nvSpPr>
            <p:cNvPr id="391" name="Google Shape;391;p2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2"/>
          <p:cNvSpPr/>
          <p:nvPr/>
        </p:nvSpPr>
        <p:spPr>
          <a:xfrm rot="10800000">
            <a:off x="7459211" y="141796"/>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flipH="1">
            <a:off x="231350" y="25259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2"/>
          <p:cNvGrpSpPr/>
          <p:nvPr/>
        </p:nvGrpSpPr>
        <p:grpSpPr>
          <a:xfrm flipH="1">
            <a:off x="229096" y="1310978"/>
            <a:ext cx="178234" cy="178234"/>
            <a:chOff x="5944424" y="1865453"/>
            <a:chExt cx="178234" cy="178234"/>
          </a:xfrm>
        </p:grpSpPr>
        <p:sp>
          <p:nvSpPr>
            <p:cNvPr id="398" name="Google Shape;398;p2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2"/>
          <p:cNvSpPr/>
          <p:nvPr/>
        </p:nvSpPr>
        <p:spPr>
          <a:xfrm rot="6697550">
            <a:off x="1150318" y="149921"/>
            <a:ext cx="54539" cy="5453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2"/>
          <p:cNvGrpSpPr/>
          <p:nvPr/>
        </p:nvGrpSpPr>
        <p:grpSpPr>
          <a:xfrm>
            <a:off x="405075" y="211768"/>
            <a:ext cx="1641001" cy="767396"/>
            <a:chOff x="571350" y="2164883"/>
            <a:chExt cx="1488706" cy="696114"/>
          </a:xfrm>
        </p:grpSpPr>
        <p:sp>
          <p:nvSpPr>
            <p:cNvPr id="404" name="Google Shape;404;p22"/>
            <p:cNvSpPr/>
            <p:nvPr/>
          </p:nvSpPr>
          <p:spPr>
            <a:xfrm>
              <a:off x="571350" y="2714827"/>
              <a:ext cx="104870" cy="78898"/>
            </a:xfrm>
            <a:custGeom>
              <a:rect b="b" l="l" r="r" t="t"/>
              <a:pathLst>
                <a:path extrusionOk="0" h="638" w="848">
                  <a:moveTo>
                    <a:pt x="613" y="1"/>
                  </a:moveTo>
                  <a:cubicBezTo>
                    <a:pt x="600" y="1"/>
                    <a:pt x="586" y="6"/>
                    <a:pt x="573" y="18"/>
                  </a:cubicBezTo>
                  <a:cubicBezTo>
                    <a:pt x="0" y="540"/>
                    <a:pt x="19" y="565"/>
                    <a:pt x="54" y="610"/>
                  </a:cubicBezTo>
                  <a:cubicBezTo>
                    <a:pt x="66" y="631"/>
                    <a:pt x="113" y="637"/>
                    <a:pt x="179" y="637"/>
                  </a:cubicBezTo>
                  <a:cubicBezTo>
                    <a:pt x="392" y="637"/>
                    <a:pt x="796" y="561"/>
                    <a:pt x="801" y="559"/>
                  </a:cubicBezTo>
                  <a:cubicBezTo>
                    <a:pt x="830" y="548"/>
                    <a:pt x="847" y="516"/>
                    <a:pt x="837" y="488"/>
                  </a:cubicBezTo>
                  <a:cubicBezTo>
                    <a:pt x="829" y="463"/>
                    <a:pt x="805" y="447"/>
                    <a:pt x="779" y="447"/>
                  </a:cubicBezTo>
                  <a:cubicBezTo>
                    <a:pt x="775" y="447"/>
                    <a:pt x="771" y="447"/>
                    <a:pt x="766" y="448"/>
                  </a:cubicBezTo>
                  <a:cubicBezTo>
                    <a:pt x="720" y="461"/>
                    <a:pt x="381" y="510"/>
                    <a:pt x="211" y="523"/>
                  </a:cubicBezTo>
                  <a:cubicBezTo>
                    <a:pt x="305" y="427"/>
                    <a:pt x="483" y="256"/>
                    <a:pt x="649" y="103"/>
                  </a:cubicBezTo>
                  <a:cubicBezTo>
                    <a:pt x="697" y="64"/>
                    <a:pt x="659" y="1"/>
                    <a:pt x="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607090" y="2538479"/>
              <a:ext cx="383369" cy="322518"/>
            </a:xfrm>
            <a:custGeom>
              <a:rect b="b" l="l" r="r" t="t"/>
              <a:pathLst>
                <a:path extrusionOk="0" h="2608" w="3100">
                  <a:moveTo>
                    <a:pt x="914" y="1"/>
                  </a:moveTo>
                  <a:cubicBezTo>
                    <a:pt x="877" y="1"/>
                    <a:pt x="841" y="18"/>
                    <a:pt x="809" y="57"/>
                  </a:cubicBezTo>
                  <a:cubicBezTo>
                    <a:pt x="584" y="329"/>
                    <a:pt x="1037" y="1270"/>
                    <a:pt x="1037" y="1270"/>
                  </a:cubicBezTo>
                  <a:cubicBezTo>
                    <a:pt x="1037" y="1270"/>
                    <a:pt x="702" y="1053"/>
                    <a:pt x="440" y="1053"/>
                  </a:cubicBezTo>
                  <a:cubicBezTo>
                    <a:pt x="311" y="1053"/>
                    <a:pt x="200" y="1105"/>
                    <a:pt x="154" y="1259"/>
                  </a:cubicBezTo>
                  <a:cubicBezTo>
                    <a:pt x="1" y="1763"/>
                    <a:pt x="656" y="2607"/>
                    <a:pt x="1421" y="2607"/>
                  </a:cubicBezTo>
                  <a:cubicBezTo>
                    <a:pt x="1645" y="2607"/>
                    <a:pt x="1878" y="2535"/>
                    <a:pt x="2103" y="2361"/>
                  </a:cubicBezTo>
                  <a:cubicBezTo>
                    <a:pt x="3099" y="1593"/>
                    <a:pt x="2557" y="648"/>
                    <a:pt x="2557" y="648"/>
                  </a:cubicBezTo>
                  <a:lnTo>
                    <a:pt x="2557" y="648"/>
                  </a:lnTo>
                  <a:lnTo>
                    <a:pt x="2057" y="1089"/>
                  </a:lnTo>
                  <a:cubicBezTo>
                    <a:pt x="2057" y="1089"/>
                    <a:pt x="1993" y="463"/>
                    <a:pt x="1693" y="293"/>
                  </a:cubicBezTo>
                  <a:cubicBezTo>
                    <a:pt x="1647" y="267"/>
                    <a:pt x="1609" y="257"/>
                    <a:pt x="1578" y="257"/>
                  </a:cubicBezTo>
                  <a:cubicBezTo>
                    <a:pt x="1399" y="257"/>
                    <a:pt x="1420" y="599"/>
                    <a:pt x="1420" y="599"/>
                  </a:cubicBezTo>
                  <a:cubicBezTo>
                    <a:pt x="1420" y="599"/>
                    <a:pt x="1136" y="1"/>
                    <a:pt x="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641964" y="2691825"/>
              <a:ext cx="56392" cy="54784"/>
            </a:xfrm>
            <a:custGeom>
              <a:rect b="b" l="l" r="r" t="t"/>
              <a:pathLst>
                <a:path extrusionOk="0" h="443" w="456">
                  <a:moveTo>
                    <a:pt x="302" y="1"/>
                  </a:moveTo>
                  <a:cubicBezTo>
                    <a:pt x="265" y="1"/>
                    <a:pt x="227" y="35"/>
                    <a:pt x="247" y="81"/>
                  </a:cubicBezTo>
                  <a:cubicBezTo>
                    <a:pt x="281" y="164"/>
                    <a:pt x="304" y="272"/>
                    <a:pt x="293" y="319"/>
                  </a:cubicBezTo>
                  <a:cubicBezTo>
                    <a:pt x="255" y="291"/>
                    <a:pt x="183" y="198"/>
                    <a:pt x="125" y="100"/>
                  </a:cubicBezTo>
                  <a:cubicBezTo>
                    <a:pt x="113" y="80"/>
                    <a:pt x="95" y="72"/>
                    <a:pt x="78" y="72"/>
                  </a:cubicBezTo>
                  <a:cubicBezTo>
                    <a:pt x="38" y="72"/>
                    <a:pt x="0" y="114"/>
                    <a:pt x="25" y="159"/>
                  </a:cubicBezTo>
                  <a:cubicBezTo>
                    <a:pt x="87" y="262"/>
                    <a:pt x="202" y="434"/>
                    <a:pt x="298" y="442"/>
                  </a:cubicBezTo>
                  <a:lnTo>
                    <a:pt x="306" y="442"/>
                  </a:lnTo>
                  <a:cubicBezTo>
                    <a:pt x="334" y="442"/>
                    <a:pt x="357" y="430"/>
                    <a:pt x="374" y="408"/>
                  </a:cubicBezTo>
                  <a:cubicBezTo>
                    <a:pt x="455" y="313"/>
                    <a:pt x="378" y="100"/>
                    <a:pt x="353" y="36"/>
                  </a:cubicBezTo>
                  <a:cubicBezTo>
                    <a:pt x="342" y="11"/>
                    <a:pt x="322" y="1"/>
                    <a:pt x="3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42628" y="2616265"/>
              <a:ext cx="108580" cy="108454"/>
            </a:xfrm>
            <a:custGeom>
              <a:rect b="b" l="l" r="r" t="t"/>
              <a:pathLst>
                <a:path extrusionOk="0" h="877" w="878">
                  <a:moveTo>
                    <a:pt x="591" y="1"/>
                  </a:moveTo>
                  <a:cubicBezTo>
                    <a:pt x="571" y="1"/>
                    <a:pt x="550" y="6"/>
                    <a:pt x="533" y="17"/>
                  </a:cubicBezTo>
                  <a:cubicBezTo>
                    <a:pt x="469" y="55"/>
                    <a:pt x="450" y="166"/>
                    <a:pt x="446" y="268"/>
                  </a:cubicBezTo>
                  <a:cubicBezTo>
                    <a:pt x="329" y="147"/>
                    <a:pt x="237" y="85"/>
                    <a:pt x="170" y="85"/>
                  </a:cubicBezTo>
                  <a:cubicBezTo>
                    <a:pt x="150" y="85"/>
                    <a:pt x="131" y="91"/>
                    <a:pt x="116" y="102"/>
                  </a:cubicBezTo>
                  <a:cubicBezTo>
                    <a:pt x="88" y="123"/>
                    <a:pt x="1" y="187"/>
                    <a:pt x="252" y="841"/>
                  </a:cubicBezTo>
                  <a:cubicBezTo>
                    <a:pt x="260" y="862"/>
                    <a:pt x="282" y="877"/>
                    <a:pt x="305" y="877"/>
                  </a:cubicBezTo>
                  <a:cubicBezTo>
                    <a:pt x="346" y="877"/>
                    <a:pt x="373" y="836"/>
                    <a:pt x="358" y="798"/>
                  </a:cubicBezTo>
                  <a:cubicBezTo>
                    <a:pt x="269" y="568"/>
                    <a:pt x="186" y="292"/>
                    <a:pt x="190" y="204"/>
                  </a:cubicBezTo>
                  <a:lnTo>
                    <a:pt x="190" y="204"/>
                  </a:lnTo>
                  <a:cubicBezTo>
                    <a:pt x="243" y="228"/>
                    <a:pt x="360" y="338"/>
                    <a:pt x="463" y="462"/>
                  </a:cubicBezTo>
                  <a:cubicBezTo>
                    <a:pt x="474" y="476"/>
                    <a:pt x="490" y="482"/>
                    <a:pt x="505" y="482"/>
                  </a:cubicBezTo>
                  <a:cubicBezTo>
                    <a:pt x="536" y="482"/>
                    <a:pt x="565" y="456"/>
                    <a:pt x="563" y="419"/>
                  </a:cubicBezTo>
                  <a:cubicBezTo>
                    <a:pt x="552" y="283"/>
                    <a:pt x="567" y="134"/>
                    <a:pt x="590" y="115"/>
                  </a:cubicBezTo>
                  <a:cubicBezTo>
                    <a:pt x="595" y="117"/>
                    <a:pt x="599" y="119"/>
                    <a:pt x="603" y="121"/>
                  </a:cubicBezTo>
                  <a:cubicBezTo>
                    <a:pt x="701" y="179"/>
                    <a:pt x="752" y="434"/>
                    <a:pt x="763" y="583"/>
                  </a:cubicBezTo>
                  <a:cubicBezTo>
                    <a:pt x="763" y="613"/>
                    <a:pt x="786" y="637"/>
                    <a:pt x="815" y="637"/>
                  </a:cubicBezTo>
                  <a:cubicBezTo>
                    <a:pt x="818" y="637"/>
                    <a:pt x="820" y="637"/>
                    <a:pt x="822" y="636"/>
                  </a:cubicBezTo>
                  <a:cubicBezTo>
                    <a:pt x="854" y="634"/>
                    <a:pt x="878" y="607"/>
                    <a:pt x="875" y="575"/>
                  </a:cubicBezTo>
                  <a:cubicBezTo>
                    <a:pt x="873" y="530"/>
                    <a:pt x="844" y="130"/>
                    <a:pt x="661" y="23"/>
                  </a:cubicBezTo>
                  <a:cubicBezTo>
                    <a:pt x="640" y="8"/>
                    <a:pt x="615" y="1"/>
                    <a:pt x="5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698479" y="2745125"/>
              <a:ext cx="190943" cy="95717"/>
            </a:xfrm>
            <a:custGeom>
              <a:rect b="b" l="l" r="r" t="t"/>
              <a:pathLst>
                <a:path extrusionOk="0" h="774" w="1544">
                  <a:moveTo>
                    <a:pt x="1476" y="0"/>
                  </a:moveTo>
                  <a:cubicBezTo>
                    <a:pt x="1456" y="0"/>
                    <a:pt x="1437" y="10"/>
                    <a:pt x="1426" y="33"/>
                  </a:cubicBezTo>
                  <a:cubicBezTo>
                    <a:pt x="1424" y="37"/>
                    <a:pt x="1260" y="467"/>
                    <a:pt x="881" y="610"/>
                  </a:cubicBezTo>
                  <a:cubicBezTo>
                    <a:pt x="798" y="642"/>
                    <a:pt x="711" y="658"/>
                    <a:pt x="620" y="658"/>
                  </a:cubicBezTo>
                  <a:cubicBezTo>
                    <a:pt x="463" y="658"/>
                    <a:pt x="294" y="610"/>
                    <a:pt x="115" y="516"/>
                  </a:cubicBezTo>
                  <a:cubicBezTo>
                    <a:pt x="105" y="510"/>
                    <a:pt x="95" y="507"/>
                    <a:pt x="85" y="507"/>
                  </a:cubicBezTo>
                  <a:cubicBezTo>
                    <a:pt x="32" y="507"/>
                    <a:pt x="1" y="589"/>
                    <a:pt x="62" y="618"/>
                  </a:cubicBezTo>
                  <a:cubicBezTo>
                    <a:pt x="260" y="720"/>
                    <a:pt x="447" y="773"/>
                    <a:pt x="622" y="773"/>
                  </a:cubicBezTo>
                  <a:cubicBezTo>
                    <a:pt x="724" y="773"/>
                    <a:pt x="826" y="754"/>
                    <a:pt x="922" y="718"/>
                  </a:cubicBezTo>
                  <a:cubicBezTo>
                    <a:pt x="1347" y="554"/>
                    <a:pt x="1524" y="92"/>
                    <a:pt x="1533" y="73"/>
                  </a:cubicBezTo>
                  <a:cubicBezTo>
                    <a:pt x="1543" y="30"/>
                    <a:pt x="1510" y="0"/>
                    <a:pt x="1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1034235" y="2164883"/>
              <a:ext cx="1025822" cy="452490"/>
            </a:xfrm>
            <a:custGeom>
              <a:rect b="b" l="l" r="r" t="t"/>
              <a:pathLst>
                <a:path extrusionOk="0" h="3659" w="8295">
                  <a:moveTo>
                    <a:pt x="6864" y="0"/>
                  </a:moveTo>
                  <a:cubicBezTo>
                    <a:pt x="6794" y="0"/>
                    <a:pt x="6724" y="7"/>
                    <a:pt x="6656" y="17"/>
                  </a:cubicBezTo>
                  <a:cubicBezTo>
                    <a:pt x="6585" y="30"/>
                    <a:pt x="6596" y="132"/>
                    <a:pt x="6666" y="132"/>
                  </a:cubicBezTo>
                  <a:lnTo>
                    <a:pt x="6666" y="130"/>
                  </a:lnTo>
                  <a:lnTo>
                    <a:pt x="6675" y="130"/>
                  </a:lnTo>
                  <a:cubicBezTo>
                    <a:pt x="6728" y="121"/>
                    <a:pt x="6784" y="115"/>
                    <a:pt x="6838" y="115"/>
                  </a:cubicBezTo>
                  <a:cubicBezTo>
                    <a:pt x="6846" y="115"/>
                    <a:pt x="6854" y="115"/>
                    <a:pt x="6862" y="115"/>
                  </a:cubicBezTo>
                  <a:lnTo>
                    <a:pt x="6892" y="115"/>
                  </a:lnTo>
                  <a:cubicBezTo>
                    <a:pt x="6924" y="113"/>
                    <a:pt x="6947" y="90"/>
                    <a:pt x="6949" y="58"/>
                  </a:cubicBezTo>
                  <a:cubicBezTo>
                    <a:pt x="6951" y="26"/>
                    <a:pt x="6926" y="0"/>
                    <a:pt x="6894" y="0"/>
                  </a:cubicBezTo>
                  <a:close/>
                  <a:moveTo>
                    <a:pt x="7117" y="24"/>
                  </a:moveTo>
                  <a:cubicBezTo>
                    <a:pt x="7053" y="24"/>
                    <a:pt x="7039" y="122"/>
                    <a:pt x="7109" y="136"/>
                  </a:cubicBezTo>
                  <a:cubicBezTo>
                    <a:pt x="7179" y="151"/>
                    <a:pt x="7249" y="173"/>
                    <a:pt x="7315" y="200"/>
                  </a:cubicBezTo>
                  <a:cubicBezTo>
                    <a:pt x="7322" y="202"/>
                    <a:pt x="7330" y="205"/>
                    <a:pt x="7337" y="205"/>
                  </a:cubicBezTo>
                  <a:cubicBezTo>
                    <a:pt x="7400" y="205"/>
                    <a:pt x="7417" y="117"/>
                    <a:pt x="7360" y="94"/>
                  </a:cubicBezTo>
                  <a:cubicBezTo>
                    <a:pt x="7286" y="64"/>
                    <a:pt x="7209" y="41"/>
                    <a:pt x="7130" y="26"/>
                  </a:cubicBezTo>
                  <a:cubicBezTo>
                    <a:pt x="7125" y="25"/>
                    <a:pt x="7121" y="24"/>
                    <a:pt x="7117" y="24"/>
                  </a:cubicBezTo>
                  <a:close/>
                  <a:moveTo>
                    <a:pt x="6447" y="79"/>
                  </a:moveTo>
                  <a:cubicBezTo>
                    <a:pt x="6440" y="79"/>
                    <a:pt x="6433" y="80"/>
                    <a:pt x="6426" y="83"/>
                  </a:cubicBezTo>
                  <a:cubicBezTo>
                    <a:pt x="6351" y="111"/>
                    <a:pt x="6279" y="147"/>
                    <a:pt x="6213" y="190"/>
                  </a:cubicBezTo>
                  <a:cubicBezTo>
                    <a:pt x="6162" y="219"/>
                    <a:pt x="6183" y="296"/>
                    <a:pt x="6243" y="296"/>
                  </a:cubicBezTo>
                  <a:cubicBezTo>
                    <a:pt x="6253" y="296"/>
                    <a:pt x="6264" y="292"/>
                    <a:pt x="6273" y="288"/>
                  </a:cubicBezTo>
                  <a:cubicBezTo>
                    <a:pt x="6334" y="249"/>
                    <a:pt x="6398" y="215"/>
                    <a:pt x="6466" y="190"/>
                  </a:cubicBezTo>
                  <a:cubicBezTo>
                    <a:pt x="6527" y="163"/>
                    <a:pt x="6501" y="79"/>
                    <a:pt x="6447" y="79"/>
                  </a:cubicBezTo>
                  <a:close/>
                  <a:moveTo>
                    <a:pt x="7535" y="196"/>
                  </a:moveTo>
                  <a:cubicBezTo>
                    <a:pt x="7486" y="196"/>
                    <a:pt x="7451" y="268"/>
                    <a:pt x="7505" y="302"/>
                  </a:cubicBezTo>
                  <a:cubicBezTo>
                    <a:pt x="7564" y="343"/>
                    <a:pt x="7622" y="390"/>
                    <a:pt x="7673" y="441"/>
                  </a:cubicBezTo>
                  <a:cubicBezTo>
                    <a:pt x="7683" y="451"/>
                    <a:pt x="7696" y="458"/>
                    <a:pt x="7713" y="458"/>
                  </a:cubicBezTo>
                  <a:cubicBezTo>
                    <a:pt x="7728" y="458"/>
                    <a:pt x="7743" y="451"/>
                    <a:pt x="7754" y="441"/>
                  </a:cubicBezTo>
                  <a:cubicBezTo>
                    <a:pt x="7775" y="419"/>
                    <a:pt x="7775" y="383"/>
                    <a:pt x="7754" y="362"/>
                  </a:cubicBezTo>
                  <a:cubicBezTo>
                    <a:pt x="7696" y="305"/>
                    <a:pt x="7637" y="253"/>
                    <a:pt x="7571" y="209"/>
                  </a:cubicBezTo>
                  <a:cubicBezTo>
                    <a:pt x="7559" y="200"/>
                    <a:pt x="7546" y="196"/>
                    <a:pt x="7535" y="196"/>
                  </a:cubicBezTo>
                  <a:close/>
                  <a:moveTo>
                    <a:pt x="6058" y="316"/>
                  </a:moveTo>
                  <a:cubicBezTo>
                    <a:pt x="6046" y="316"/>
                    <a:pt x="6033" y="320"/>
                    <a:pt x="6021" y="330"/>
                  </a:cubicBezTo>
                  <a:cubicBezTo>
                    <a:pt x="5962" y="381"/>
                    <a:pt x="5906" y="437"/>
                    <a:pt x="5853" y="496"/>
                  </a:cubicBezTo>
                  <a:cubicBezTo>
                    <a:pt x="5819" y="532"/>
                    <a:pt x="5847" y="592"/>
                    <a:pt x="5896" y="592"/>
                  </a:cubicBezTo>
                  <a:cubicBezTo>
                    <a:pt x="5913" y="592"/>
                    <a:pt x="5928" y="583"/>
                    <a:pt x="5938" y="573"/>
                  </a:cubicBezTo>
                  <a:cubicBezTo>
                    <a:pt x="5987" y="517"/>
                    <a:pt x="6041" y="464"/>
                    <a:pt x="6096" y="415"/>
                  </a:cubicBezTo>
                  <a:cubicBezTo>
                    <a:pt x="6138" y="376"/>
                    <a:pt x="6103" y="316"/>
                    <a:pt x="6058" y="316"/>
                  </a:cubicBezTo>
                  <a:close/>
                  <a:moveTo>
                    <a:pt x="7858" y="515"/>
                  </a:moveTo>
                  <a:cubicBezTo>
                    <a:pt x="7817" y="515"/>
                    <a:pt x="7777" y="564"/>
                    <a:pt x="7813" y="609"/>
                  </a:cubicBezTo>
                  <a:cubicBezTo>
                    <a:pt x="7856" y="668"/>
                    <a:pt x="7894" y="732"/>
                    <a:pt x="7928" y="796"/>
                  </a:cubicBezTo>
                  <a:cubicBezTo>
                    <a:pt x="7937" y="815"/>
                    <a:pt x="7958" y="828"/>
                    <a:pt x="7979" y="828"/>
                  </a:cubicBezTo>
                  <a:cubicBezTo>
                    <a:pt x="7988" y="828"/>
                    <a:pt x="7996" y="826"/>
                    <a:pt x="8005" y="822"/>
                  </a:cubicBezTo>
                  <a:cubicBezTo>
                    <a:pt x="8033" y="807"/>
                    <a:pt x="8043" y="773"/>
                    <a:pt x="8028" y="745"/>
                  </a:cubicBezTo>
                  <a:cubicBezTo>
                    <a:pt x="7992" y="675"/>
                    <a:pt x="7952" y="607"/>
                    <a:pt x="7905" y="543"/>
                  </a:cubicBezTo>
                  <a:cubicBezTo>
                    <a:pt x="7892" y="523"/>
                    <a:pt x="7875" y="515"/>
                    <a:pt x="7858" y="515"/>
                  </a:cubicBezTo>
                  <a:close/>
                  <a:moveTo>
                    <a:pt x="5756" y="656"/>
                  </a:moveTo>
                  <a:cubicBezTo>
                    <a:pt x="5739" y="656"/>
                    <a:pt x="5722" y="664"/>
                    <a:pt x="5709" y="683"/>
                  </a:cubicBezTo>
                  <a:cubicBezTo>
                    <a:pt x="5666" y="747"/>
                    <a:pt x="5623" y="813"/>
                    <a:pt x="5587" y="883"/>
                  </a:cubicBezTo>
                  <a:cubicBezTo>
                    <a:pt x="5572" y="911"/>
                    <a:pt x="5583" y="945"/>
                    <a:pt x="5611" y="960"/>
                  </a:cubicBezTo>
                  <a:cubicBezTo>
                    <a:pt x="5619" y="964"/>
                    <a:pt x="5628" y="966"/>
                    <a:pt x="5638" y="966"/>
                  </a:cubicBezTo>
                  <a:lnTo>
                    <a:pt x="5638" y="969"/>
                  </a:lnTo>
                  <a:cubicBezTo>
                    <a:pt x="5660" y="966"/>
                    <a:pt x="5679" y="956"/>
                    <a:pt x="5687" y="937"/>
                  </a:cubicBezTo>
                  <a:cubicBezTo>
                    <a:pt x="5723" y="873"/>
                    <a:pt x="5762" y="809"/>
                    <a:pt x="5804" y="747"/>
                  </a:cubicBezTo>
                  <a:cubicBezTo>
                    <a:pt x="5836" y="702"/>
                    <a:pt x="5797" y="656"/>
                    <a:pt x="5756" y="656"/>
                  </a:cubicBezTo>
                  <a:close/>
                  <a:moveTo>
                    <a:pt x="4010" y="900"/>
                  </a:moveTo>
                  <a:cubicBezTo>
                    <a:pt x="3936" y="903"/>
                    <a:pt x="3859" y="907"/>
                    <a:pt x="3778" y="913"/>
                  </a:cubicBezTo>
                  <a:cubicBezTo>
                    <a:pt x="3706" y="920"/>
                    <a:pt x="3710" y="1026"/>
                    <a:pt x="3783" y="1028"/>
                  </a:cubicBezTo>
                  <a:lnTo>
                    <a:pt x="3787" y="1026"/>
                  </a:lnTo>
                  <a:cubicBezTo>
                    <a:pt x="3866" y="1022"/>
                    <a:pt x="3940" y="1017"/>
                    <a:pt x="4012" y="1015"/>
                  </a:cubicBezTo>
                  <a:cubicBezTo>
                    <a:pt x="4044" y="1015"/>
                    <a:pt x="4070" y="990"/>
                    <a:pt x="4068" y="958"/>
                  </a:cubicBezTo>
                  <a:cubicBezTo>
                    <a:pt x="4068" y="926"/>
                    <a:pt x="4042" y="900"/>
                    <a:pt x="4010" y="900"/>
                  </a:cubicBezTo>
                  <a:close/>
                  <a:moveTo>
                    <a:pt x="4235" y="906"/>
                  </a:moveTo>
                  <a:cubicBezTo>
                    <a:pt x="4206" y="906"/>
                    <a:pt x="4183" y="930"/>
                    <a:pt x="4183" y="960"/>
                  </a:cubicBezTo>
                  <a:cubicBezTo>
                    <a:pt x="4181" y="990"/>
                    <a:pt x="4206" y="1017"/>
                    <a:pt x="4236" y="1020"/>
                  </a:cubicBezTo>
                  <a:cubicBezTo>
                    <a:pt x="4312" y="1024"/>
                    <a:pt x="4389" y="1030"/>
                    <a:pt x="4459" y="1041"/>
                  </a:cubicBezTo>
                  <a:lnTo>
                    <a:pt x="4468" y="1041"/>
                  </a:lnTo>
                  <a:cubicBezTo>
                    <a:pt x="4538" y="1041"/>
                    <a:pt x="4547" y="937"/>
                    <a:pt x="4476" y="928"/>
                  </a:cubicBezTo>
                  <a:cubicBezTo>
                    <a:pt x="4400" y="917"/>
                    <a:pt x="4323" y="911"/>
                    <a:pt x="4242" y="907"/>
                  </a:cubicBezTo>
                  <a:cubicBezTo>
                    <a:pt x="4240" y="907"/>
                    <a:pt x="4238" y="906"/>
                    <a:pt x="4235" y="906"/>
                  </a:cubicBezTo>
                  <a:close/>
                  <a:moveTo>
                    <a:pt x="3557" y="944"/>
                  </a:moveTo>
                  <a:cubicBezTo>
                    <a:pt x="3553" y="944"/>
                    <a:pt x="3549" y="944"/>
                    <a:pt x="3544" y="945"/>
                  </a:cubicBezTo>
                  <a:cubicBezTo>
                    <a:pt x="3468" y="962"/>
                    <a:pt x="3391" y="983"/>
                    <a:pt x="3316" y="1011"/>
                  </a:cubicBezTo>
                  <a:cubicBezTo>
                    <a:pt x="3259" y="1035"/>
                    <a:pt x="3274" y="1122"/>
                    <a:pt x="3338" y="1122"/>
                  </a:cubicBezTo>
                  <a:cubicBezTo>
                    <a:pt x="3344" y="1122"/>
                    <a:pt x="3351" y="1122"/>
                    <a:pt x="3357" y="1118"/>
                  </a:cubicBezTo>
                  <a:cubicBezTo>
                    <a:pt x="3427" y="1092"/>
                    <a:pt x="3497" y="1073"/>
                    <a:pt x="3568" y="1058"/>
                  </a:cubicBezTo>
                  <a:cubicBezTo>
                    <a:pt x="3637" y="1044"/>
                    <a:pt x="3621" y="944"/>
                    <a:pt x="3557" y="944"/>
                  </a:cubicBezTo>
                  <a:close/>
                  <a:moveTo>
                    <a:pt x="4691" y="965"/>
                  </a:moveTo>
                  <a:cubicBezTo>
                    <a:pt x="4628" y="965"/>
                    <a:pt x="4609" y="1061"/>
                    <a:pt x="4679" y="1079"/>
                  </a:cubicBezTo>
                  <a:cubicBezTo>
                    <a:pt x="4751" y="1094"/>
                    <a:pt x="4823" y="1115"/>
                    <a:pt x="4893" y="1139"/>
                  </a:cubicBezTo>
                  <a:cubicBezTo>
                    <a:pt x="4900" y="1141"/>
                    <a:pt x="4906" y="1143"/>
                    <a:pt x="4910" y="1143"/>
                  </a:cubicBezTo>
                  <a:lnTo>
                    <a:pt x="4913" y="1143"/>
                  </a:lnTo>
                  <a:cubicBezTo>
                    <a:pt x="4976" y="1143"/>
                    <a:pt x="4991" y="1052"/>
                    <a:pt x="4932" y="1030"/>
                  </a:cubicBezTo>
                  <a:cubicBezTo>
                    <a:pt x="4857" y="1005"/>
                    <a:pt x="4783" y="983"/>
                    <a:pt x="4706" y="966"/>
                  </a:cubicBezTo>
                  <a:cubicBezTo>
                    <a:pt x="4701" y="965"/>
                    <a:pt x="4696" y="965"/>
                    <a:pt x="4691" y="965"/>
                  </a:cubicBezTo>
                  <a:close/>
                  <a:moveTo>
                    <a:pt x="8074" y="918"/>
                  </a:moveTo>
                  <a:cubicBezTo>
                    <a:pt x="8037" y="918"/>
                    <a:pt x="8000" y="953"/>
                    <a:pt x="8020" y="998"/>
                  </a:cubicBezTo>
                  <a:cubicBezTo>
                    <a:pt x="8047" y="1066"/>
                    <a:pt x="8071" y="1139"/>
                    <a:pt x="8092" y="1211"/>
                  </a:cubicBezTo>
                  <a:cubicBezTo>
                    <a:pt x="8098" y="1237"/>
                    <a:pt x="8120" y="1254"/>
                    <a:pt x="8147" y="1254"/>
                  </a:cubicBezTo>
                  <a:cubicBezTo>
                    <a:pt x="8152" y="1254"/>
                    <a:pt x="8158" y="1252"/>
                    <a:pt x="8162" y="1249"/>
                  </a:cubicBezTo>
                  <a:cubicBezTo>
                    <a:pt x="8192" y="1241"/>
                    <a:pt x="8209" y="1209"/>
                    <a:pt x="8201" y="1179"/>
                  </a:cubicBezTo>
                  <a:cubicBezTo>
                    <a:pt x="8179" y="1103"/>
                    <a:pt x="8154" y="1028"/>
                    <a:pt x="8126" y="958"/>
                  </a:cubicBezTo>
                  <a:cubicBezTo>
                    <a:pt x="8117" y="930"/>
                    <a:pt x="8096" y="918"/>
                    <a:pt x="8074" y="918"/>
                  </a:cubicBezTo>
                  <a:close/>
                  <a:moveTo>
                    <a:pt x="5122" y="1114"/>
                  </a:moveTo>
                  <a:cubicBezTo>
                    <a:pt x="5068" y="1114"/>
                    <a:pt x="5039" y="1194"/>
                    <a:pt x="5098" y="1224"/>
                  </a:cubicBezTo>
                  <a:cubicBezTo>
                    <a:pt x="5164" y="1256"/>
                    <a:pt x="5228" y="1292"/>
                    <a:pt x="5289" y="1332"/>
                  </a:cubicBezTo>
                  <a:cubicBezTo>
                    <a:pt x="5300" y="1339"/>
                    <a:pt x="5311" y="1343"/>
                    <a:pt x="5321" y="1343"/>
                  </a:cubicBezTo>
                  <a:cubicBezTo>
                    <a:pt x="5340" y="1343"/>
                    <a:pt x="5357" y="1332"/>
                    <a:pt x="5368" y="1318"/>
                  </a:cubicBezTo>
                  <a:cubicBezTo>
                    <a:pt x="5387" y="1290"/>
                    <a:pt x="5379" y="1254"/>
                    <a:pt x="5353" y="1237"/>
                  </a:cubicBezTo>
                  <a:cubicBezTo>
                    <a:pt x="5287" y="1194"/>
                    <a:pt x="5219" y="1156"/>
                    <a:pt x="5149" y="1120"/>
                  </a:cubicBezTo>
                  <a:cubicBezTo>
                    <a:pt x="5140" y="1115"/>
                    <a:pt x="5131" y="1114"/>
                    <a:pt x="5122" y="1114"/>
                  </a:cubicBezTo>
                  <a:close/>
                  <a:moveTo>
                    <a:pt x="3133" y="1105"/>
                  </a:moveTo>
                  <a:cubicBezTo>
                    <a:pt x="3124" y="1105"/>
                    <a:pt x="3114" y="1107"/>
                    <a:pt x="3104" y="1113"/>
                  </a:cubicBezTo>
                  <a:cubicBezTo>
                    <a:pt x="3033" y="1156"/>
                    <a:pt x="2970" y="1203"/>
                    <a:pt x="2910" y="1256"/>
                  </a:cubicBezTo>
                  <a:cubicBezTo>
                    <a:pt x="2870" y="1290"/>
                    <a:pt x="2895" y="1356"/>
                    <a:pt x="2948" y="1356"/>
                  </a:cubicBezTo>
                  <a:cubicBezTo>
                    <a:pt x="2961" y="1356"/>
                    <a:pt x="2976" y="1349"/>
                    <a:pt x="2987" y="1341"/>
                  </a:cubicBezTo>
                  <a:cubicBezTo>
                    <a:pt x="3040" y="1292"/>
                    <a:pt x="3099" y="1249"/>
                    <a:pt x="3161" y="1213"/>
                  </a:cubicBezTo>
                  <a:cubicBezTo>
                    <a:pt x="3217" y="1179"/>
                    <a:pt x="3183" y="1105"/>
                    <a:pt x="3133" y="1105"/>
                  </a:cubicBezTo>
                  <a:close/>
                  <a:moveTo>
                    <a:pt x="5538" y="1060"/>
                  </a:moveTo>
                  <a:cubicBezTo>
                    <a:pt x="5517" y="1060"/>
                    <a:pt x="5497" y="1071"/>
                    <a:pt x="5487" y="1096"/>
                  </a:cubicBezTo>
                  <a:cubicBezTo>
                    <a:pt x="5457" y="1169"/>
                    <a:pt x="5432" y="1243"/>
                    <a:pt x="5411" y="1318"/>
                  </a:cubicBezTo>
                  <a:cubicBezTo>
                    <a:pt x="5402" y="1349"/>
                    <a:pt x="5419" y="1379"/>
                    <a:pt x="5451" y="1390"/>
                  </a:cubicBezTo>
                  <a:lnTo>
                    <a:pt x="5457" y="1390"/>
                  </a:lnTo>
                  <a:cubicBezTo>
                    <a:pt x="5438" y="1413"/>
                    <a:pt x="5440" y="1447"/>
                    <a:pt x="5464" y="1469"/>
                  </a:cubicBezTo>
                  <a:cubicBezTo>
                    <a:pt x="5517" y="1518"/>
                    <a:pt x="5566" y="1571"/>
                    <a:pt x="5613" y="1628"/>
                  </a:cubicBezTo>
                  <a:cubicBezTo>
                    <a:pt x="5623" y="1641"/>
                    <a:pt x="5640" y="1650"/>
                    <a:pt x="5657" y="1650"/>
                  </a:cubicBezTo>
                  <a:cubicBezTo>
                    <a:pt x="5670" y="1650"/>
                    <a:pt x="5683" y="1645"/>
                    <a:pt x="5694" y="1637"/>
                  </a:cubicBezTo>
                  <a:cubicBezTo>
                    <a:pt x="5717" y="1618"/>
                    <a:pt x="5721" y="1584"/>
                    <a:pt x="5702" y="1558"/>
                  </a:cubicBezTo>
                  <a:cubicBezTo>
                    <a:pt x="5653" y="1496"/>
                    <a:pt x="5600" y="1437"/>
                    <a:pt x="5540" y="1384"/>
                  </a:cubicBezTo>
                  <a:cubicBezTo>
                    <a:pt x="5532" y="1377"/>
                    <a:pt x="5521" y="1371"/>
                    <a:pt x="5511" y="1369"/>
                  </a:cubicBezTo>
                  <a:cubicBezTo>
                    <a:pt x="5515" y="1364"/>
                    <a:pt x="5519" y="1356"/>
                    <a:pt x="5521" y="1349"/>
                  </a:cubicBezTo>
                  <a:cubicBezTo>
                    <a:pt x="5543" y="1277"/>
                    <a:pt x="5566" y="1207"/>
                    <a:pt x="5594" y="1139"/>
                  </a:cubicBezTo>
                  <a:cubicBezTo>
                    <a:pt x="5611" y="1094"/>
                    <a:pt x="5574" y="1060"/>
                    <a:pt x="5538" y="1060"/>
                  </a:cubicBezTo>
                  <a:close/>
                  <a:moveTo>
                    <a:pt x="8197" y="1360"/>
                  </a:moveTo>
                  <a:cubicBezTo>
                    <a:pt x="8194" y="1360"/>
                    <a:pt x="8191" y="1360"/>
                    <a:pt x="8188" y="1360"/>
                  </a:cubicBezTo>
                  <a:cubicBezTo>
                    <a:pt x="8158" y="1367"/>
                    <a:pt x="8137" y="1396"/>
                    <a:pt x="8143" y="1428"/>
                  </a:cubicBezTo>
                  <a:cubicBezTo>
                    <a:pt x="8167" y="1539"/>
                    <a:pt x="8175" y="1620"/>
                    <a:pt x="8177" y="1650"/>
                  </a:cubicBezTo>
                  <a:cubicBezTo>
                    <a:pt x="8179" y="1679"/>
                    <a:pt x="8205" y="1703"/>
                    <a:pt x="8235" y="1703"/>
                  </a:cubicBezTo>
                  <a:lnTo>
                    <a:pt x="8239" y="1701"/>
                  </a:lnTo>
                  <a:cubicBezTo>
                    <a:pt x="8271" y="1699"/>
                    <a:pt x="8294" y="1671"/>
                    <a:pt x="8290" y="1639"/>
                  </a:cubicBezTo>
                  <a:cubicBezTo>
                    <a:pt x="8288" y="1598"/>
                    <a:pt x="8277" y="1515"/>
                    <a:pt x="8256" y="1407"/>
                  </a:cubicBezTo>
                  <a:cubicBezTo>
                    <a:pt x="8250" y="1378"/>
                    <a:pt x="8225" y="1360"/>
                    <a:pt x="8197" y="1360"/>
                  </a:cubicBezTo>
                  <a:close/>
                  <a:moveTo>
                    <a:pt x="2793" y="1405"/>
                  </a:moveTo>
                  <a:cubicBezTo>
                    <a:pt x="2777" y="1405"/>
                    <a:pt x="2761" y="1412"/>
                    <a:pt x="2748" y="1430"/>
                  </a:cubicBezTo>
                  <a:cubicBezTo>
                    <a:pt x="2699" y="1494"/>
                    <a:pt x="2657" y="1562"/>
                    <a:pt x="2621" y="1633"/>
                  </a:cubicBezTo>
                  <a:cubicBezTo>
                    <a:pt x="2599" y="1671"/>
                    <a:pt x="2627" y="1716"/>
                    <a:pt x="2672" y="1716"/>
                  </a:cubicBezTo>
                  <a:cubicBezTo>
                    <a:pt x="2693" y="1716"/>
                    <a:pt x="2712" y="1703"/>
                    <a:pt x="2721" y="1684"/>
                  </a:cubicBezTo>
                  <a:cubicBezTo>
                    <a:pt x="2755" y="1620"/>
                    <a:pt x="2795" y="1558"/>
                    <a:pt x="2838" y="1501"/>
                  </a:cubicBezTo>
                  <a:cubicBezTo>
                    <a:pt x="2876" y="1456"/>
                    <a:pt x="2836" y="1405"/>
                    <a:pt x="2793" y="1405"/>
                  </a:cubicBezTo>
                  <a:close/>
                  <a:moveTo>
                    <a:pt x="5423" y="1500"/>
                  </a:moveTo>
                  <a:cubicBezTo>
                    <a:pt x="5393" y="1500"/>
                    <a:pt x="5368" y="1521"/>
                    <a:pt x="5362" y="1550"/>
                  </a:cubicBezTo>
                  <a:cubicBezTo>
                    <a:pt x="5351" y="1622"/>
                    <a:pt x="5347" y="1694"/>
                    <a:pt x="5347" y="1767"/>
                  </a:cubicBezTo>
                  <a:lnTo>
                    <a:pt x="5347" y="1788"/>
                  </a:lnTo>
                  <a:cubicBezTo>
                    <a:pt x="5347" y="1818"/>
                    <a:pt x="5372" y="1843"/>
                    <a:pt x="5404" y="1843"/>
                  </a:cubicBezTo>
                  <a:cubicBezTo>
                    <a:pt x="5436" y="1843"/>
                    <a:pt x="5462" y="1816"/>
                    <a:pt x="5460" y="1786"/>
                  </a:cubicBezTo>
                  <a:lnTo>
                    <a:pt x="5460" y="1767"/>
                  </a:lnTo>
                  <a:cubicBezTo>
                    <a:pt x="5460" y="1699"/>
                    <a:pt x="5466" y="1633"/>
                    <a:pt x="5477" y="1567"/>
                  </a:cubicBezTo>
                  <a:cubicBezTo>
                    <a:pt x="5481" y="1535"/>
                    <a:pt x="5460" y="1505"/>
                    <a:pt x="5428" y="1501"/>
                  </a:cubicBezTo>
                  <a:cubicBezTo>
                    <a:pt x="5426" y="1500"/>
                    <a:pt x="5425" y="1500"/>
                    <a:pt x="5423" y="1500"/>
                  </a:cubicBezTo>
                  <a:close/>
                  <a:moveTo>
                    <a:pt x="5784" y="1726"/>
                  </a:moveTo>
                  <a:cubicBezTo>
                    <a:pt x="5746" y="1726"/>
                    <a:pt x="5707" y="1766"/>
                    <a:pt x="5730" y="1811"/>
                  </a:cubicBezTo>
                  <a:cubicBezTo>
                    <a:pt x="5764" y="1875"/>
                    <a:pt x="5789" y="1943"/>
                    <a:pt x="5806" y="2013"/>
                  </a:cubicBezTo>
                  <a:cubicBezTo>
                    <a:pt x="5813" y="2039"/>
                    <a:pt x="5835" y="2055"/>
                    <a:pt x="5862" y="2056"/>
                  </a:cubicBezTo>
                  <a:lnTo>
                    <a:pt x="5862" y="2056"/>
                  </a:lnTo>
                  <a:cubicBezTo>
                    <a:pt x="5867" y="2056"/>
                    <a:pt x="5873" y="2054"/>
                    <a:pt x="5877" y="2054"/>
                  </a:cubicBezTo>
                  <a:cubicBezTo>
                    <a:pt x="5906" y="2045"/>
                    <a:pt x="5926" y="2016"/>
                    <a:pt x="5919" y="1984"/>
                  </a:cubicBezTo>
                  <a:cubicBezTo>
                    <a:pt x="5898" y="1907"/>
                    <a:pt x="5870" y="1830"/>
                    <a:pt x="5832" y="1758"/>
                  </a:cubicBezTo>
                  <a:cubicBezTo>
                    <a:pt x="5821" y="1736"/>
                    <a:pt x="5802" y="1726"/>
                    <a:pt x="5784" y="1726"/>
                  </a:cubicBezTo>
                  <a:close/>
                  <a:moveTo>
                    <a:pt x="5862" y="2056"/>
                  </a:moveTo>
                  <a:lnTo>
                    <a:pt x="5862" y="2056"/>
                  </a:lnTo>
                  <a:cubicBezTo>
                    <a:pt x="5862" y="2056"/>
                    <a:pt x="5862" y="2056"/>
                    <a:pt x="5862" y="2056"/>
                  </a:cubicBezTo>
                  <a:lnTo>
                    <a:pt x="5864" y="2056"/>
                  </a:lnTo>
                  <a:cubicBezTo>
                    <a:pt x="5863" y="2056"/>
                    <a:pt x="5863" y="2056"/>
                    <a:pt x="5862" y="2056"/>
                  </a:cubicBezTo>
                  <a:close/>
                  <a:moveTo>
                    <a:pt x="2582" y="1809"/>
                  </a:moveTo>
                  <a:cubicBezTo>
                    <a:pt x="2559" y="1809"/>
                    <a:pt x="2537" y="1822"/>
                    <a:pt x="2529" y="1852"/>
                  </a:cubicBezTo>
                  <a:cubicBezTo>
                    <a:pt x="2504" y="1926"/>
                    <a:pt x="2482" y="2003"/>
                    <a:pt x="2467" y="2079"/>
                  </a:cubicBezTo>
                  <a:cubicBezTo>
                    <a:pt x="2461" y="2111"/>
                    <a:pt x="2480" y="2141"/>
                    <a:pt x="2512" y="2148"/>
                  </a:cubicBezTo>
                  <a:lnTo>
                    <a:pt x="2523" y="2148"/>
                  </a:lnTo>
                  <a:cubicBezTo>
                    <a:pt x="2550" y="2148"/>
                    <a:pt x="2574" y="2128"/>
                    <a:pt x="2580" y="2103"/>
                  </a:cubicBezTo>
                  <a:cubicBezTo>
                    <a:pt x="2593" y="2031"/>
                    <a:pt x="2612" y="1958"/>
                    <a:pt x="2638" y="1890"/>
                  </a:cubicBezTo>
                  <a:cubicBezTo>
                    <a:pt x="2656" y="1843"/>
                    <a:pt x="2618" y="1809"/>
                    <a:pt x="2582" y="1809"/>
                  </a:cubicBezTo>
                  <a:close/>
                  <a:moveTo>
                    <a:pt x="5434" y="1953"/>
                  </a:moveTo>
                  <a:cubicBezTo>
                    <a:pt x="5400" y="1953"/>
                    <a:pt x="5364" y="1982"/>
                    <a:pt x="5377" y="2026"/>
                  </a:cubicBezTo>
                  <a:cubicBezTo>
                    <a:pt x="5398" y="2109"/>
                    <a:pt x="5436" y="2186"/>
                    <a:pt x="5487" y="2252"/>
                  </a:cubicBezTo>
                  <a:cubicBezTo>
                    <a:pt x="5498" y="2265"/>
                    <a:pt x="5515" y="2273"/>
                    <a:pt x="5532" y="2273"/>
                  </a:cubicBezTo>
                  <a:cubicBezTo>
                    <a:pt x="5545" y="2273"/>
                    <a:pt x="5557" y="2267"/>
                    <a:pt x="5568" y="2260"/>
                  </a:cubicBezTo>
                  <a:cubicBezTo>
                    <a:pt x="5592" y="2239"/>
                    <a:pt x="5596" y="2205"/>
                    <a:pt x="5577" y="2179"/>
                  </a:cubicBezTo>
                  <a:cubicBezTo>
                    <a:pt x="5534" y="2126"/>
                    <a:pt x="5504" y="2065"/>
                    <a:pt x="5487" y="1996"/>
                  </a:cubicBezTo>
                  <a:cubicBezTo>
                    <a:pt x="5480" y="1966"/>
                    <a:pt x="5458" y="1953"/>
                    <a:pt x="5434" y="1953"/>
                  </a:cubicBezTo>
                  <a:close/>
                  <a:moveTo>
                    <a:pt x="1833" y="2203"/>
                  </a:moveTo>
                  <a:cubicBezTo>
                    <a:pt x="1795" y="2203"/>
                    <a:pt x="1759" y="2205"/>
                    <a:pt x="1720" y="2207"/>
                  </a:cubicBezTo>
                  <a:cubicBezTo>
                    <a:pt x="1648" y="2218"/>
                    <a:pt x="1657" y="2322"/>
                    <a:pt x="1727" y="2322"/>
                  </a:cubicBezTo>
                  <a:cubicBezTo>
                    <a:pt x="1763" y="2320"/>
                    <a:pt x="1799" y="2318"/>
                    <a:pt x="1831" y="2318"/>
                  </a:cubicBezTo>
                  <a:cubicBezTo>
                    <a:pt x="1869" y="2318"/>
                    <a:pt x="1910" y="2320"/>
                    <a:pt x="1948" y="2322"/>
                  </a:cubicBezTo>
                  <a:lnTo>
                    <a:pt x="1950" y="2322"/>
                  </a:lnTo>
                  <a:cubicBezTo>
                    <a:pt x="1982" y="2322"/>
                    <a:pt x="2008" y="2301"/>
                    <a:pt x="2010" y="2271"/>
                  </a:cubicBezTo>
                  <a:cubicBezTo>
                    <a:pt x="2012" y="2239"/>
                    <a:pt x="1989" y="2211"/>
                    <a:pt x="1957" y="2209"/>
                  </a:cubicBezTo>
                  <a:cubicBezTo>
                    <a:pt x="1918" y="2205"/>
                    <a:pt x="1874" y="2203"/>
                    <a:pt x="1833" y="2203"/>
                  </a:cubicBezTo>
                  <a:close/>
                  <a:moveTo>
                    <a:pt x="5874" y="2168"/>
                  </a:moveTo>
                  <a:cubicBezTo>
                    <a:pt x="5850" y="2168"/>
                    <a:pt x="5826" y="2183"/>
                    <a:pt x="5819" y="2216"/>
                  </a:cubicBezTo>
                  <a:cubicBezTo>
                    <a:pt x="5814" y="2246"/>
                    <a:pt x="5796" y="2293"/>
                    <a:pt x="5755" y="2293"/>
                  </a:cubicBezTo>
                  <a:cubicBezTo>
                    <a:pt x="5750" y="2293"/>
                    <a:pt x="5744" y="2292"/>
                    <a:pt x="5738" y="2290"/>
                  </a:cubicBezTo>
                  <a:lnTo>
                    <a:pt x="5719" y="2343"/>
                  </a:lnTo>
                  <a:lnTo>
                    <a:pt x="5704" y="2399"/>
                  </a:lnTo>
                  <a:cubicBezTo>
                    <a:pt x="5723" y="2403"/>
                    <a:pt x="5742" y="2407"/>
                    <a:pt x="5761" y="2407"/>
                  </a:cubicBezTo>
                  <a:lnTo>
                    <a:pt x="5761" y="2407"/>
                  </a:lnTo>
                  <a:cubicBezTo>
                    <a:pt x="5847" y="2407"/>
                    <a:pt x="5911" y="2343"/>
                    <a:pt x="5932" y="2237"/>
                  </a:cubicBezTo>
                  <a:cubicBezTo>
                    <a:pt x="5941" y="2194"/>
                    <a:pt x="5907" y="2168"/>
                    <a:pt x="5874" y="2168"/>
                  </a:cubicBezTo>
                  <a:close/>
                  <a:moveTo>
                    <a:pt x="1498" y="2238"/>
                  </a:moveTo>
                  <a:cubicBezTo>
                    <a:pt x="1494" y="2238"/>
                    <a:pt x="1490" y="2238"/>
                    <a:pt x="1486" y="2239"/>
                  </a:cubicBezTo>
                  <a:cubicBezTo>
                    <a:pt x="1410" y="2254"/>
                    <a:pt x="1333" y="2273"/>
                    <a:pt x="1259" y="2294"/>
                  </a:cubicBezTo>
                  <a:cubicBezTo>
                    <a:pt x="1197" y="2314"/>
                    <a:pt x="1210" y="2407"/>
                    <a:pt x="1276" y="2407"/>
                  </a:cubicBezTo>
                  <a:cubicBezTo>
                    <a:pt x="1282" y="2407"/>
                    <a:pt x="1286" y="2407"/>
                    <a:pt x="1293" y="2405"/>
                  </a:cubicBezTo>
                  <a:cubicBezTo>
                    <a:pt x="1361" y="2384"/>
                    <a:pt x="1435" y="2367"/>
                    <a:pt x="1508" y="2352"/>
                  </a:cubicBezTo>
                  <a:cubicBezTo>
                    <a:pt x="1539" y="2345"/>
                    <a:pt x="1559" y="2316"/>
                    <a:pt x="1554" y="2284"/>
                  </a:cubicBezTo>
                  <a:cubicBezTo>
                    <a:pt x="1549" y="2258"/>
                    <a:pt x="1525" y="2238"/>
                    <a:pt x="1498" y="2238"/>
                  </a:cubicBezTo>
                  <a:close/>
                  <a:moveTo>
                    <a:pt x="5761" y="2407"/>
                  </a:moveTo>
                  <a:lnTo>
                    <a:pt x="5761" y="2407"/>
                  </a:lnTo>
                  <a:cubicBezTo>
                    <a:pt x="5760" y="2407"/>
                    <a:pt x="5760" y="2407"/>
                    <a:pt x="5760" y="2407"/>
                  </a:cubicBezTo>
                  <a:lnTo>
                    <a:pt x="5762" y="2407"/>
                  </a:lnTo>
                  <a:cubicBezTo>
                    <a:pt x="5761" y="2407"/>
                    <a:pt x="5761" y="2407"/>
                    <a:pt x="5761" y="2407"/>
                  </a:cubicBezTo>
                  <a:close/>
                  <a:moveTo>
                    <a:pt x="1065" y="2368"/>
                  </a:moveTo>
                  <a:cubicBezTo>
                    <a:pt x="1056" y="2368"/>
                    <a:pt x="1047" y="2370"/>
                    <a:pt x="1037" y="2375"/>
                  </a:cubicBezTo>
                  <a:cubicBezTo>
                    <a:pt x="965" y="2405"/>
                    <a:pt x="895" y="2439"/>
                    <a:pt x="827" y="2480"/>
                  </a:cubicBezTo>
                  <a:cubicBezTo>
                    <a:pt x="775" y="2509"/>
                    <a:pt x="797" y="2586"/>
                    <a:pt x="856" y="2586"/>
                  </a:cubicBezTo>
                  <a:cubicBezTo>
                    <a:pt x="865" y="2586"/>
                    <a:pt x="875" y="2584"/>
                    <a:pt x="884" y="2577"/>
                  </a:cubicBezTo>
                  <a:cubicBezTo>
                    <a:pt x="948" y="2541"/>
                    <a:pt x="1014" y="2509"/>
                    <a:pt x="1082" y="2480"/>
                  </a:cubicBezTo>
                  <a:cubicBezTo>
                    <a:pt x="1148" y="2456"/>
                    <a:pt x="1121" y="2368"/>
                    <a:pt x="1065" y="2368"/>
                  </a:cubicBezTo>
                  <a:close/>
                  <a:moveTo>
                    <a:pt x="2168" y="2248"/>
                  </a:moveTo>
                  <a:cubicBezTo>
                    <a:pt x="2108" y="2248"/>
                    <a:pt x="2088" y="2345"/>
                    <a:pt x="2161" y="2360"/>
                  </a:cubicBezTo>
                  <a:cubicBezTo>
                    <a:pt x="2229" y="2380"/>
                    <a:pt x="2297" y="2407"/>
                    <a:pt x="2361" y="2441"/>
                  </a:cubicBezTo>
                  <a:cubicBezTo>
                    <a:pt x="2369" y="2445"/>
                    <a:pt x="2379" y="2448"/>
                    <a:pt x="2388" y="2448"/>
                  </a:cubicBezTo>
                  <a:cubicBezTo>
                    <a:pt x="2402" y="2448"/>
                    <a:pt x="2417" y="2442"/>
                    <a:pt x="2427" y="2431"/>
                  </a:cubicBezTo>
                  <a:lnTo>
                    <a:pt x="2427" y="2486"/>
                  </a:lnTo>
                  <a:lnTo>
                    <a:pt x="2427" y="2548"/>
                  </a:lnTo>
                  <a:cubicBezTo>
                    <a:pt x="2429" y="2577"/>
                    <a:pt x="2455" y="2603"/>
                    <a:pt x="2486" y="2603"/>
                  </a:cubicBezTo>
                  <a:cubicBezTo>
                    <a:pt x="2510" y="2601"/>
                    <a:pt x="2529" y="2588"/>
                    <a:pt x="2538" y="2567"/>
                  </a:cubicBezTo>
                  <a:cubicBezTo>
                    <a:pt x="2591" y="2614"/>
                    <a:pt x="2638" y="2667"/>
                    <a:pt x="2680" y="2724"/>
                  </a:cubicBezTo>
                  <a:cubicBezTo>
                    <a:pt x="2691" y="2739"/>
                    <a:pt x="2708" y="2748"/>
                    <a:pt x="2727" y="2748"/>
                  </a:cubicBezTo>
                  <a:cubicBezTo>
                    <a:pt x="2738" y="2748"/>
                    <a:pt x="2750" y="2746"/>
                    <a:pt x="2759" y="2739"/>
                  </a:cubicBezTo>
                  <a:cubicBezTo>
                    <a:pt x="2784" y="2720"/>
                    <a:pt x="2791" y="2684"/>
                    <a:pt x="2774" y="2658"/>
                  </a:cubicBezTo>
                  <a:cubicBezTo>
                    <a:pt x="2727" y="2592"/>
                    <a:pt x="2672" y="2533"/>
                    <a:pt x="2612" y="2480"/>
                  </a:cubicBezTo>
                  <a:cubicBezTo>
                    <a:pt x="2602" y="2470"/>
                    <a:pt x="2588" y="2465"/>
                    <a:pt x="2574" y="2465"/>
                  </a:cubicBezTo>
                  <a:cubicBezTo>
                    <a:pt x="2563" y="2465"/>
                    <a:pt x="2551" y="2469"/>
                    <a:pt x="2542" y="2475"/>
                  </a:cubicBezTo>
                  <a:cubicBezTo>
                    <a:pt x="2542" y="2424"/>
                    <a:pt x="2544" y="2373"/>
                    <a:pt x="2548" y="2322"/>
                  </a:cubicBezTo>
                  <a:cubicBezTo>
                    <a:pt x="2554" y="2280"/>
                    <a:pt x="2522" y="2257"/>
                    <a:pt x="2491" y="2257"/>
                  </a:cubicBezTo>
                  <a:cubicBezTo>
                    <a:pt x="2463" y="2257"/>
                    <a:pt x="2434" y="2275"/>
                    <a:pt x="2433" y="2314"/>
                  </a:cubicBezTo>
                  <a:cubicBezTo>
                    <a:pt x="2433" y="2326"/>
                    <a:pt x="2431" y="2341"/>
                    <a:pt x="2431" y="2354"/>
                  </a:cubicBezTo>
                  <a:cubicBezTo>
                    <a:pt x="2427" y="2350"/>
                    <a:pt x="2421" y="2345"/>
                    <a:pt x="2414" y="2341"/>
                  </a:cubicBezTo>
                  <a:cubicBezTo>
                    <a:pt x="2344" y="2303"/>
                    <a:pt x="2267" y="2273"/>
                    <a:pt x="2191" y="2252"/>
                  </a:cubicBezTo>
                  <a:cubicBezTo>
                    <a:pt x="2183" y="2249"/>
                    <a:pt x="2175" y="2248"/>
                    <a:pt x="2168" y="2248"/>
                  </a:cubicBezTo>
                  <a:close/>
                  <a:moveTo>
                    <a:pt x="666" y="2598"/>
                  </a:moveTo>
                  <a:cubicBezTo>
                    <a:pt x="655" y="2598"/>
                    <a:pt x="642" y="2602"/>
                    <a:pt x="631" y="2611"/>
                  </a:cubicBezTo>
                  <a:cubicBezTo>
                    <a:pt x="569" y="2658"/>
                    <a:pt x="509" y="2712"/>
                    <a:pt x="454" y="2767"/>
                  </a:cubicBezTo>
                  <a:cubicBezTo>
                    <a:pt x="418" y="2803"/>
                    <a:pt x="443" y="2865"/>
                    <a:pt x="495" y="2865"/>
                  </a:cubicBezTo>
                  <a:cubicBezTo>
                    <a:pt x="509" y="2865"/>
                    <a:pt x="524" y="2858"/>
                    <a:pt x="535" y="2848"/>
                  </a:cubicBezTo>
                  <a:cubicBezTo>
                    <a:pt x="588" y="2795"/>
                    <a:pt x="641" y="2746"/>
                    <a:pt x="701" y="2701"/>
                  </a:cubicBezTo>
                  <a:cubicBezTo>
                    <a:pt x="749" y="2663"/>
                    <a:pt x="713" y="2598"/>
                    <a:pt x="666" y="2598"/>
                  </a:cubicBezTo>
                  <a:close/>
                  <a:moveTo>
                    <a:pt x="2505" y="2712"/>
                  </a:moveTo>
                  <a:cubicBezTo>
                    <a:pt x="2472" y="2712"/>
                    <a:pt x="2439" y="2737"/>
                    <a:pt x="2448" y="2782"/>
                  </a:cubicBezTo>
                  <a:cubicBezTo>
                    <a:pt x="2459" y="2858"/>
                    <a:pt x="2474" y="2937"/>
                    <a:pt x="2495" y="3012"/>
                  </a:cubicBezTo>
                  <a:cubicBezTo>
                    <a:pt x="2504" y="3037"/>
                    <a:pt x="2525" y="3054"/>
                    <a:pt x="2550" y="3054"/>
                  </a:cubicBezTo>
                  <a:lnTo>
                    <a:pt x="2550" y="3052"/>
                  </a:lnTo>
                  <a:lnTo>
                    <a:pt x="2567" y="3052"/>
                  </a:lnTo>
                  <a:cubicBezTo>
                    <a:pt x="2597" y="3044"/>
                    <a:pt x="2614" y="3012"/>
                    <a:pt x="2606" y="2980"/>
                  </a:cubicBezTo>
                  <a:cubicBezTo>
                    <a:pt x="2584" y="2909"/>
                    <a:pt x="2569" y="2837"/>
                    <a:pt x="2561" y="2765"/>
                  </a:cubicBezTo>
                  <a:cubicBezTo>
                    <a:pt x="2558" y="2729"/>
                    <a:pt x="2532" y="2712"/>
                    <a:pt x="2505" y="2712"/>
                  </a:cubicBezTo>
                  <a:close/>
                  <a:moveTo>
                    <a:pt x="2837" y="2834"/>
                  </a:moveTo>
                  <a:cubicBezTo>
                    <a:pt x="2801" y="2834"/>
                    <a:pt x="2765" y="2868"/>
                    <a:pt x="2782" y="2914"/>
                  </a:cubicBezTo>
                  <a:cubicBezTo>
                    <a:pt x="2810" y="2978"/>
                    <a:pt x="2827" y="3046"/>
                    <a:pt x="2831" y="3116"/>
                  </a:cubicBezTo>
                  <a:cubicBezTo>
                    <a:pt x="2833" y="3146"/>
                    <a:pt x="2859" y="3169"/>
                    <a:pt x="2889" y="3169"/>
                  </a:cubicBezTo>
                  <a:lnTo>
                    <a:pt x="2893" y="3171"/>
                  </a:lnTo>
                  <a:cubicBezTo>
                    <a:pt x="2925" y="3169"/>
                    <a:pt x="2948" y="3141"/>
                    <a:pt x="2946" y="3109"/>
                  </a:cubicBezTo>
                  <a:cubicBezTo>
                    <a:pt x="2940" y="3026"/>
                    <a:pt x="2921" y="2948"/>
                    <a:pt x="2889" y="2871"/>
                  </a:cubicBezTo>
                  <a:cubicBezTo>
                    <a:pt x="2879" y="2845"/>
                    <a:pt x="2858" y="2834"/>
                    <a:pt x="2837" y="2834"/>
                  </a:cubicBezTo>
                  <a:close/>
                  <a:moveTo>
                    <a:pt x="346" y="2923"/>
                  </a:moveTo>
                  <a:cubicBezTo>
                    <a:pt x="330" y="2923"/>
                    <a:pt x="314" y="2931"/>
                    <a:pt x="301" y="2948"/>
                  </a:cubicBezTo>
                  <a:cubicBezTo>
                    <a:pt x="254" y="3009"/>
                    <a:pt x="211" y="3075"/>
                    <a:pt x="173" y="3146"/>
                  </a:cubicBezTo>
                  <a:cubicBezTo>
                    <a:pt x="158" y="3173"/>
                    <a:pt x="169" y="3207"/>
                    <a:pt x="197" y="3222"/>
                  </a:cubicBezTo>
                  <a:cubicBezTo>
                    <a:pt x="203" y="3227"/>
                    <a:pt x="214" y="3231"/>
                    <a:pt x="222" y="3231"/>
                  </a:cubicBezTo>
                  <a:cubicBezTo>
                    <a:pt x="243" y="3231"/>
                    <a:pt x="263" y="3220"/>
                    <a:pt x="273" y="3201"/>
                  </a:cubicBezTo>
                  <a:cubicBezTo>
                    <a:pt x="309" y="3137"/>
                    <a:pt x="350" y="3073"/>
                    <a:pt x="392" y="3016"/>
                  </a:cubicBezTo>
                  <a:cubicBezTo>
                    <a:pt x="426" y="2971"/>
                    <a:pt x="388" y="2923"/>
                    <a:pt x="346" y="2923"/>
                  </a:cubicBezTo>
                  <a:close/>
                  <a:moveTo>
                    <a:pt x="2639" y="3149"/>
                  </a:moveTo>
                  <a:cubicBezTo>
                    <a:pt x="2600" y="3149"/>
                    <a:pt x="2562" y="3191"/>
                    <a:pt x="2589" y="3235"/>
                  </a:cubicBezTo>
                  <a:cubicBezTo>
                    <a:pt x="2631" y="3307"/>
                    <a:pt x="2678" y="3352"/>
                    <a:pt x="2729" y="3369"/>
                  </a:cubicBezTo>
                  <a:cubicBezTo>
                    <a:pt x="2748" y="3376"/>
                    <a:pt x="2767" y="3378"/>
                    <a:pt x="2787" y="3380"/>
                  </a:cubicBezTo>
                  <a:lnTo>
                    <a:pt x="2787" y="3378"/>
                  </a:lnTo>
                  <a:cubicBezTo>
                    <a:pt x="2804" y="3378"/>
                    <a:pt x="2823" y="3376"/>
                    <a:pt x="2840" y="3369"/>
                  </a:cubicBezTo>
                  <a:cubicBezTo>
                    <a:pt x="2867" y="3356"/>
                    <a:pt x="2880" y="3322"/>
                    <a:pt x="2865" y="3295"/>
                  </a:cubicBezTo>
                  <a:cubicBezTo>
                    <a:pt x="2856" y="3272"/>
                    <a:pt x="2832" y="3259"/>
                    <a:pt x="2808" y="3259"/>
                  </a:cubicBezTo>
                  <a:cubicBezTo>
                    <a:pt x="2801" y="3259"/>
                    <a:pt x="2794" y="3260"/>
                    <a:pt x="2787" y="3263"/>
                  </a:cubicBezTo>
                  <a:cubicBezTo>
                    <a:pt x="2780" y="3263"/>
                    <a:pt x="2772" y="3263"/>
                    <a:pt x="2765" y="3261"/>
                  </a:cubicBezTo>
                  <a:cubicBezTo>
                    <a:pt x="2755" y="3256"/>
                    <a:pt x="2725" y="3241"/>
                    <a:pt x="2687" y="3178"/>
                  </a:cubicBezTo>
                  <a:cubicBezTo>
                    <a:pt x="2674" y="3157"/>
                    <a:pt x="2656" y="3149"/>
                    <a:pt x="2639" y="3149"/>
                  </a:cubicBezTo>
                  <a:close/>
                  <a:moveTo>
                    <a:pt x="126" y="3319"/>
                  </a:moveTo>
                  <a:cubicBezTo>
                    <a:pt x="104" y="3319"/>
                    <a:pt x="82" y="3331"/>
                    <a:pt x="73" y="3361"/>
                  </a:cubicBezTo>
                  <a:cubicBezTo>
                    <a:pt x="43" y="3435"/>
                    <a:pt x="20" y="3514"/>
                    <a:pt x="5" y="3593"/>
                  </a:cubicBezTo>
                  <a:cubicBezTo>
                    <a:pt x="1" y="3622"/>
                    <a:pt x="22" y="3652"/>
                    <a:pt x="52" y="3659"/>
                  </a:cubicBezTo>
                  <a:lnTo>
                    <a:pt x="63" y="3659"/>
                  </a:lnTo>
                  <a:cubicBezTo>
                    <a:pt x="90" y="3656"/>
                    <a:pt x="114" y="3637"/>
                    <a:pt x="118" y="3610"/>
                  </a:cubicBezTo>
                  <a:cubicBezTo>
                    <a:pt x="131" y="3539"/>
                    <a:pt x="152" y="3469"/>
                    <a:pt x="180" y="3401"/>
                  </a:cubicBezTo>
                  <a:cubicBezTo>
                    <a:pt x="202" y="3354"/>
                    <a:pt x="164" y="3319"/>
                    <a:pt x="126" y="331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_1_1_1_1">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23"/>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2" name="Google Shape;412;p23"/>
          <p:cNvSpPr txBox="1"/>
          <p:nvPr>
            <p:ph idx="1" type="body"/>
          </p:nvPr>
        </p:nvSpPr>
        <p:spPr>
          <a:xfrm>
            <a:off x="724425" y="1685100"/>
            <a:ext cx="3847500" cy="291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30200" lvl="1" marL="914400" rtl="0">
              <a:lnSpc>
                <a:spcPct val="100000"/>
              </a:lnSpc>
              <a:spcBef>
                <a:spcPts val="0"/>
              </a:spcBef>
              <a:spcAft>
                <a:spcPts val="0"/>
              </a:spcAft>
              <a:buSzPts val="1600"/>
              <a:buFont typeface="Montserrat"/>
              <a:buChar char="○"/>
              <a:defRPr sz="1200"/>
            </a:lvl2pPr>
            <a:lvl3pPr indent="-330200" lvl="2" marL="1371600" rtl="0">
              <a:spcBef>
                <a:spcPts val="0"/>
              </a:spcBef>
              <a:spcAft>
                <a:spcPts val="0"/>
              </a:spcAft>
              <a:buSzPts val="1600"/>
              <a:buFont typeface="Montserrat"/>
              <a:buChar char="■"/>
              <a:defRPr/>
            </a:lvl3pPr>
            <a:lvl4pPr indent="-330200" lvl="3" marL="1828800" rtl="0">
              <a:spcBef>
                <a:spcPts val="0"/>
              </a:spcBef>
              <a:spcAft>
                <a:spcPts val="0"/>
              </a:spcAft>
              <a:buSzPts val="1600"/>
              <a:buFont typeface="Montserrat"/>
              <a:buChar char="●"/>
              <a:defRPr/>
            </a:lvl4pPr>
            <a:lvl5pPr indent="-330200" lvl="4" marL="2286000" rtl="0">
              <a:spcBef>
                <a:spcPts val="0"/>
              </a:spcBef>
              <a:spcAft>
                <a:spcPts val="0"/>
              </a:spcAft>
              <a:buSzPts val="1600"/>
              <a:buFont typeface="Montserrat"/>
              <a:buChar char="○"/>
              <a:defRPr/>
            </a:lvl5pPr>
            <a:lvl6pPr indent="-330200" lvl="5" marL="2743200" rtl="0">
              <a:spcBef>
                <a:spcPts val="0"/>
              </a:spcBef>
              <a:spcAft>
                <a:spcPts val="0"/>
              </a:spcAft>
              <a:buSzPts val="1600"/>
              <a:buFont typeface="Montserrat"/>
              <a:buChar char="■"/>
              <a:defRPr/>
            </a:lvl6pPr>
            <a:lvl7pPr indent="-330200" lvl="6" marL="3200400" rtl="0">
              <a:spcBef>
                <a:spcPts val="0"/>
              </a:spcBef>
              <a:spcAft>
                <a:spcPts val="0"/>
              </a:spcAft>
              <a:buSzPts val="1600"/>
              <a:buFont typeface="Montserrat"/>
              <a:buChar char="●"/>
              <a:defRPr/>
            </a:lvl7pPr>
            <a:lvl8pPr indent="-330200" lvl="7" marL="3657600" rtl="0">
              <a:spcBef>
                <a:spcPts val="0"/>
              </a:spcBef>
              <a:spcAft>
                <a:spcPts val="0"/>
              </a:spcAft>
              <a:buSzPts val="1600"/>
              <a:buFont typeface="Montserrat"/>
              <a:buChar char="○"/>
              <a:defRPr/>
            </a:lvl8pPr>
            <a:lvl9pPr indent="-330200" lvl="8" marL="4114800" rtl="0">
              <a:spcBef>
                <a:spcPts val="0"/>
              </a:spcBef>
              <a:spcAft>
                <a:spcPts val="0"/>
              </a:spcAft>
              <a:buSzPts val="1600"/>
              <a:buFont typeface="Montserrat"/>
              <a:buChar char="■"/>
              <a:defRPr/>
            </a:lvl9pPr>
          </a:lstStyle>
          <a:p/>
        </p:txBody>
      </p:sp>
      <p:sp>
        <p:nvSpPr>
          <p:cNvPr id="413" name="Google Shape;413;p23"/>
          <p:cNvSpPr txBox="1"/>
          <p:nvPr>
            <p:ph idx="2" type="subTitle"/>
          </p:nvPr>
        </p:nvSpPr>
        <p:spPr>
          <a:xfrm>
            <a:off x="2162550" y="1090825"/>
            <a:ext cx="48189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_1_1_1_1">
    <p:bg>
      <p:bgPr>
        <a:blipFill>
          <a:blip r:embed="rId2">
            <a:alphaModFix/>
          </a:blip>
          <a:stretch>
            <a:fillRect/>
          </a:stretch>
        </a:blipFill>
      </p:bgPr>
    </p:bg>
    <p:spTree>
      <p:nvGrpSpPr>
        <p:cNvPr id="414" name="Shape 414"/>
        <p:cNvGrpSpPr/>
        <p:nvPr/>
      </p:nvGrpSpPr>
      <p:grpSpPr>
        <a:xfrm>
          <a:off x="0" y="0"/>
          <a:ext cx="0" cy="0"/>
          <a:chOff x="0" y="0"/>
          <a:chExt cx="0" cy="0"/>
        </a:xfrm>
      </p:grpSpPr>
      <p:sp>
        <p:nvSpPr>
          <p:cNvPr id="415" name="Google Shape;415;p24"/>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6" name="Google Shape;416;p24"/>
          <p:cNvSpPr txBox="1"/>
          <p:nvPr>
            <p:ph idx="1" type="body"/>
          </p:nvPr>
        </p:nvSpPr>
        <p:spPr>
          <a:xfrm>
            <a:off x="724425" y="1685100"/>
            <a:ext cx="3847500" cy="291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30200" lvl="1" marL="914400" rtl="0">
              <a:lnSpc>
                <a:spcPct val="100000"/>
              </a:lnSpc>
              <a:spcBef>
                <a:spcPts val="0"/>
              </a:spcBef>
              <a:spcAft>
                <a:spcPts val="0"/>
              </a:spcAft>
              <a:buSzPts val="1600"/>
              <a:buFont typeface="Montserrat"/>
              <a:buChar char="○"/>
              <a:defRPr sz="1200"/>
            </a:lvl2pPr>
            <a:lvl3pPr indent="-330200" lvl="2" marL="1371600" rtl="0">
              <a:spcBef>
                <a:spcPts val="0"/>
              </a:spcBef>
              <a:spcAft>
                <a:spcPts val="0"/>
              </a:spcAft>
              <a:buSzPts val="1600"/>
              <a:buFont typeface="Montserrat"/>
              <a:buChar char="■"/>
              <a:defRPr/>
            </a:lvl3pPr>
            <a:lvl4pPr indent="-330200" lvl="3" marL="1828800" rtl="0">
              <a:spcBef>
                <a:spcPts val="0"/>
              </a:spcBef>
              <a:spcAft>
                <a:spcPts val="0"/>
              </a:spcAft>
              <a:buSzPts val="1600"/>
              <a:buFont typeface="Montserrat"/>
              <a:buChar char="●"/>
              <a:defRPr/>
            </a:lvl4pPr>
            <a:lvl5pPr indent="-330200" lvl="4" marL="2286000" rtl="0">
              <a:spcBef>
                <a:spcPts val="0"/>
              </a:spcBef>
              <a:spcAft>
                <a:spcPts val="0"/>
              </a:spcAft>
              <a:buSzPts val="1600"/>
              <a:buFont typeface="Montserrat"/>
              <a:buChar char="○"/>
              <a:defRPr/>
            </a:lvl5pPr>
            <a:lvl6pPr indent="-330200" lvl="5" marL="2743200" rtl="0">
              <a:spcBef>
                <a:spcPts val="0"/>
              </a:spcBef>
              <a:spcAft>
                <a:spcPts val="0"/>
              </a:spcAft>
              <a:buSzPts val="1600"/>
              <a:buFont typeface="Montserrat"/>
              <a:buChar char="■"/>
              <a:defRPr/>
            </a:lvl6pPr>
            <a:lvl7pPr indent="-330200" lvl="6" marL="3200400" rtl="0">
              <a:spcBef>
                <a:spcPts val="0"/>
              </a:spcBef>
              <a:spcAft>
                <a:spcPts val="0"/>
              </a:spcAft>
              <a:buSzPts val="1600"/>
              <a:buFont typeface="Montserrat"/>
              <a:buChar char="●"/>
              <a:defRPr/>
            </a:lvl7pPr>
            <a:lvl8pPr indent="-330200" lvl="7" marL="3657600" rtl="0">
              <a:spcBef>
                <a:spcPts val="0"/>
              </a:spcBef>
              <a:spcAft>
                <a:spcPts val="0"/>
              </a:spcAft>
              <a:buSzPts val="1600"/>
              <a:buFont typeface="Montserrat"/>
              <a:buChar char="○"/>
              <a:defRPr/>
            </a:lvl8pPr>
            <a:lvl9pPr indent="-330200" lvl="8" marL="4114800" rtl="0">
              <a:spcBef>
                <a:spcPts val="0"/>
              </a:spcBef>
              <a:spcAft>
                <a:spcPts val="0"/>
              </a:spcAft>
              <a:buSzPts val="1600"/>
              <a:buFont typeface="Montserrat"/>
              <a:buChar char="■"/>
              <a:defRPr/>
            </a:lvl9pPr>
          </a:lstStyle>
          <a:p/>
        </p:txBody>
      </p:sp>
      <p:sp>
        <p:nvSpPr>
          <p:cNvPr id="417" name="Google Shape;417;p24"/>
          <p:cNvSpPr txBox="1"/>
          <p:nvPr>
            <p:ph idx="2" type="subTitle"/>
          </p:nvPr>
        </p:nvSpPr>
        <p:spPr>
          <a:xfrm>
            <a:off x="2162550" y="1090825"/>
            <a:ext cx="48189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418" name="Google Shape;418;p24"/>
          <p:cNvSpPr txBox="1"/>
          <p:nvPr>
            <p:ph idx="3" type="body"/>
          </p:nvPr>
        </p:nvSpPr>
        <p:spPr>
          <a:xfrm>
            <a:off x="4572225" y="1685100"/>
            <a:ext cx="3847500" cy="291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30200" lvl="1" marL="914400" rtl="0">
              <a:lnSpc>
                <a:spcPct val="100000"/>
              </a:lnSpc>
              <a:spcBef>
                <a:spcPts val="0"/>
              </a:spcBef>
              <a:spcAft>
                <a:spcPts val="0"/>
              </a:spcAft>
              <a:buSzPts val="1600"/>
              <a:buFont typeface="Montserrat"/>
              <a:buChar char="○"/>
              <a:defRPr sz="1200"/>
            </a:lvl2pPr>
            <a:lvl3pPr indent="-330200" lvl="2" marL="1371600" rtl="0">
              <a:spcBef>
                <a:spcPts val="0"/>
              </a:spcBef>
              <a:spcAft>
                <a:spcPts val="0"/>
              </a:spcAft>
              <a:buSzPts val="1600"/>
              <a:buFont typeface="Montserrat"/>
              <a:buChar char="■"/>
              <a:defRPr/>
            </a:lvl3pPr>
            <a:lvl4pPr indent="-330200" lvl="3" marL="1828800" rtl="0">
              <a:spcBef>
                <a:spcPts val="0"/>
              </a:spcBef>
              <a:spcAft>
                <a:spcPts val="0"/>
              </a:spcAft>
              <a:buSzPts val="1600"/>
              <a:buFont typeface="Montserrat"/>
              <a:buChar char="●"/>
              <a:defRPr/>
            </a:lvl4pPr>
            <a:lvl5pPr indent="-330200" lvl="4" marL="2286000" rtl="0">
              <a:spcBef>
                <a:spcPts val="0"/>
              </a:spcBef>
              <a:spcAft>
                <a:spcPts val="0"/>
              </a:spcAft>
              <a:buSzPts val="1600"/>
              <a:buFont typeface="Montserrat"/>
              <a:buChar char="○"/>
              <a:defRPr/>
            </a:lvl5pPr>
            <a:lvl6pPr indent="-330200" lvl="5" marL="2743200" rtl="0">
              <a:spcBef>
                <a:spcPts val="0"/>
              </a:spcBef>
              <a:spcAft>
                <a:spcPts val="0"/>
              </a:spcAft>
              <a:buSzPts val="1600"/>
              <a:buFont typeface="Montserrat"/>
              <a:buChar char="■"/>
              <a:defRPr/>
            </a:lvl6pPr>
            <a:lvl7pPr indent="-330200" lvl="6" marL="3200400" rtl="0">
              <a:spcBef>
                <a:spcPts val="0"/>
              </a:spcBef>
              <a:spcAft>
                <a:spcPts val="0"/>
              </a:spcAft>
              <a:buSzPts val="1600"/>
              <a:buFont typeface="Montserrat"/>
              <a:buChar char="●"/>
              <a:defRPr/>
            </a:lvl7pPr>
            <a:lvl8pPr indent="-330200" lvl="7" marL="3657600" rtl="0">
              <a:spcBef>
                <a:spcPts val="0"/>
              </a:spcBef>
              <a:spcAft>
                <a:spcPts val="0"/>
              </a:spcAft>
              <a:buSzPts val="1600"/>
              <a:buFont typeface="Montserrat"/>
              <a:buChar char="○"/>
              <a:defRPr/>
            </a:lvl8pPr>
            <a:lvl9pPr indent="-330200" lvl="8" marL="4114800" rtl="0">
              <a:spcBef>
                <a:spcPts val="0"/>
              </a:spcBef>
              <a:spcAft>
                <a:spcPts val="0"/>
              </a:spcAft>
              <a:buSzPts val="1600"/>
              <a:buFont typeface="Montserrat"/>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bg>
      <p:bgPr>
        <a:blipFill>
          <a:blip r:embed="rId2">
            <a:alphaModFix/>
          </a:blip>
          <a:stretch>
            <a:fillRect/>
          </a:stretch>
        </a:blipFill>
      </p:bgPr>
    </p:bg>
    <p:spTree>
      <p:nvGrpSpPr>
        <p:cNvPr id="419" name="Shape 419"/>
        <p:cNvGrpSpPr/>
        <p:nvPr/>
      </p:nvGrpSpPr>
      <p:grpSpPr>
        <a:xfrm>
          <a:off x="0" y="0"/>
          <a:ext cx="0" cy="0"/>
          <a:chOff x="0" y="0"/>
          <a:chExt cx="0" cy="0"/>
        </a:xfrm>
      </p:grpSpPr>
      <p:sp>
        <p:nvSpPr>
          <p:cNvPr id="420" name="Google Shape;420;p25"/>
          <p:cNvSpPr txBox="1"/>
          <p:nvPr>
            <p:ph type="ctrTitle"/>
          </p:nvPr>
        </p:nvSpPr>
        <p:spPr>
          <a:xfrm>
            <a:off x="1631750" y="905675"/>
            <a:ext cx="3132000" cy="11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1" name="Google Shape;421;p25"/>
          <p:cNvSpPr txBox="1"/>
          <p:nvPr>
            <p:ph idx="1" type="subTitle"/>
          </p:nvPr>
        </p:nvSpPr>
        <p:spPr>
          <a:xfrm>
            <a:off x="1980125" y="2559150"/>
            <a:ext cx="3077100" cy="115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2" name="Google Shape;422;p25"/>
          <p:cNvSpPr/>
          <p:nvPr/>
        </p:nvSpPr>
        <p:spPr>
          <a:xfrm>
            <a:off x="1603440" y="4591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7012455" y="466279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25"/>
          <p:cNvGrpSpPr/>
          <p:nvPr/>
        </p:nvGrpSpPr>
        <p:grpSpPr>
          <a:xfrm>
            <a:off x="4651087" y="4440728"/>
            <a:ext cx="178234" cy="178234"/>
            <a:chOff x="5944424" y="1865453"/>
            <a:chExt cx="178234" cy="178234"/>
          </a:xfrm>
        </p:grpSpPr>
        <p:sp>
          <p:nvSpPr>
            <p:cNvPr id="425" name="Google Shape;425;p25"/>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25"/>
          <p:cNvSpPr/>
          <p:nvPr/>
        </p:nvSpPr>
        <p:spPr>
          <a:xfrm>
            <a:off x="3938955" y="457158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5783503" y="46628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5"/>
          <p:cNvGrpSpPr/>
          <p:nvPr/>
        </p:nvGrpSpPr>
        <p:grpSpPr>
          <a:xfrm>
            <a:off x="8501462" y="1287278"/>
            <a:ext cx="178234" cy="178234"/>
            <a:chOff x="5944424" y="1865453"/>
            <a:chExt cx="178234" cy="178234"/>
          </a:xfrm>
        </p:grpSpPr>
        <p:sp>
          <p:nvSpPr>
            <p:cNvPr id="432" name="Google Shape;432;p25"/>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5"/>
          <p:cNvSpPr txBox="1"/>
          <p:nvPr/>
        </p:nvSpPr>
        <p:spPr>
          <a:xfrm>
            <a:off x="5167113" y="2562725"/>
            <a:ext cx="3286200" cy="76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accent2"/>
                </a:solidFill>
                <a:latin typeface="Syne"/>
                <a:ea typeface="Syne"/>
                <a:cs typeface="Syne"/>
                <a:sym typeface="Syne"/>
              </a:rPr>
              <a:t>CREDITS: This presentation template was created by </a:t>
            </a:r>
            <a:r>
              <a:rPr lang="en" sz="1200" u="sng">
                <a:solidFill>
                  <a:schemeClr val="accent2"/>
                </a:solidFill>
                <a:latin typeface="Syne"/>
                <a:ea typeface="Syne"/>
                <a:cs typeface="Syne"/>
                <a:sym typeface="Syne"/>
                <a:hlinkClick r:id="rId3">
                  <a:extLst>
                    <a:ext uri="{A12FA001-AC4F-418D-AE19-62706E023703}">
                      <ahyp:hlinkClr val="tx"/>
                    </a:ext>
                  </a:extLst>
                </a:hlinkClick>
              </a:rPr>
              <a:t>Slidesgo</a:t>
            </a:r>
            <a:r>
              <a:rPr lang="en" sz="1200">
                <a:solidFill>
                  <a:schemeClr val="accent2"/>
                </a:solidFill>
                <a:latin typeface="Syne"/>
                <a:ea typeface="Syne"/>
                <a:cs typeface="Syne"/>
                <a:sym typeface="Syne"/>
              </a:rPr>
              <a:t>, including icons by </a:t>
            </a:r>
            <a:r>
              <a:rPr lang="en" sz="1200" u="sng">
                <a:solidFill>
                  <a:schemeClr val="accent2"/>
                </a:solidFill>
                <a:latin typeface="Syne"/>
                <a:ea typeface="Syne"/>
                <a:cs typeface="Syne"/>
                <a:sym typeface="Syne"/>
                <a:hlinkClick r:id="rId4">
                  <a:extLst>
                    <a:ext uri="{A12FA001-AC4F-418D-AE19-62706E023703}">
                      <ahyp:hlinkClr val="tx"/>
                    </a:ext>
                  </a:extLst>
                </a:hlinkClick>
              </a:rPr>
              <a:t>Flaticon</a:t>
            </a:r>
            <a:r>
              <a:rPr lang="en" sz="1200">
                <a:solidFill>
                  <a:schemeClr val="accent2"/>
                </a:solidFill>
                <a:latin typeface="Syne"/>
                <a:ea typeface="Syne"/>
                <a:cs typeface="Syne"/>
                <a:sym typeface="Syne"/>
              </a:rPr>
              <a:t>, and infographics &amp; images by </a:t>
            </a:r>
            <a:r>
              <a:rPr lang="en" sz="1200" u="sng">
                <a:solidFill>
                  <a:schemeClr val="accent2"/>
                </a:solidFill>
                <a:latin typeface="Syne"/>
                <a:ea typeface="Syne"/>
                <a:cs typeface="Syne"/>
                <a:sym typeface="Syne"/>
                <a:hlinkClick r:id="rId5">
                  <a:extLst>
                    <a:ext uri="{A12FA001-AC4F-418D-AE19-62706E023703}">
                      <ahyp:hlinkClr val="tx"/>
                    </a:ext>
                  </a:extLst>
                </a:hlinkClick>
              </a:rPr>
              <a:t>Freepik</a:t>
            </a:r>
            <a:endParaRPr sz="1200" u="sng">
              <a:solidFill>
                <a:schemeClr val="accent2"/>
              </a:solidFill>
              <a:latin typeface="Syne"/>
              <a:ea typeface="Syne"/>
              <a:cs typeface="Syne"/>
              <a:sym typeface="Syn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26"/>
          <p:cNvSpPr/>
          <p:nvPr/>
        </p:nvSpPr>
        <p:spPr>
          <a:xfrm rot="10800000">
            <a:off x="8307786" y="275882"/>
            <a:ext cx="131443" cy="131113"/>
          </a:xfrm>
          <a:custGeom>
            <a:rect b="b" l="l" r="r" t="t"/>
            <a:pathLst>
              <a:path extrusionOk="0" h="793" w="795">
                <a:moveTo>
                  <a:pt x="398" y="115"/>
                </a:moveTo>
                <a:cubicBezTo>
                  <a:pt x="548" y="120"/>
                  <a:pt x="669" y="245"/>
                  <a:pt x="669" y="396"/>
                </a:cubicBezTo>
                <a:cubicBezTo>
                  <a:pt x="669" y="549"/>
                  <a:pt x="548" y="673"/>
                  <a:pt x="396" y="677"/>
                </a:cubicBezTo>
                <a:cubicBezTo>
                  <a:pt x="243" y="673"/>
                  <a:pt x="124" y="547"/>
                  <a:pt x="124" y="396"/>
                </a:cubicBezTo>
                <a:cubicBezTo>
                  <a:pt x="126" y="243"/>
                  <a:pt x="245" y="120"/>
                  <a:pt x="398" y="115"/>
                </a:cubicBezTo>
                <a:close/>
                <a:moveTo>
                  <a:pt x="396" y="0"/>
                </a:moveTo>
                <a:cubicBezTo>
                  <a:pt x="179" y="0"/>
                  <a:pt x="1" y="177"/>
                  <a:pt x="1" y="396"/>
                </a:cubicBezTo>
                <a:cubicBezTo>
                  <a:pt x="1" y="613"/>
                  <a:pt x="177" y="792"/>
                  <a:pt x="396" y="792"/>
                </a:cubicBezTo>
                <a:lnTo>
                  <a:pt x="399" y="792"/>
                </a:lnTo>
                <a:cubicBezTo>
                  <a:pt x="618" y="792"/>
                  <a:pt x="794" y="613"/>
                  <a:pt x="794" y="396"/>
                </a:cubicBezTo>
                <a:cubicBezTo>
                  <a:pt x="794" y="177"/>
                  <a:pt x="616"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flipH="1" rot="10800000">
            <a:off x="8719965" y="2023571"/>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26"/>
          <p:cNvGrpSpPr/>
          <p:nvPr/>
        </p:nvGrpSpPr>
        <p:grpSpPr>
          <a:xfrm flipH="1" rot="10800000">
            <a:off x="8809062" y="805669"/>
            <a:ext cx="178234" cy="178234"/>
            <a:chOff x="5944424" y="1865453"/>
            <a:chExt cx="178234" cy="178234"/>
          </a:xfrm>
        </p:grpSpPr>
        <p:sp>
          <p:nvSpPr>
            <p:cNvPr id="441" name="Google Shape;441;p2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6"/>
          <p:cNvSpPr/>
          <p:nvPr/>
        </p:nvSpPr>
        <p:spPr>
          <a:xfrm rot="10800000">
            <a:off x="7459211" y="141796"/>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flipH="1">
            <a:off x="231350" y="25259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6"/>
          <p:cNvGrpSpPr/>
          <p:nvPr/>
        </p:nvGrpSpPr>
        <p:grpSpPr>
          <a:xfrm flipH="1">
            <a:off x="229096" y="1310978"/>
            <a:ext cx="178234" cy="178234"/>
            <a:chOff x="5944424" y="1865453"/>
            <a:chExt cx="178234" cy="178234"/>
          </a:xfrm>
        </p:grpSpPr>
        <p:sp>
          <p:nvSpPr>
            <p:cNvPr id="448" name="Google Shape;448;p2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26"/>
          <p:cNvSpPr/>
          <p:nvPr/>
        </p:nvSpPr>
        <p:spPr>
          <a:xfrm rot="6697550">
            <a:off x="1150318" y="149921"/>
            <a:ext cx="54539" cy="5453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6"/>
          <p:cNvGrpSpPr/>
          <p:nvPr/>
        </p:nvGrpSpPr>
        <p:grpSpPr>
          <a:xfrm>
            <a:off x="405075" y="211768"/>
            <a:ext cx="1641001" cy="767396"/>
            <a:chOff x="571350" y="2164883"/>
            <a:chExt cx="1488706" cy="696114"/>
          </a:xfrm>
        </p:grpSpPr>
        <p:sp>
          <p:nvSpPr>
            <p:cNvPr id="454" name="Google Shape;454;p26"/>
            <p:cNvSpPr/>
            <p:nvPr/>
          </p:nvSpPr>
          <p:spPr>
            <a:xfrm>
              <a:off x="571350" y="2714827"/>
              <a:ext cx="104870" cy="78898"/>
            </a:xfrm>
            <a:custGeom>
              <a:rect b="b" l="l" r="r" t="t"/>
              <a:pathLst>
                <a:path extrusionOk="0" h="638" w="848">
                  <a:moveTo>
                    <a:pt x="613" y="1"/>
                  </a:moveTo>
                  <a:cubicBezTo>
                    <a:pt x="600" y="1"/>
                    <a:pt x="586" y="6"/>
                    <a:pt x="573" y="18"/>
                  </a:cubicBezTo>
                  <a:cubicBezTo>
                    <a:pt x="0" y="540"/>
                    <a:pt x="19" y="565"/>
                    <a:pt x="54" y="610"/>
                  </a:cubicBezTo>
                  <a:cubicBezTo>
                    <a:pt x="66" y="631"/>
                    <a:pt x="113" y="637"/>
                    <a:pt x="179" y="637"/>
                  </a:cubicBezTo>
                  <a:cubicBezTo>
                    <a:pt x="392" y="637"/>
                    <a:pt x="796" y="561"/>
                    <a:pt x="801" y="559"/>
                  </a:cubicBezTo>
                  <a:cubicBezTo>
                    <a:pt x="830" y="548"/>
                    <a:pt x="847" y="516"/>
                    <a:pt x="837" y="488"/>
                  </a:cubicBezTo>
                  <a:cubicBezTo>
                    <a:pt x="829" y="463"/>
                    <a:pt x="805" y="447"/>
                    <a:pt x="779" y="447"/>
                  </a:cubicBezTo>
                  <a:cubicBezTo>
                    <a:pt x="775" y="447"/>
                    <a:pt x="771" y="447"/>
                    <a:pt x="766" y="448"/>
                  </a:cubicBezTo>
                  <a:cubicBezTo>
                    <a:pt x="720" y="461"/>
                    <a:pt x="381" y="510"/>
                    <a:pt x="211" y="523"/>
                  </a:cubicBezTo>
                  <a:cubicBezTo>
                    <a:pt x="305" y="427"/>
                    <a:pt x="483" y="256"/>
                    <a:pt x="649" y="103"/>
                  </a:cubicBezTo>
                  <a:cubicBezTo>
                    <a:pt x="697" y="64"/>
                    <a:pt x="659" y="1"/>
                    <a:pt x="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607090" y="2538479"/>
              <a:ext cx="383369" cy="322518"/>
            </a:xfrm>
            <a:custGeom>
              <a:rect b="b" l="l" r="r" t="t"/>
              <a:pathLst>
                <a:path extrusionOk="0" h="2608" w="3100">
                  <a:moveTo>
                    <a:pt x="914" y="1"/>
                  </a:moveTo>
                  <a:cubicBezTo>
                    <a:pt x="877" y="1"/>
                    <a:pt x="841" y="18"/>
                    <a:pt x="809" y="57"/>
                  </a:cubicBezTo>
                  <a:cubicBezTo>
                    <a:pt x="584" y="329"/>
                    <a:pt x="1037" y="1270"/>
                    <a:pt x="1037" y="1270"/>
                  </a:cubicBezTo>
                  <a:cubicBezTo>
                    <a:pt x="1037" y="1270"/>
                    <a:pt x="702" y="1053"/>
                    <a:pt x="440" y="1053"/>
                  </a:cubicBezTo>
                  <a:cubicBezTo>
                    <a:pt x="311" y="1053"/>
                    <a:pt x="200" y="1105"/>
                    <a:pt x="154" y="1259"/>
                  </a:cubicBezTo>
                  <a:cubicBezTo>
                    <a:pt x="1" y="1763"/>
                    <a:pt x="656" y="2607"/>
                    <a:pt x="1421" y="2607"/>
                  </a:cubicBezTo>
                  <a:cubicBezTo>
                    <a:pt x="1645" y="2607"/>
                    <a:pt x="1878" y="2535"/>
                    <a:pt x="2103" y="2361"/>
                  </a:cubicBezTo>
                  <a:cubicBezTo>
                    <a:pt x="3099" y="1593"/>
                    <a:pt x="2557" y="648"/>
                    <a:pt x="2557" y="648"/>
                  </a:cubicBezTo>
                  <a:lnTo>
                    <a:pt x="2557" y="648"/>
                  </a:lnTo>
                  <a:lnTo>
                    <a:pt x="2057" y="1089"/>
                  </a:lnTo>
                  <a:cubicBezTo>
                    <a:pt x="2057" y="1089"/>
                    <a:pt x="1993" y="463"/>
                    <a:pt x="1693" y="293"/>
                  </a:cubicBezTo>
                  <a:cubicBezTo>
                    <a:pt x="1647" y="267"/>
                    <a:pt x="1609" y="257"/>
                    <a:pt x="1578" y="257"/>
                  </a:cubicBezTo>
                  <a:cubicBezTo>
                    <a:pt x="1399" y="257"/>
                    <a:pt x="1420" y="599"/>
                    <a:pt x="1420" y="599"/>
                  </a:cubicBezTo>
                  <a:cubicBezTo>
                    <a:pt x="1420" y="599"/>
                    <a:pt x="1136" y="1"/>
                    <a:pt x="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641964" y="2691825"/>
              <a:ext cx="56392" cy="54784"/>
            </a:xfrm>
            <a:custGeom>
              <a:rect b="b" l="l" r="r" t="t"/>
              <a:pathLst>
                <a:path extrusionOk="0" h="443" w="456">
                  <a:moveTo>
                    <a:pt x="302" y="1"/>
                  </a:moveTo>
                  <a:cubicBezTo>
                    <a:pt x="265" y="1"/>
                    <a:pt x="227" y="35"/>
                    <a:pt x="247" y="81"/>
                  </a:cubicBezTo>
                  <a:cubicBezTo>
                    <a:pt x="281" y="164"/>
                    <a:pt x="304" y="272"/>
                    <a:pt x="293" y="319"/>
                  </a:cubicBezTo>
                  <a:cubicBezTo>
                    <a:pt x="255" y="291"/>
                    <a:pt x="183" y="198"/>
                    <a:pt x="125" y="100"/>
                  </a:cubicBezTo>
                  <a:cubicBezTo>
                    <a:pt x="113" y="80"/>
                    <a:pt x="95" y="72"/>
                    <a:pt x="78" y="72"/>
                  </a:cubicBezTo>
                  <a:cubicBezTo>
                    <a:pt x="38" y="72"/>
                    <a:pt x="0" y="114"/>
                    <a:pt x="25" y="159"/>
                  </a:cubicBezTo>
                  <a:cubicBezTo>
                    <a:pt x="87" y="262"/>
                    <a:pt x="202" y="434"/>
                    <a:pt x="298" y="442"/>
                  </a:cubicBezTo>
                  <a:lnTo>
                    <a:pt x="306" y="442"/>
                  </a:lnTo>
                  <a:cubicBezTo>
                    <a:pt x="334" y="442"/>
                    <a:pt x="357" y="430"/>
                    <a:pt x="374" y="408"/>
                  </a:cubicBezTo>
                  <a:cubicBezTo>
                    <a:pt x="455" y="313"/>
                    <a:pt x="378" y="100"/>
                    <a:pt x="353" y="36"/>
                  </a:cubicBezTo>
                  <a:cubicBezTo>
                    <a:pt x="342" y="11"/>
                    <a:pt x="322" y="1"/>
                    <a:pt x="3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742628" y="2616265"/>
              <a:ext cx="108580" cy="108454"/>
            </a:xfrm>
            <a:custGeom>
              <a:rect b="b" l="l" r="r" t="t"/>
              <a:pathLst>
                <a:path extrusionOk="0" h="877" w="878">
                  <a:moveTo>
                    <a:pt x="591" y="1"/>
                  </a:moveTo>
                  <a:cubicBezTo>
                    <a:pt x="571" y="1"/>
                    <a:pt x="550" y="6"/>
                    <a:pt x="533" y="17"/>
                  </a:cubicBezTo>
                  <a:cubicBezTo>
                    <a:pt x="469" y="55"/>
                    <a:pt x="450" y="166"/>
                    <a:pt x="446" y="268"/>
                  </a:cubicBezTo>
                  <a:cubicBezTo>
                    <a:pt x="329" y="147"/>
                    <a:pt x="237" y="85"/>
                    <a:pt x="170" y="85"/>
                  </a:cubicBezTo>
                  <a:cubicBezTo>
                    <a:pt x="150" y="85"/>
                    <a:pt x="131" y="91"/>
                    <a:pt x="116" y="102"/>
                  </a:cubicBezTo>
                  <a:cubicBezTo>
                    <a:pt x="88" y="123"/>
                    <a:pt x="1" y="187"/>
                    <a:pt x="252" y="841"/>
                  </a:cubicBezTo>
                  <a:cubicBezTo>
                    <a:pt x="260" y="862"/>
                    <a:pt x="282" y="877"/>
                    <a:pt x="305" y="877"/>
                  </a:cubicBezTo>
                  <a:cubicBezTo>
                    <a:pt x="346" y="877"/>
                    <a:pt x="373" y="836"/>
                    <a:pt x="358" y="798"/>
                  </a:cubicBezTo>
                  <a:cubicBezTo>
                    <a:pt x="269" y="568"/>
                    <a:pt x="186" y="292"/>
                    <a:pt x="190" y="204"/>
                  </a:cubicBezTo>
                  <a:lnTo>
                    <a:pt x="190" y="204"/>
                  </a:lnTo>
                  <a:cubicBezTo>
                    <a:pt x="243" y="228"/>
                    <a:pt x="360" y="338"/>
                    <a:pt x="463" y="462"/>
                  </a:cubicBezTo>
                  <a:cubicBezTo>
                    <a:pt x="474" y="476"/>
                    <a:pt x="490" y="482"/>
                    <a:pt x="505" y="482"/>
                  </a:cubicBezTo>
                  <a:cubicBezTo>
                    <a:pt x="536" y="482"/>
                    <a:pt x="565" y="456"/>
                    <a:pt x="563" y="419"/>
                  </a:cubicBezTo>
                  <a:cubicBezTo>
                    <a:pt x="552" y="283"/>
                    <a:pt x="567" y="134"/>
                    <a:pt x="590" y="115"/>
                  </a:cubicBezTo>
                  <a:cubicBezTo>
                    <a:pt x="595" y="117"/>
                    <a:pt x="599" y="119"/>
                    <a:pt x="603" y="121"/>
                  </a:cubicBezTo>
                  <a:cubicBezTo>
                    <a:pt x="701" y="179"/>
                    <a:pt x="752" y="434"/>
                    <a:pt x="763" y="583"/>
                  </a:cubicBezTo>
                  <a:cubicBezTo>
                    <a:pt x="763" y="613"/>
                    <a:pt x="786" y="637"/>
                    <a:pt x="815" y="637"/>
                  </a:cubicBezTo>
                  <a:cubicBezTo>
                    <a:pt x="818" y="637"/>
                    <a:pt x="820" y="637"/>
                    <a:pt x="822" y="636"/>
                  </a:cubicBezTo>
                  <a:cubicBezTo>
                    <a:pt x="854" y="634"/>
                    <a:pt x="878" y="607"/>
                    <a:pt x="875" y="575"/>
                  </a:cubicBezTo>
                  <a:cubicBezTo>
                    <a:pt x="873" y="530"/>
                    <a:pt x="844" y="130"/>
                    <a:pt x="661" y="23"/>
                  </a:cubicBezTo>
                  <a:cubicBezTo>
                    <a:pt x="640" y="8"/>
                    <a:pt x="615" y="1"/>
                    <a:pt x="5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698479" y="2745125"/>
              <a:ext cx="190943" cy="95717"/>
            </a:xfrm>
            <a:custGeom>
              <a:rect b="b" l="l" r="r" t="t"/>
              <a:pathLst>
                <a:path extrusionOk="0" h="774" w="1544">
                  <a:moveTo>
                    <a:pt x="1476" y="0"/>
                  </a:moveTo>
                  <a:cubicBezTo>
                    <a:pt x="1456" y="0"/>
                    <a:pt x="1437" y="10"/>
                    <a:pt x="1426" y="33"/>
                  </a:cubicBezTo>
                  <a:cubicBezTo>
                    <a:pt x="1424" y="37"/>
                    <a:pt x="1260" y="467"/>
                    <a:pt x="881" y="610"/>
                  </a:cubicBezTo>
                  <a:cubicBezTo>
                    <a:pt x="798" y="642"/>
                    <a:pt x="711" y="658"/>
                    <a:pt x="620" y="658"/>
                  </a:cubicBezTo>
                  <a:cubicBezTo>
                    <a:pt x="463" y="658"/>
                    <a:pt x="294" y="610"/>
                    <a:pt x="115" y="516"/>
                  </a:cubicBezTo>
                  <a:cubicBezTo>
                    <a:pt x="105" y="510"/>
                    <a:pt x="95" y="507"/>
                    <a:pt x="85" y="507"/>
                  </a:cubicBezTo>
                  <a:cubicBezTo>
                    <a:pt x="32" y="507"/>
                    <a:pt x="1" y="589"/>
                    <a:pt x="62" y="618"/>
                  </a:cubicBezTo>
                  <a:cubicBezTo>
                    <a:pt x="260" y="720"/>
                    <a:pt x="447" y="773"/>
                    <a:pt x="622" y="773"/>
                  </a:cubicBezTo>
                  <a:cubicBezTo>
                    <a:pt x="724" y="773"/>
                    <a:pt x="826" y="754"/>
                    <a:pt x="922" y="718"/>
                  </a:cubicBezTo>
                  <a:cubicBezTo>
                    <a:pt x="1347" y="554"/>
                    <a:pt x="1524" y="92"/>
                    <a:pt x="1533" y="73"/>
                  </a:cubicBezTo>
                  <a:cubicBezTo>
                    <a:pt x="1543" y="30"/>
                    <a:pt x="1510" y="0"/>
                    <a:pt x="1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1034235" y="2164883"/>
              <a:ext cx="1025822" cy="452490"/>
            </a:xfrm>
            <a:custGeom>
              <a:rect b="b" l="l" r="r" t="t"/>
              <a:pathLst>
                <a:path extrusionOk="0" h="3659" w="8295">
                  <a:moveTo>
                    <a:pt x="6864" y="0"/>
                  </a:moveTo>
                  <a:cubicBezTo>
                    <a:pt x="6794" y="0"/>
                    <a:pt x="6724" y="7"/>
                    <a:pt x="6656" y="17"/>
                  </a:cubicBezTo>
                  <a:cubicBezTo>
                    <a:pt x="6585" y="30"/>
                    <a:pt x="6596" y="132"/>
                    <a:pt x="6666" y="132"/>
                  </a:cubicBezTo>
                  <a:lnTo>
                    <a:pt x="6666" y="130"/>
                  </a:lnTo>
                  <a:lnTo>
                    <a:pt x="6675" y="130"/>
                  </a:lnTo>
                  <a:cubicBezTo>
                    <a:pt x="6728" y="121"/>
                    <a:pt x="6784" y="115"/>
                    <a:pt x="6838" y="115"/>
                  </a:cubicBezTo>
                  <a:cubicBezTo>
                    <a:pt x="6846" y="115"/>
                    <a:pt x="6854" y="115"/>
                    <a:pt x="6862" y="115"/>
                  </a:cubicBezTo>
                  <a:lnTo>
                    <a:pt x="6892" y="115"/>
                  </a:lnTo>
                  <a:cubicBezTo>
                    <a:pt x="6924" y="113"/>
                    <a:pt x="6947" y="90"/>
                    <a:pt x="6949" y="58"/>
                  </a:cubicBezTo>
                  <a:cubicBezTo>
                    <a:pt x="6951" y="26"/>
                    <a:pt x="6926" y="0"/>
                    <a:pt x="6894" y="0"/>
                  </a:cubicBezTo>
                  <a:close/>
                  <a:moveTo>
                    <a:pt x="7117" y="24"/>
                  </a:moveTo>
                  <a:cubicBezTo>
                    <a:pt x="7053" y="24"/>
                    <a:pt x="7039" y="122"/>
                    <a:pt x="7109" y="136"/>
                  </a:cubicBezTo>
                  <a:cubicBezTo>
                    <a:pt x="7179" y="151"/>
                    <a:pt x="7249" y="173"/>
                    <a:pt x="7315" y="200"/>
                  </a:cubicBezTo>
                  <a:cubicBezTo>
                    <a:pt x="7322" y="202"/>
                    <a:pt x="7330" y="205"/>
                    <a:pt x="7337" y="205"/>
                  </a:cubicBezTo>
                  <a:cubicBezTo>
                    <a:pt x="7400" y="205"/>
                    <a:pt x="7417" y="117"/>
                    <a:pt x="7360" y="94"/>
                  </a:cubicBezTo>
                  <a:cubicBezTo>
                    <a:pt x="7286" y="64"/>
                    <a:pt x="7209" y="41"/>
                    <a:pt x="7130" y="26"/>
                  </a:cubicBezTo>
                  <a:cubicBezTo>
                    <a:pt x="7125" y="25"/>
                    <a:pt x="7121" y="24"/>
                    <a:pt x="7117" y="24"/>
                  </a:cubicBezTo>
                  <a:close/>
                  <a:moveTo>
                    <a:pt x="6447" y="79"/>
                  </a:moveTo>
                  <a:cubicBezTo>
                    <a:pt x="6440" y="79"/>
                    <a:pt x="6433" y="80"/>
                    <a:pt x="6426" y="83"/>
                  </a:cubicBezTo>
                  <a:cubicBezTo>
                    <a:pt x="6351" y="111"/>
                    <a:pt x="6279" y="147"/>
                    <a:pt x="6213" y="190"/>
                  </a:cubicBezTo>
                  <a:cubicBezTo>
                    <a:pt x="6162" y="219"/>
                    <a:pt x="6183" y="296"/>
                    <a:pt x="6243" y="296"/>
                  </a:cubicBezTo>
                  <a:cubicBezTo>
                    <a:pt x="6253" y="296"/>
                    <a:pt x="6264" y="292"/>
                    <a:pt x="6273" y="288"/>
                  </a:cubicBezTo>
                  <a:cubicBezTo>
                    <a:pt x="6334" y="249"/>
                    <a:pt x="6398" y="215"/>
                    <a:pt x="6466" y="190"/>
                  </a:cubicBezTo>
                  <a:cubicBezTo>
                    <a:pt x="6527" y="163"/>
                    <a:pt x="6501" y="79"/>
                    <a:pt x="6447" y="79"/>
                  </a:cubicBezTo>
                  <a:close/>
                  <a:moveTo>
                    <a:pt x="7535" y="196"/>
                  </a:moveTo>
                  <a:cubicBezTo>
                    <a:pt x="7486" y="196"/>
                    <a:pt x="7451" y="268"/>
                    <a:pt x="7505" y="302"/>
                  </a:cubicBezTo>
                  <a:cubicBezTo>
                    <a:pt x="7564" y="343"/>
                    <a:pt x="7622" y="390"/>
                    <a:pt x="7673" y="441"/>
                  </a:cubicBezTo>
                  <a:cubicBezTo>
                    <a:pt x="7683" y="451"/>
                    <a:pt x="7696" y="458"/>
                    <a:pt x="7713" y="458"/>
                  </a:cubicBezTo>
                  <a:cubicBezTo>
                    <a:pt x="7728" y="458"/>
                    <a:pt x="7743" y="451"/>
                    <a:pt x="7754" y="441"/>
                  </a:cubicBezTo>
                  <a:cubicBezTo>
                    <a:pt x="7775" y="419"/>
                    <a:pt x="7775" y="383"/>
                    <a:pt x="7754" y="362"/>
                  </a:cubicBezTo>
                  <a:cubicBezTo>
                    <a:pt x="7696" y="305"/>
                    <a:pt x="7637" y="253"/>
                    <a:pt x="7571" y="209"/>
                  </a:cubicBezTo>
                  <a:cubicBezTo>
                    <a:pt x="7559" y="200"/>
                    <a:pt x="7546" y="196"/>
                    <a:pt x="7535" y="196"/>
                  </a:cubicBezTo>
                  <a:close/>
                  <a:moveTo>
                    <a:pt x="6058" y="316"/>
                  </a:moveTo>
                  <a:cubicBezTo>
                    <a:pt x="6046" y="316"/>
                    <a:pt x="6033" y="320"/>
                    <a:pt x="6021" y="330"/>
                  </a:cubicBezTo>
                  <a:cubicBezTo>
                    <a:pt x="5962" y="381"/>
                    <a:pt x="5906" y="437"/>
                    <a:pt x="5853" y="496"/>
                  </a:cubicBezTo>
                  <a:cubicBezTo>
                    <a:pt x="5819" y="532"/>
                    <a:pt x="5847" y="592"/>
                    <a:pt x="5896" y="592"/>
                  </a:cubicBezTo>
                  <a:cubicBezTo>
                    <a:pt x="5913" y="592"/>
                    <a:pt x="5928" y="583"/>
                    <a:pt x="5938" y="573"/>
                  </a:cubicBezTo>
                  <a:cubicBezTo>
                    <a:pt x="5987" y="517"/>
                    <a:pt x="6041" y="464"/>
                    <a:pt x="6096" y="415"/>
                  </a:cubicBezTo>
                  <a:cubicBezTo>
                    <a:pt x="6138" y="376"/>
                    <a:pt x="6103" y="316"/>
                    <a:pt x="6058" y="316"/>
                  </a:cubicBezTo>
                  <a:close/>
                  <a:moveTo>
                    <a:pt x="7858" y="515"/>
                  </a:moveTo>
                  <a:cubicBezTo>
                    <a:pt x="7817" y="515"/>
                    <a:pt x="7777" y="564"/>
                    <a:pt x="7813" y="609"/>
                  </a:cubicBezTo>
                  <a:cubicBezTo>
                    <a:pt x="7856" y="668"/>
                    <a:pt x="7894" y="732"/>
                    <a:pt x="7928" y="796"/>
                  </a:cubicBezTo>
                  <a:cubicBezTo>
                    <a:pt x="7937" y="815"/>
                    <a:pt x="7958" y="828"/>
                    <a:pt x="7979" y="828"/>
                  </a:cubicBezTo>
                  <a:cubicBezTo>
                    <a:pt x="7988" y="828"/>
                    <a:pt x="7996" y="826"/>
                    <a:pt x="8005" y="822"/>
                  </a:cubicBezTo>
                  <a:cubicBezTo>
                    <a:pt x="8033" y="807"/>
                    <a:pt x="8043" y="773"/>
                    <a:pt x="8028" y="745"/>
                  </a:cubicBezTo>
                  <a:cubicBezTo>
                    <a:pt x="7992" y="675"/>
                    <a:pt x="7952" y="607"/>
                    <a:pt x="7905" y="543"/>
                  </a:cubicBezTo>
                  <a:cubicBezTo>
                    <a:pt x="7892" y="523"/>
                    <a:pt x="7875" y="515"/>
                    <a:pt x="7858" y="515"/>
                  </a:cubicBezTo>
                  <a:close/>
                  <a:moveTo>
                    <a:pt x="5756" y="656"/>
                  </a:moveTo>
                  <a:cubicBezTo>
                    <a:pt x="5739" y="656"/>
                    <a:pt x="5722" y="664"/>
                    <a:pt x="5709" y="683"/>
                  </a:cubicBezTo>
                  <a:cubicBezTo>
                    <a:pt x="5666" y="747"/>
                    <a:pt x="5623" y="813"/>
                    <a:pt x="5587" y="883"/>
                  </a:cubicBezTo>
                  <a:cubicBezTo>
                    <a:pt x="5572" y="911"/>
                    <a:pt x="5583" y="945"/>
                    <a:pt x="5611" y="960"/>
                  </a:cubicBezTo>
                  <a:cubicBezTo>
                    <a:pt x="5619" y="964"/>
                    <a:pt x="5628" y="966"/>
                    <a:pt x="5638" y="966"/>
                  </a:cubicBezTo>
                  <a:lnTo>
                    <a:pt x="5638" y="969"/>
                  </a:lnTo>
                  <a:cubicBezTo>
                    <a:pt x="5660" y="966"/>
                    <a:pt x="5679" y="956"/>
                    <a:pt x="5687" y="937"/>
                  </a:cubicBezTo>
                  <a:cubicBezTo>
                    <a:pt x="5723" y="873"/>
                    <a:pt x="5762" y="809"/>
                    <a:pt x="5804" y="747"/>
                  </a:cubicBezTo>
                  <a:cubicBezTo>
                    <a:pt x="5836" y="702"/>
                    <a:pt x="5797" y="656"/>
                    <a:pt x="5756" y="656"/>
                  </a:cubicBezTo>
                  <a:close/>
                  <a:moveTo>
                    <a:pt x="4010" y="900"/>
                  </a:moveTo>
                  <a:cubicBezTo>
                    <a:pt x="3936" y="903"/>
                    <a:pt x="3859" y="907"/>
                    <a:pt x="3778" y="913"/>
                  </a:cubicBezTo>
                  <a:cubicBezTo>
                    <a:pt x="3706" y="920"/>
                    <a:pt x="3710" y="1026"/>
                    <a:pt x="3783" y="1028"/>
                  </a:cubicBezTo>
                  <a:lnTo>
                    <a:pt x="3787" y="1026"/>
                  </a:lnTo>
                  <a:cubicBezTo>
                    <a:pt x="3866" y="1022"/>
                    <a:pt x="3940" y="1017"/>
                    <a:pt x="4012" y="1015"/>
                  </a:cubicBezTo>
                  <a:cubicBezTo>
                    <a:pt x="4044" y="1015"/>
                    <a:pt x="4070" y="990"/>
                    <a:pt x="4068" y="958"/>
                  </a:cubicBezTo>
                  <a:cubicBezTo>
                    <a:pt x="4068" y="926"/>
                    <a:pt x="4042" y="900"/>
                    <a:pt x="4010" y="900"/>
                  </a:cubicBezTo>
                  <a:close/>
                  <a:moveTo>
                    <a:pt x="4235" y="906"/>
                  </a:moveTo>
                  <a:cubicBezTo>
                    <a:pt x="4206" y="906"/>
                    <a:pt x="4183" y="930"/>
                    <a:pt x="4183" y="960"/>
                  </a:cubicBezTo>
                  <a:cubicBezTo>
                    <a:pt x="4181" y="990"/>
                    <a:pt x="4206" y="1017"/>
                    <a:pt x="4236" y="1020"/>
                  </a:cubicBezTo>
                  <a:cubicBezTo>
                    <a:pt x="4312" y="1024"/>
                    <a:pt x="4389" y="1030"/>
                    <a:pt x="4459" y="1041"/>
                  </a:cubicBezTo>
                  <a:lnTo>
                    <a:pt x="4468" y="1041"/>
                  </a:lnTo>
                  <a:cubicBezTo>
                    <a:pt x="4538" y="1041"/>
                    <a:pt x="4547" y="937"/>
                    <a:pt x="4476" y="928"/>
                  </a:cubicBezTo>
                  <a:cubicBezTo>
                    <a:pt x="4400" y="917"/>
                    <a:pt x="4323" y="911"/>
                    <a:pt x="4242" y="907"/>
                  </a:cubicBezTo>
                  <a:cubicBezTo>
                    <a:pt x="4240" y="907"/>
                    <a:pt x="4238" y="906"/>
                    <a:pt x="4235" y="906"/>
                  </a:cubicBezTo>
                  <a:close/>
                  <a:moveTo>
                    <a:pt x="3557" y="944"/>
                  </a:moveTo>
                  <a:cubicBezTo>
                    <a:pt x="3553" y="944"/>
                    <a:pt x="3549" y="944"/>
                    <a:pt x="3544" y="945"/>
                  </a:cubicBezTo>
                  <a:cubicBezTo>
                    <a:pt x="3468" y="962"/>
                    <a:pt x="3391" y="983"/>
                    <a:pt x="3316" y="1011"/>
                  </a:cubicBezTo>
                  <a:cubicBezTo>
                    <a:pt x="3259" y="1035"/>
                    <a:pt x="3274" y="1122"/>
                    <a:pt x="3338" y="1122"/>
                  </a:cubicBezTo>
                  <a:cubicBezTo>
                    <a:pt x="3344" y="1122"/>
                    <a:pt x="3351" y="1122"/>
                    <a:pt x="3357" y="1118"/>
                  </a:cubicBezTo>
                  <a:cubicBezTo>
                    <a:pt x="3427" y="1092"/>
                    <a:pt x="3497" y="1073"/>
                    <a:pt x="3568" y="1058"/>
                  </a:cubicBezTo>
                  <a:cubicBezTo>
                    <a:pt x="3637" y="1044"/>
                    <a:pt x="3621" y="944"/>
                    <a:pt x="3557" y="944"/>
                  </a:cubicBezTo>
                  <a:close/>
                  <a:moveTo>
                    <a:pt x="4691" y="965"/>
                  </a:moveTo>
                  <a:cubicBezTo>
                    <a:pt x="4628" y="965"/>
                    <a:pt x="4609" y="1061"/>
                    <a:pt x="4679" y="1079"/>
                  </a:cubicBezTo>
                  <a:cubicBezTo>
                    <a:pt x="4751" y="1094"/>
                    <a:pt x="4823" y="1115"/>
                    <a:pt x="4893" y="1139"/>
                  </a:cubicBezTo>
                  <a:cubicBezTo>
                    <a:pt x="4900" y="1141"/>
                    <a:pt x="4906" y="1143"/>
                    <a:pt x="4910" y="1143"/>
                  </a:cubicBezTo>
                  <a:lnTo>
                    <a:pt x="4913" y="1143"/>
                  </a:lnTo>
                  <a:cubicBezTo>
                    <a:pt x="4976" y="1143"/>
                    <a:pt x="4991" y="1052"/>
                    <a:pt x="4932" y="1030"/>
                  </a:cubicBezTo>
                  <a:cubicBezTo>
                    <a:pt x="4857" y="1005"/>
                    <a:pt x="4783" y="983"/>
                    <a:pt x="4706" y="966"/>
                  </a:cubicBezTo>
                  <a:cubicBezTo>
                    <a:pt x="4701" y="965"/>
                    <a:pt x="4696" y="965"/>
                    <a:pt x="4691" y="965"/>
                  </a:cubicBezTo>
                  <a:close/>
                  <a:moveTo>
                    <a:pt x="8074" y="918"/>
                  </a:moveTo>
                  <a:cubicBezTo>
                    <a:pt x="8037" y="918"/>
                    <a:pt x="8000" y="953"/>
                    <a:pt x="8020" y="998"/>
                  </a:cubicBezTo>
                  <a:cubicBezTo>
                    <a:pt x="8047" y="1066"/>
                    <a:pt x="8071" y="1139"/>
                    <a:pt x="8092" y="1211"/>
                  </a:cubicBezTo>
                  <a:cubicBezTo>
                    <a:pt x="8098" y="1237"/>
                    <a:pt x="8120" y="1254"/>
                    <a:pt x="8147" y="1254"/>
                  </a:cubicBezTo>
                  <a:cubicBezTo>
                    <a:pt x="8152" y="1254"/>
                    <a:pt x="8158" y="1252"/>
                    <a:pt x="8162" y="1249"/>
                  </a:cubicBezTo>
                  <a:cubicBezTo>
                    <a:pt x="8192" y="1241"/>
                    <a:pt x="8209" y="1209"/>
                    <a:pt x="8201" y="1179"/>
                  </a:cubicBezTo>
                  <a:cubicBezTo>
                    <a:pt x="8179" y="1103"/>
                    <a:pt x="8154" y="1028"/>
                    <a:pt x="8126" y="958"/>
                  </a:cubicBezTo>
                  <a:cubicBezTo>
                    <a:pt x="8117" y="930"/>
                    <a:pt x="8096" y="918"/>
                    <a:pt x="8074" y="918"/>
                  </a:cubicBezTo>
                  <a:close/>
                  <a:moveTo>
                    <a:pt x="5122" y="1114"/>
                  </a:moveTo>
                  <a:cubicBezTo>
                    <a:pt x="5068" y="1114"/>
                    <a:pt x="5039" y="1194"/>
                    <a:pt x="5098" y="1224"/>
                  </a:cubicBezTo>
                  <a:cubicBezTo>
                    <a:pt x="5164" y="1256"/>
                    <a:pt x="5228" y="1292"/>
                    <a:pt x="5289" y="1332"/>
                  </a:cubicBezTo>
                  <a:cubicBezTo>
                    <a:pt x="5300" y="1339"/>
                    <a:pt x="5311" y="1343"/>
                    <a:pt x="5321" y="1343"/>
                  </a:cubicBezTo>
                  <a:cubicBezTo>
                    <a:pt x="5340" y="1343"/>
                    <a:pt x="5357" y="1332"/>
                    <a:pt x="5368" y="1318"/>
                  </a:cubicBezTo>
                  <a:cubicBezTo>
                    <a:pt x="5387" y="1290"/>
                    <a:pt x="5379" y="1254"/>
                    <a:pt x="5353" y="1237"/>
                  </a:cubicBezTo>
                  <a:cubicBezTo>
                    <a:pt x="5287" y="1194"/>
                    <a:pt x="5219" y="1156"/>
                    <a:pt x="5149" y="1120"/>
                  </a:cubicBezTo>
                  <a:cubicBezTo>
                    <a:pt x="5140" y="1115"/>
                    <a:pt x="5131" y="1114"/>
                    <a:pt x="5122" y="1114"/>
                  </a:cubicBezTo>
                  <a:close/>
                  <a:moveTo>
                    <a:pt x="3133" y="1105"/>
                  </a:moveTo>
                  <a:cubicBezTo>
                    <a:pt x="3124" y="1105"/>
                    <a:pt x="3114" y="1107"/>
                    <a:pt x="3104" y="1113"/>
                  </a:cubicBezTo>
                  <a:cubicBezTo>
                    <a:pt x="3033" y="1156"/>
                    <a:pt x="2970" y="1203"/>
                    <a:pt x="2910" y="1256"/>
                  </a:cubicBezTo>
                  <a:cubicBezTo>
                    <a:pt x="2870" y="1290"/>
                    <a:pt x="2895" y="1356"/>
                    <a:pt x="2948" y="1356"/>
                  </a:cubicBezTo>
                  <a:cubicBezTo>
                    <a:pt x="2961" y="1356"/>
                    <a:pt x="2976" y="1349"/>
                    <a:pt x="2987" y="1341"/>
                  </a:cubicBezTo>
                  <a:cubicBezTo>
                    <a:pt x="3040" y="1292"/>
                    <a:pt x="3099" y="1249"/>
                    <a:pt x="3161" y="1213"/>
                  </a:cubicBezTo>
                  <a:cubicBezTo>
                    <a:pt x="3217" y="1179"/>
                    <a:pt x="3183" y="1105"/>
                    <a:pt x="3133" y="1105"/>
                  </a:cubicBezTo>
                  <a:close/>
                  <a:moveTo>
                    <a:pt x="5538" y="1060"/>
                  </a:moveTo>
                  <a:cubicBezTo>
                    <a:pt x="5517" y="1060"/>
                    <a:pt x="5497" y="1071"/>
                    <a:pt x="5487" y="1096"/>
                  </a:cubicBezTo>
                  <a:cubicBezTo>
                    <a:pt x="5457" y="1169"/>
                    <a:pt x="5432" y="1243"/>
                    <a:pt x="5411" y="1318"/>
                  </a:cubicBezTo>
                  <a:cubicBezTo>
                    <a:pt x="5402" y="1349"/>
                    <a:pt x="5419" y="1379"/>
                    <a:pt x="5451" y="1390"/>
                  </a:cubicBezTo>
                  <a:lnTo>
                    <a:pt x="5457" y="1390"/>
                  </a:lnTo>
                  <a:cubicBezTo>
                    <a:pt x="5438" y="1413"/>
                    <a:pt x="5440" y="1447"/>
                    <a:pt x="5464" y="1469"/>
                  </a:cubicBezTo>
                  <a:cubicBezTo>
                    <a:pt x="5517" y="1518"/>
                    <a:pt x="5566" y="1571"/>
                    <a:pt x="5613" y="1628"/>
                  </a:cubicBezTo>
                  <a:cubicBezTo>
                    <a:pt x="5623" y="1641"/>
                    <a:pt x="5640" y="1650"/>
                    <a:pt x="5657" y="1650"/>
                  </a:cubicBezTo>
                  <a:cubicBezTo>
                    <a:pt x="5670" y="1650"/>
                    <a:pt x="5683" y="1645"/>
                    <a:pt x="5694" y="1637"/>
                  </a:cubicBezTo>
                  <a:cubicBezTo>
                    <a:pt x="5717" y="1618"/>
                    <a:pt x="5721" y="1584"/>
                    <a:pt x="5702" y="1558"/>
                  </a:cubicBezTo>
                  <a:cubicBezTo>
                    <a:pt x="5653" y="1496"/>
                    <a:pt x="5600" y="1437"/>
                    <a:pt x="5540" y="1384"/>
                  </a:cubicBezTo>
                  <a:cubicBezTo>
                    <a:pt x="5532" y="1377"/>
                    <a:pt x="5521" y="1371"/>
                    <a:pt x="5511" y="1369"/>
                  </a:cubicBezTo>
                  <a:cubicBezTo>
                    <a:pt x="5515" y="1364"/>
                    <a:pt x="5519" y="1356"/>
                    <a:pt x="5521" y="1349"/>
                  </a:cubicBezTo>
                  <a:cubicBezTo>
                    <a:pt x="5543" y="1277"/>
                    <a:pt x="5566" y="1207"/>
                    <a:pt x="5594" y="1139"/>
                  </a:cubicBezTo>
                  <a:cubicBezTo>
                    <a:pt x="5611" y="1094"/>
                    <a:pt x="5574" y="1060"/>
                    <a:pt x="5538" y="1060"/>
                  </a:cubicBezTo>
                  <a:close/>
                  <a:moveTo>
                    <a:pt x="8197" y="1360"/>
                  </a:moveTo>
                  <a:cubicBezTo>
                    <a:pt x="8194" y="1360"/>
                    <a:pt x="8191" y="1360"/>
                    <a:pt x="8188" y="1360"/>
                  </a:cubicBezTo>
                  <a:cubicBezTo>
                    <a:pt x="8158" y="1367"/>
                    <a:pt x="8137" y="1396"/>
                    <a:pt x="8143" y="1428"/>
                  </a:cubicBezTo>
                  <a:cubicBezTo>
                    <a:pt x="8167" y="1539"/>
                    <a:pt x="8175" y="1620"/>
                    <a:pt x="8177" y="1650"/>
                  </a:cubicBezTo>
                  <a:cubicBezTo>
                    <a:pt x="8179" y="1679"/>
                    <a:pt x="8205" y="1703"/>
                    <a:pt x="8235" y="1703"/>
                  </a:cubicBezTo>
                  <a:lnTo>
                    <a:pt x="8239" y="1701"/>
                  </a:lnTo>
                  <a:cubicBezTo>
                    <a:pt x="8271" y="1699"/>
                    <a:pt x="8294" y="1671"/>
                    <a:pt x="8290" y="1639"/>
                  </a:cubicBezTo>
                  <a:cubicBezTo>
                    <a:pt x="8288" y="1598"/>
                    <a:pt x="8277" y="1515"/>
                    <a:pt x="8256" y="1407"/>
                  </a:cubicBezTo>
                  <a:cubicBezTo>
                    <a:pt x="8250" y="1378"/>
                    <a:pt x="8225" y="1360"/>
                    <a:pt x="8197" y="1360"/>
                  </a:cubicBezTo>
                  <a:close/>
                  <a:moveTo>
                    <a:pt x="2793" y="1405"/>
                  </a:moveTo>
                  <a:cubicBezTo>
                    <a:pt x="2777" y="1405"/>
                    <a:pt x="2761" y="1412"/>
                    <a:pt x="2748" y="1430"/>
                  </a:cubicBezTo>
                  <a:cubicBezTo>
                    <a:pt x="2699" y="1494"/>
                    <a:pt x="2657" y="1562"/>
                    <a:pt x="2621" y="1633"/>
                  </a:cubicBezTo>
                  <a:cubicBezTo>
                    <a:pt x="2599" y="1671"/>
                    <a:pt x="2627" y="1716"/>
                    <a:pt x="2672" y="1716"/>
                  </a:cubicBezTo>
                  <a:cubicBezTo>
                    <a:pt x="2693" y="1716"/>
                    <a:pt x="2712" y="1703"/>
                    <a:pt x="2721" y="1684"/>
                  </a:cubicBezTo>
                  <a:cubicBezTo>
                    <a:pt x="2755" y="1620"/>
                    <a:pt x="2795" y="1558"/>
                    <a:pt x="2838" y="1501"/>
                  </a:cubicBezTo>
                  <a:cubicBezTo>
                    <a:pt x="2876" y="1456"/>
                    <a:pt x="2836" y="1405"/>
                    <a:pt x="2793" y="1405"/>
                  </a:cubicBezTo>
                  <a:close/>
                  <a:moveTo>
                    <a:pt x="5423" y="1500"/>
                  </a:moveTo>
                  <a:cubicBezTo>
                    <a:pt x="5393" y="1500"/>
                    <a:pt x="5368" y="1521"/>
                    <a:pt x="5362" y="1550"/>
                  </a:cubicBezTo>
                  <a:cubicBezTo>
                    <a:pt x="5351" y="1622"/>
                    <a:pt x="5347" y="1694"/>
                    <a:pt x="5347" y="1767"/>
                  </a:cubicBezTo>
                  <a:lnTo>
                    <a:pt x="5347" y="1788"/>
                  </a:lnTo>
                  <a:cubicBezTo>
                    <a:pt x="5347" y="1818"/>
                    <a:pt x="5372" y="1843"/>
                    <a:pt x="5404" y="1843"/>
                  </a:cubicBezTo>
                  <a:cubicBezTo>
                    <a:pt x="5436" y="1843"/>
                    <a:pt x="5462" y="1816"/>
                    <a:pt x="5460" y="1786"/>
                  </a:cubicBezTo>
                  <a:lnTo>
                    <a:pt x="5460" y="1767"/>
                  </a:lnTo>
                  <a:cubicBezTo>
                    <a:pt x="5460" y="1699"/>
                    <a:pt x="5466" y="1633"/>
                    <a:pt x="5477" y="1567"/>
                  </a:cubicBezTo>
                  <a:cubicBezTo>
                    <a:pt x="5481" y="1535"/>
                    <a:pt x="5460" y="1505"/>
                    <a:pt x="5428" y="1501"/>
                  </a:cubicBezTo>
                  <a:cubicBezTo>
                    <a:pt x="5426" y="1500"/>
                    <a:pt x="5425" y="1500"/>
                    <a:pt x="5423" y="1500"/>
                  </a:cubicBezTo>
                  <a:close/>
                  <a:moveTo>
                    <a:pt x="5784" y="1726"/>
                  </a:moveTo>
                  <a:cubicBezTo>
                    <a:pt x="5746" y="1726"/>
                    <a:pt x="5707" y="1766"/>
                    <a:pt x="5730" y="1811"/>
                  </a:cubicBezTo>
                  <a:cubicBezTo>
                    <a:pt x="5764" y="1875"/>
                    <a:pt x="5789" y="1943"/>
                    <a:pt x="5806" y="2013"/>
                  </a:cubicBezTo>
                  <a:cubicBezTo>
                    <a:pt x="5813" y="2039"/>
                    <a:pt x="5835" y="2055"/>
                    <a:pt x="5862" y="2056"/>
                  </a:cubicBezTo>
                  <a:lnTo>
                    <a:pt x="5862" y="2056"/>
                  </a:lnTo>
                  <a:cubicBezTo>
                    <a:pt x="5867" y="2056"/>
                    <a:pt x="5873" y="2054"/>
                    <a:pt x="5877" y="2054"/>
                  </a:cubicBezTo>
                  <a:cubicBezTo>
                    <a:pt x="5906" y="2045"/>
                    <a:pt x="5926" y="2016"/>
                    <a:pt x="5919" y="1984"/>
                  </a:cubicBezTo>
                  <a:cubicBezTo>
                    <a:pt x="5898" y="1907"/>
                    <a:pt x="5870" y="1830"/>
                    <a:pt x="5832" y="1758"/>
                  </a:cubicBezTo>
                  <a:cubicBezTo>
                    <a:pt x="5821" y="1736"/>
                    <a:pt x="5802" y="1726"/>
                    <a:pt x="5784" y="1726"/>
                  </a:cubicBezTo>
                  <a:close/>
                  <a:moveTo>
                    <a:pt x="5862" y="2056"/>
                  </a:moveTo>
                  <a:lnTo>
                    <a:pt x="5862" y="2056"/>
                  </a:lnTo>
                  <a:cubicBezTo>
                    <a:pt x="5862" y="2056"/>
                    <a:pt x="5862" y="2056"/>
                    <a:pt x="5862" y="2056"/>
                  </a:cubicBezTo>
                  <a:lnTo>
                    <a:pt x="5864" y="2056"/>
                  </a:lnTo>
                  <a:cubicBezTo>
                    <a:pt x="5863" y="2056"/>
                    <a:pt x="5863" y="2056"/>
                    <a:pt x="5862" y="2056"/>
                  </a:cubicBezTo>
                  <a:close/>
                  <a:moveTo>
                    <a:pt x="2582" y="1809"/>
                  </a:moveTo>
                  <a:cubicBezTo>
                    <a:pt x="2559" y="1809"/>
                    <a:pt x="2537" y="1822"/>
                    <a:pt x="2529" y="1852"/>
                  </a:cubicBezTo>
                  <a:cubicBezTo>
                    <a:pt x="2504" y="1926"/>
                    <a:pt x="2482" y="2003"/>
                    <a:pt x="2467" y="2079"/>
                  </a:cubicBezTo>
                  <a:cubicBezTo>
                    <a:pt x="2461" y="2111"/>
                    <a:pt x="2480" y="2141"/>
                    <a:pt x="2512" y="2148"/>
                  </a:cubicBezTo>
                  <a:lnTo>
                    <a:pt x="2523" y="2148"/>
                  </a:lnTo>
                  <a:cubicBezTo>
                    <a:pt x="2550" y="2148"/>
                    <a:pt x="2574" y="2128"/>
                    <a:pt x="2580" y="2103"/>
                  </a:cubicBezTo>
                  <a:cubicBezTo>
                    <a:pt x="2593" y="2031"/>
                    <a:pt x="2612" y="1958"/>
                    <a:pt x="2638" y="1890"/>
                  </a:cubicBezTo>
                  <a:cubicBezTo>
                    <a:pt x="2656" y="1843"/>
                    <a:pt x="2618" y="1809"/>
                    <a:pt x="2582" y="1809"/>
                  </a:cubicBezTo>
                  <a:close/>
                  <a:moveTo>
                    <a:pt x="5434" y="1953"/>
                  </a:moveTo>
                  <a:cubicBezTo>
                    <a:pt x="5400" y="1953"/>
                    <a:pt x="5364" y="1982"/>
                    <a:pt x="5377" y="2026"/>
                  </a:cubicBezTo>
                  <a:cubicBezTo>
                    <a:pt x="5398" y="2109"/>
                    <a:pt x="5436" y="2186"/>
                    <a:pt x="5487" y="2252"/>
                  </a:cubicBezTo>
                  <a:cubicBezTo>
                    <a:pt x="5498" y="2265"/>
                    <a:pt x="5515" y="2273"/>
                    <a:pt x="5532" y="2273"/>
                  </a:cubicBezTo>
                  <a:cubicBezTo>
                    <a:pt x="5545" y="2273"/>
                    <a:pt x="5557" y="2267"/>
                    <a:pt x="5568" y="2260"/>
                  </a:cubicBezTo>
                  <a:cubicBezTo>
                    <a:pt x="5592" y="2239"/>
                    <a:pt x="5596" y="2205"/>
                    <a:pt x="5577" y="2179"/>
                  </a:cubicBezTo>
                  <a:cubicBezTo>
                    <a:pt x="5534" y="2126"/>
                    <a:pt x="5504" y="2065"/>
                    <a:pt x="5487" y="1996"/>
                  </a:cubicBezTo>
                  <a:cubicBezTo>
                    <a:pt x="5480" y="1966"/>
                    <a:pt x="5458" y="1953"/>
                    <a:pt x="5434" y="1953"/>
                  </a:cubicBezTo>
                  <a:close/>
                  <a:moveTo>
                    <a:pt x="1833" y="2203"/>
                  </a:moveTo>
                  <a:cubicBezTo>
                    <a:pt x="1795" y="2203"/>
                    <a:pt x="1759" y="2205"/>
                    <a:pt x="1720" y="2207"/>
                  </a:cubicBezTo>
                  <a:cubicBezTo>
                    <a:pt x="1648" y="2218"/>
                    <a:pt x="1657" y="2322"/>
                    <a:pt x="1727" y="2322"/>
                  </a:cubicBezTo>
                  <a:cubicBezTo>
                    <a:pt x="1763" y="2320"/>
                    <a:pt x="1799" y="2318"/>
                    <a:pt x="1831" y="2318"/>
                  </a:cubicBezTo>
                  <a:cubicBezTo>
                    <a:pt x="1869" y="2318"/>
                    <a:pt x="1910" y="2320"/>
                    <a:pt x="1948" y="2322"/>
                  </a:cubicBezTo>
                  <a:lnTo>
                    <a:pt x="1950" y="2322"/>
                  </a:lnTo>
                  <a:cubicBezTo>
                    <a:pt x="1982" y="2322"/>
                    <a:pt x="2008" y="2301"/>
                    <a:pt x="2010" y="2271"/>
                  </a:cubicBezTo>
                  <a:cubicBezTo>
                    <a:pt x="2012" y="2239"/>
                    <a:pt x="1989" y="2211"/>
                    <a:pt x="1957" y="2209"/>
                  </a:cubicBezTo>
                  <a:cubicBezTo>
                    <a:pt x="1918" y="2205"/>
                    <a:pt x="1874" y="2203"/>
                    <a:pt x="1833" y="2203"/>
                  </a:cubicBezTo>
                  <a:close/>
                  <a:moveTo>
                    <a:pt x="5874" y="2168"/>
                  </a:moveTo>
                  <a:cubicBezTo>
                    <a:pt x="5850" y="2168"/>
                    <a:pt x="5826" y="2183"/>
                    <a:pt x="5819" y="2216"/>
                  </a:cubicBezTo>
                  <a:cubicBezTo>
                    <a:pt x="5814" y="2246"/>
                    <a:pt x="5796" y="2293"/>
                    <a:pt x="5755" y="2293"/>
                  </a:cubicBezTo>
                  <a:cubicBezTo>
                    <a:pt x="5750" y="2293"/>
                    <a:pt x="5744" y="2292"/>
                    <a:pt x="5738" y="2290"/>
                  </a:cubicBezTo>
                  <a:lnTo>
                    <a:pt x="5719" y="2343"/>
                  </a:lnTo>
                  <a:lnTo>
                    <a:pt x="5704" y="2399"/>
                  </a:lnTo>
                  <a:cubicBezTo>
                    <a:pt x="5723" y="2403"/>
                    <a:pt x="5742" y="2407"/>
                    <a:pt x="5761" y="2407"/>
                  </a:cubicBezTo>
                  <a:lnTo>
                    <a:pt x="5761" y="2407"/>
                  </a:lnTo>
                  <a:cubicBezTo>
                    <a:pt x="5847" y="2407"/>
                    <a:pt x="5911" y="2343"/>
                    <a:pt x="5932" y="2237"/>
                  </a:cubicBezTo>
                  <a:cubicBezTo>
                    <a:pt x="5941" y="2194"/>
                    <a:pt x="5907" y="2168"/>
                    <a:pt x="5874" y="2168"/>
                  </a:cubicBezTo>
                  <a:close/>
                  <a:moveTo>
                    <a:pt x="1498" y="2238"/>
                  </a:moveTo>
                  <a:cubicBezTo>
                    <a:pt x="1494" y="2238"/>
                    <a:pt x="1490" y="2238"/>
                    <a:pt x="1486" y="2239"/>
                  </a:cubicBezTo>
                  <a:cubicBezTo>
                    <a:pt x="1410" y="2254"/>
                    <a:pt x="1333" y="2273"/>
                    <a:pt x="1259" y="2294"/>
                  </a:cubicBezTo>
                  <a:cubicBezTo>
                    <a:pt x="1197" y="2314"/>
                    <a:pt x="1210" y="2407"/>
                    <a:pt x="1276" y="2407"/>
                  </a:cubicBezTo>
                  <a:cubicBezTo>
                    <a:pt x="1282" y="2407"/>
                    <a:pt x="1286" y="2407"/>
                    <a:pt x="1293" y="2405"/>
                  </a:cubicBezTo>
                  <a:cubicBezTo>
                    <a:pt x="1361" y="2384"/>
                    <a:pt x="1435" y="2367"/>
                    <a:pt x="1508" y="2352"/>
                  </a:cubicBezTo>
                  <a:cubicBezTo>
                    <a:pt x="1539" y="2345"/>
                    <a:pt x="1559" y="2316"/>
                    <a:pt x="1554" y="2284"/>
                  </a:cubicBezTo>
                  <a:cubicBezTo>
                    <a:pt x="1549" y="2258"/>
                    <a:pt x="1525" y="2238"/>
                    <a:pt x="1498" y="2238"/>
                  </a:cubicBezTo>
                  <a:close/>
                  <a:moveTo>
                    <a:pt x="5761" y="2407"/>
                  </a:moveTo>
                  <a:lnTo>
                    <a:pt x="5761" y="2407"/>
                  </a:lnTo>
                  <a:cubicBezTo>
                    <a:pt x="5760" y="2407"/>
                    <a:pt x="5760" y="2407"/>
                    <a:pt x="5760" y="2407"/>
                  </a:cubicBezTo>
                  <a:lnTo>
                    <a:pt x="5762" y="2407"/>
                  </a:lnTo>
                  <a:cubicBezTo>
                    <a:pt x="5761" y="2407"/>
                    <a:pt x="5761" y="2407"/>
                    <a:pt x="5761" y="2407"/>
                  </a:cubicBezTo>
                  <a:close/>
                  <a:moveTo>
                    <a:pt x="1065" y="2368"/>
                  </a:moveTo>
                  <a:cubicBezTo>
                    <a:pt x="1056" y="2368"/>
                    <a:pt x="1047" y="2370"/>
                    <a:pt x="1037" y="2375"/>
                  </a:cubicBezTo>
                  <a:cubicBezTo>
                    <a:pt x="965" y="2405"/>
                    <a:pt x="895" y="2439"/>
                    <a:pt x="827" y="2480"/>
                  </a:cubicBezTo>
                  <a:cubicBezTo>
                    <a:pt x="775" y="2509"/>
                    <a:pt x="797" y="2586"/>
                    <a:pt x="856" y="2586"/>
                  </a:cubicBezTo>
                  <a:cubicBezTo>
                    <a:pt x="865" y="2586"/>
                    <a:pt x="875" y="2584"/>
                    <a:pt x="884" y="2577"/>
                  </a:cubicBezTo>
                  <a:cubicBezTo>
                    <a:pt x="948" y="2541"/>
                    <a:pt x="1014" y="2509"/>
                    <a:pt x="1082" y="2480"/>
                  </a:cubicBezTo>
                  <a:cubicBezTo>
                    <a:pt x="1148" y="2456"/>
                    <a:pt x="1121" y="2368"/>
                    <a:pt x="1065" y="2368"/>
                  </a:cubicBezTo>
                  <a:close/>
                  <a:moveTo>
                    <a:pt x="2168" y="2248"/>
                  </a:moveTo>
                  <a:cubicBezTo>
                    <a:pt x="2108" y="2248"/>
                    <a:pt x="2088" y="2345"/>
                    <a:pt x="2161" y="2360"/>
                  </a:cubicBezTo>
                  <a:cubicBezTo>
                    <a:pt x="2229" y="2380"/>
                    <a:pt x="2297" y="2407"/>
                    <a:pt x="2361" y="2441"/>
                  </a:cubicBezTo>
                  <a:cubicBezTo>
                    <a:pt x="2369" y="2445"/>
                    <a:pt x="2379" y="2448"/>
                    <a:pt x="2388" y="2448"/>
                  </a:cubicBezTo>
                  <a:cubicBezTo>
                    <a:pt x="2402" y="2448"/>
                    <a:pt x="2417" y="2442"/>
                    <a:pt x="2427" y="2431"/>
                  </a:cubicBezTo>
                  <a:lnTo>
                    <a:pt x="2427" y="2486"/>
                  </a:lnTo>
                  <a:lnTo>
                    <a:pt x="2427" y="2548"/>
                  </a:lnTo>
                  <a:cubicBezTo>
                    <a:pt x="2429" y="2577"/>
                    <a:pt x="2455" y="2603"/>
                    <a:pt x="2486" y="2603"/>
                  </a:cubicBezTo>
                  <a:cubicBezTo>
                    <a:pt x="2510" y="2601"/>
                    <a:pt x="2529" y="2588"/>
                    <a:pt x="2538" y="2567"/>
                  </a:cubicBezTo>
                  <a:cubicBezTo>
                    <a:pt x="2591" y="2614"/>
                    <a:pt x="2638" y="2667"/>
                    <a:pt x="2680" y="2724"/>
                  </a:cubicBezTo>
                  <a:cubicBezTo>
                    <a:pt x="2691" y="2739"/>
                    <a:pt x="2708" y="2748"/>
                    <a:pt x="2727" y="2748"/>
                  </a:cubicBezTo>
                  <a:cubicBezTo>
                    <a:pt x="2738" y="2748"/>
                    <a:pt x="2750" y="2746"/>
                    <a:pt x="2759" y="2739"/>
                  </a:cubicBezTo>
                  <a:cubicBezTo>
                    <a:pt x="2784" y="2720"/>
                    <a:pt x="2791" y="2684"/>
                    <a:pt x="2774" y="2658"/>
                  </a:cubicBezTo>
                  <a:cubicBezTo>
                    <a:pt x="2727" y="2592"/>
                    <a:pt x="2672" y="2533"/>
                    <a:pt x="2612" y="2480"/>
                  </a:cubicBezTo>
                  <a:cubicBezTo>
                    <a:pt x="2602" y="2470"/>
                    <a:pt x="2588" y="2465"/>
                    <a:pt x="2574" y="2465"/>
                  </a:cubicBezTo>
                  <a:cubicBezTo>
                    <a:pt x="2563" y="2465"/>
                    <a:pt x="2551" y="2469"/>
                    <a:pt x="2542" y="2475"/>
                  </a:cubicBezTo>
                  <a:cubicBezTo>
                    <a:pt x="2542" y="2424"/>
                    <a:pt x="2544" y="2373"/>
                    <a:pt x="2548" y="2322"/>
                  </a:cubicBezTo>
                  <a:cubicBezTo>
                    <a:pt x="2554" y="2280"/>
                    <a:pt x="2522" y="2257"/>
                    <a:pt x="2491" y="2257"/>
                  </a:cubicBezTo>
                  <a:cubicBezTo>
                    <a:pt x="2463" y="2257"/>
                    <a:pt x="2434" y="2275"/>
                    <a:pt x="2433" y="2314"/>
                  </a:cubicBezTo>
                  <a:cubicBezTo>
                    <a:pt x="2433" y="2326"/>
                    <a:pt x="2431" y="2341"/>
                    <a:pt x="2431" y="2354"/>
                  </a:cubicBezTo>
                  <a:cubicBezTo>
                    <a:pt x="2427" y="2350"/>
                    <a:pt x="2421" y="2345"/>
                    <a:pt x="2414" y="2341"/>
                  </a:cubicBezTo>
                  <a:cubicBezTo>
                    <a:pt x="2344" y="2303"/>
                    <a:pt x="2267" y="2273"/>
                    <a:pt x="2191" y="2252"/>
                  </a:cubicBezTo>
                  <a:cubicBezTo>
                    <a:pt x="2183" y="2249"/>
                    <a:pt x="2175" y="2248"/>
                    <a:pt x="2168" y="2248"/>
                  </a:cubicBezTo>
                  <a:close/>
                  <a:moveTo>
                    <a:pt x="666" y="2598"/>
                  </a:moveTo>
                  <a:cubicBezTo>
                    <a:pt x="655" y="2598"/>
                    <a:pt x="642" y="2602"/>
                    <a:pt x="631" y="2611"/>
                  </a:cubicBezTo>
                  <a:cubicBezTo>
                    <a:pt x="569" y="2658"/>
                    <a:pt x="509" y="2712"/>
                    <a:pt x="454" y="2767"/>
                  </a:cubicBezTo>
                  <a:cubicBezTo>
                    <a:pt x="418" y="2803"/>
                    <a:pt x="443" y="2865"/>
                    <a:pt x="495" y="2865"/>
                  </a:cubicBezTo>
                  <a:cubicBezTo>
                    <a:pt x="509" y="2865"/>
                    <a:pt x="524" y="2858"/>
                    <a:pt x="535" y="2848"/>
                  </a:cubicBezTo>
                  <a:cubicBezTo>
                    <a:pt x="588" y="2795"/>
                    <a:pt x="641" y="2746"/>
                    <a:pt x="701" y="2701"/>
                  </a:cubicBezTo>
                  <a:cubicBezTo>
                    <a:pt x="749" y="2663"/>
                    <a:pt x="713" y="2598"/>
                    <a:pt x="666" y="2598"/>
                  </a:cubicBezTo>
                  <a:close/>
                  <a:moveTo>
                    <a:pt x="2505" y="2712"/>
                  </a:moveTo>
                  <a:cubicBezTo>
                    <a:pt x="2472" y="2712"/>
                    <a:pt x="2439" y="2737"/>
                    <a:pt x="2448" y="2782"/>
                  </a:cubicBezTo>
                  <a:cubicBezTo>
                    <a:pt x="2459" y="2858"/>
                    <a:pt x="2474" y="2937"/>
                    <a:pt x="2495" y="3012"/>
                  </a:cubicBezTo>
                  <a:cubicBezTo>
                    <a:pt x="2504" y="3037"/>
                    <a:pt x="2525" y="3054"/>
                    <a:pt x="2550" y="3054"/>
                  </a:cubicBezTo>
                  <a:lnTo>
                    <a:pt x="2550" y="3052"/>
                  </a:lnTo>
                  <a:lnTo>
                    <a:pt x="2567" y="3052"/>
                  </a:lnTo>
                  <a:cubicBezTo>
                    <a:pt x="2597" y="3044"/>
                    <a:pt x="2614" y="3012"/>
                    <a:pt x="2606" y="2980"/>
                  </a:cubicBezTo>
                  <a:cubicBezTo>
                    <a:pt x="2584" y="2909"/>
                    <a:pt x="2569" y="2837"/>
                    <a:pt x="2561" y="2765"/>
                  </a:cubicBezTo>
                  <a:cubicBezTo>
                    <a:pt x="2558" y="2729"/>
                    <a:pt x="2532" y="2712"/>
                    <a:pt x="2505" y="2712"/>
                  </a:cubicBezTo>
                  <a:close/>
                  <a:moveTo>
                    <a:pt x="2837" y="2834"/>
                  </a:moveTo>
                  <a:cubicBezTo>
                    <a:pt x="2801" y="2834"/>
                    <a:pt x="2765" y="2868"/>
                    <a:pt x="2782" y="2914"/>
                  </a:cubicBezTo>
                  <a:cubicBezTo>
                    <a:pt x="2810" y="2978"/>
                    <a:pt x="2827" y="3046"/>
                    <a:pt x="2831" y="3116"/>
                  </a:cubicBezTo>
                  <a:cubicBezTo>
                    <a:pt x="2833" y="3146"/>
                    <a:pt x="2859" y="3169"/>
                    <a:pt x="2889" y="3169"/>
                  </a:cubicBezTo>
                  <a:lnTo>
                    <a:pt x="2893" y="3171"/>
                  </a:lnTo>
                  <a:cubicBezTo>
                    <a:pt x="2925" y="3169"/>
                    <a:pt x="2948" y="3141"/>
                    <a:pt x="2946" y="3109"/>
                  </a:cubicBezTo>
                  <a:cubicBezTo>
                    <a:pt x="2940" y="3026"/>
                    <a:pt x="2921" y="2948"/>
                    <a:pt x="2889" y="2871"/>
                  </a:cubicBezTo>
                  <a:cubicBezTo>
                    <a:pt x="2879" y="2845"/>
                    <a:pt x="2858" y="2834"/>
                    <a:pt x="2837" y="2834"/>
                  </a:cubicBezTo>
                  <a:close/>
                  <a:moveTo>
                    <a:pt x="346" y="2923"/>
                  </a:moveTo>
                  <a:cubicBezTo>
                    <a:pt x="330" y="2923"/>
                    <a:pt x="314" y="2931"/>
                    <a:pt x="301" y="2948"/>
                  </a:cubicBezTo>
                  <a:cubicBezTo>
                    <a:pt x="254" y="3009"/>
                    <a:pt x="211" y="3075"/>
                    <a:pt x="173" y="3146"/>
                  </a:cubicBezTo>
                  <a:cubicBezTo>
                    <a:pt x="158" y="3173"/>
                    <a:pt x="169" y="3207"/>
                    <a:pt x="197" y="3222"/>
                  </a:cubicBezTo>
                  <a:cubicBezTo>
                    <a:pt x="203" y="3227"/>
                    <a:pt x="214" y="3231"/>
                    <a:pt x="222" y="3231"/>
                  </a:cubicBezTo>
                  <a:cubicBezTo>
                    <a:pt x="243" y="3231"/>
                    <a:pt x="263" y="3220"/>
                    <a:pt x="273" y="3201"/>
                  </a:cubicBezTo>
                  <a:cubicBezTo>
                    <a:pt x="309" y="3137"/>
                    <a:pt x="350" y="3073"/>
                    <a:pt x="392" y="3016"/>
                  </a:cubicBezTo>
                  <a:cubicBezTo>
                    <a:pt x="426" y="2971"/>
                    <a:pt x="388" y="2923"/>
                    <a:pt x="346" y="2923"/>
                  </a:cubicBezTo>
                  <a:close/>
                  <a:moveTo>
                    <a:pt x="2639" y="3149"/>
                  </a:moveTo>
                  <a:cubicBezTo>
                    <a:pt x="2600" y="3149"/>
                    <a:pt x="2562" y="3191"/>
                    <a:pt x="2589" y="3235"/>
                  </a:cubicBezTo>
                  <a:cubicBezTo>
                    <a:pt x="2631" y="3307"/>
                    <a:pt x="2678" y="3352"/>
                    <a:pt x="2729" y="3369"/>
                  </a:cubicBezTo>
                  <a:cubicBezTo>
                    <a:pt x="2748" y="3376"/>
                    <a:pt x="2767" y="3378"/>
                    <a:pt x="2787" y="3380"/>
                  </a:cubicBezTo>
                  <a:lnTo>
                    <a:pt x="2787" y="3378"/>
                  </a:lnTo>
                  <a:cubicBezTo>
                    <a:pt x="2804" y="3378"/>
                    <a:pt x="2823" y="3376"/>
                    <a:pt x="2840" y="3369"/>
                  </a:cubicBezTo>
                  <a:cubicBezTo>
                    <a:pt x="2867" y="3356"/>
                    <a:pt x="2880" y="3322"/>
                    <a:pt x="2865" y="3295"/>
                  </a:cubicBezTo>
                  <a:cubicBezTo>
                    <a:pt x="2856" y="3272"/>
                    <a:pt x="2832" y="3259"/>
                    <a:pt x="2808" y="3259"/>
                  </a:cubicBezTo>
                  <a:cubicBezTo>
                    <a:pt x="2801" y="3259"/>
                    <a:pt x="2794" y="3260"/>
                    <a:pt x="2787" y="3263"/>
                  </a:cubicBezTo>
                  <a:cubicBezTo>
                    <a:pt x="2780" y="3263"/>
                    <a:pt x="2772" y="3263"/>
                    <a:pt x="2765" y="3261"/>
                  </a:cubicBezTo>
                  <a:cubicBezTo>
                    <a:pt x="2755" y="3256"/>
                    <a:pt x="2725" y="3241"/>
                    <a:pt x="2687" y="3178"/>
                  </a:cubicBezTo>
                  <a:cubicBezTo>
                    <a:pt x="2674" y="3157"/>
                    <a:pt x="2656" y="3149"/>
                    <a:pt x="2639" y="3149"/>
                  </a:cubicBezTo>
                  <a:close/>
                  <a:moveTo>
                    <a:pt x="126" y="3319"/>
                  </a:moveTo>
                  <a:cubicBezTo>
                    <a:pt x="104" y="3319"/>
                    <a:pt x="82" y="3331"/>
                    <a:pt x="73" y="3361"/>
                  </a:cubicBezTo>
                  <a:cubicBezTo>
                    <a:pt x="43" y="3435"/>
                    <a:pt x="20" y="3514"/>
                    <a:pt x="5" y="3593"/>
                  </a:cubicBezTo>
                  <a:cubicBezTo>
                    <a:pt x="1" y="3622"/>
                    <a:pt x="22" y="3652"/>
                    <a:pt x="52" y="3659"/>
                  </a:cubicBezTo>
                  <a:lnTo>
                    <a:pt x="63" y="3659"/>
                  </a:lnTo>
                  <a:cubicBezTo>
                    <a:pt x="90" y="3656"/>
                    <a:pt x="114" y="3637"/>
                    <a:pt x="118" y="3610"/>
                  </a:cubicBezTo>
                  <a:cubicBezTo>
                    <a:pt x="131" y="3539"/>
                    <a:pt x="152" y="3469"/>
                    <a:pt x="180" y="3401"/>
                  </a:cubicBezTo>
                  <a:cubicBezTo>
                    <a:pt x="202" y="3354"/>
                    <a:pt x="164" y="3319"/>
                    <a:pt x="126" y="331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_1">
    <p:bg>
      <p:bgPr>
        <a:blipFill>
          <a:blip r:embed="rId2">
            <a:alphaModFix/>
          </a:blip>
          <a:stretch>
            <a:fillRect/>
          </a:stretch>
        </a:blipFill>
      </p:bgPr>
    </p:bg>
    <p:spTree>
      <p:nvGrpSpPr>
        <p:cNvPr id="460" name="Shape 460"/>
        <p:cNvGrpSpPr/>
        <p:nvPr/>
      </p:nvGrpSpPr>
      <p:grpSpPr>
        <a:xfrm>
          <a:off x="0" y="0"/>
          <a:ext cx="0" cy="0"/>
          <a:chOff x="0" y="0"/>
          <a:chExt cx="0" cy="0"/>
        </a:xfrm>
      </p:grpSpPr>
      <p:sp>
        <p:nvSpPr>
          <p:cNvPr id="461" name="Google Shape;461;p27"/>
          <p:cNvSpPr/>
          <p:nvPr/>
        </p:nvSpPr>
        <p:spPr>
          <a:xfrm rot="1374354">
            <a:off x="2923406" y="144221"/>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rot="1374343">
            <a:off x="8373858" y="3607161"/>
            <a:ext cx="305873" cy="345710"/>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rot="1374366">
            <a:off x="1123900" y="191651"/>
            <a:ext cx="173725" cy="174938"/>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27"/>
          <p:cNvGrpSpPr/>
          <p:nvPr/>
        </p:nvGrpSpPr>
        <p:grpSpPr>
          <a:xfrm rot="1374355">
            <a:off x="354295" y="2683408"/>
            <a:ext cx="178225" cy="178225"/>
            <a:chOff x="5944424" y="1865453"/>
            <a:chExt cx="178234" cy="178234"/>
          </a:xfrm>
        </p:grpSpPr>
        <p:sp>
          <p:nvSpPr>
            <p:cNvPr id="465" name="Google Shape;465;p2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7"/>
          <p:cNvSpPr/>
          <p:nvPr/>
        </p:nvSpPr>
        <p:spPr>
          <a:xfrm>
            <a:off x="1841488" y="18246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27"/>
          <p:cNvGrpSpPr/>
          <p:nvPr/>
        </p:nvGrpSpPr>
        <p:grpSpPr>
          <a:xfrm rot="3421502">
            <a:off x="8354872" y="1258832"/>
            <a:ext cx="617702" cy="426947"/>
            <a:chOff x="2591975" y="3584475"/>
            <a:chExt cx="106375" cy="73525"/>
          </a:xfrm>
        </p:grpSpPr>
        <p:sp>
          <p:nvSpPr>
            <p:cNvPr id="471" name="Google Shape;471;p27"/>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27"/>
          <p:cNvSpPr/>
          <p:nvPr/>
        </p:nvSpPr>
        <p:spPr>
          <a:xfrm>
            <a:off x="8636413" y="26771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27"/>
          <p:cNvGrpSpPr/>
          <p:nvPr/>
        </p:nvGrpSpPr>
        <p:grpSpPr>
          <a:xfrm rot="1374355">
            <a:off x="8112770" y="457508"/>
            <a:ext cx="178225" cy="178225"/>
            <a:chOff x="5944424" y="1865453"/>
            <a:chExt cx="178234" cy="178234"/>
          </a:xfrm>
        </p:grpSpPr>
        <p:sp>
          <p:nvSpPr>
            <p:cNvPr id="476" name="Google Shape;476;p2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7"/>
          <p:cNvGrpSpPr/>
          <p:nvPr/>
        </p:nvGrpSpPr>
        <p:grpSpPr>
          <a:xfrm flipH="1">
            <a:off x="402453" y="656669"/>
            <a:ext cx="852776" cy="1361349"/>
            <a:chOff x="7678900" y="503869"/>
            <a:chExt cx="852776" cy="1361349"/>
          </a:xfrm>
        </p:grpSpPr>
        <p:grpSp>
          <p:nvGrpSpPr>
            <p:cNvPr id="481" name="Google Shape;481;p27"/>
            <p:cNvGrpSpPr/>
            <p:nvPr/>
          </p:nvGrpSpPr>
          <p:grpSpPr>
            <a:xfrm>
              <a:off x="7678900" y="503869"/>
              <a:ext cx="452430" cy="442500"/>
              <a:chOff x="7336434" y="357897"/>
              <a:chExt cx="514885" cy="503584"/>
            </a:xfrm>
          </p:grpSpPr>
          <p:sp>
            <p:nvSpPr>
              <p:cNvPr id="482" name="Google Shape;482;p27"/>
              <p:cNvSpPr/>
              <p:nvPr/>
            </p:nvSpPr>
            <p:spPr>
              <a:xfrm flipH="1" rot="-3979360">
                <a:off x="7554881" y="419422"/>
                <a:ext cx="273856" cy="213485"/>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flipH="1" rot="-3979360">
                <a:off x="7585009" y="394053"/>
                <a:ext cx="227484" cy="233434"/>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flipH="1" rot="-3979360">
                <a:off x="7380315" y="553140"/>
                <a:ext cx="212085" cy="208585"/>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flipH="1" rot="-3979360">
                <a:off x="7374484" y="544057"/>
                <a:ext cx="222584" cy="228534"/>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flipH="1" rot="-3979360">
                <a:off x="7599807" y="621705"/>
                <a:ext cx="216460" cy="200711"/>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flipH="1" rot="-3979360">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flipH="1" rot="-3979360">
                <a:off x="7599839" y="630545"/>
                <a:ext cx="145240" cy="94318"/>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flipH="1" rot="-3979360">
                <a:off x="7631682" y="680625"/>
                <a:ext cx="136840" cy="92918"/>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flipH="1" rot="-3979360">
                <a:off x="7618656" y="670533"/>
                <a:ext cx="163264" cy="112692"/>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flipH="1" rot="-3979360">
                <a:off x="7511092" y="435290"/>
                <a:ext cx="118642" cy="64395"/>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flipH="1" rot="-3979360">
                <a:off x="7498815" y="424015"/>
                <a:ext cx="143840" cy="84169"/>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flipH="1" rot="-3979360">
                <a:off x="7669664" y="734715"/>
                <a:ext cx="108667"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flipH="1" rot="-3979360">
                <a:off x="7656713" y="723934"/>
                <a:ext cx="134741" cy="93443"/>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flipH="1" rot="-3979360">
                <a:off x="7481259" y="431634"/>
                <a:ext cx="54246" cy="138065"/>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flipH="1" rot="-3979360">
                <a:off x="7468304" y="421999"/>
                <a:ext cx="79094" cy="158014"/>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27"/>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01" name="Shape 50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02" name="Shape 502"/>
        <p:cNvGrpSpPr/>
        <p:nvPr/>
      </p:nvGrpSpPr>
      <p:grpSpPr>
        <a:xfrm>
          <a:off x="0" y="0"/>
          <a:ext cx="0" cy="0"/>
          <a:chOff x="0" y="0"/>
          <a:chExt cx="0" cy="0"/>
        </a:xfrm>
      </p:grpSpPr>
      <p:sp>
        <p:nvSpPr>
          <p:cNvPr id="503" name="Google Shape;503;p3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4"/>
          <p:cNvSpPr txBox="1"/>
          <p:nvPr>
            <p:ph idx="1" type="body"/>
          </p:nvPr>
        </p:nvSpPr>
        <p:spPr>
          <a:xfrm>
            <a:off x="724350" y="1124475"/>
            <a:ext cx="7695300" cy="34725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4"/>
          <p:cNvSpPr txBox="1"/>
          <p:nvPr>
            <p:ph type="title"/>
          </p:nvPr>
        </p:nvSpPr>
        <p:spPr>
          <a:xfrm>
            <a:off x="724350"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4"/>
          <p:cNvSpPr/>
          <p:nvPr/>
        </p:nvSpPr>
        <p:spPr>
          <a:xfrm flipH="1">
            <a:off x="891879" y="7355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5"/>
          <p:cNvSpPr txBox="1"/>
          <p:nvPr>
            <p:ph type="title"/>
          </p:nvPr>
        </p:nvSpPr>
        <p:spPr>
          <a:xfrm>
            <a:off x="1600950" y="887125"/>
            <a:ext cx="2892300" cy="41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5"/>
          <p:cNvSpPr txBox="1"/>
          <p:nvPr>
            <p:ph idx="1" type="subTitle"/>
          </p:nvPr>
        </p:nvSpPr>
        <p:spPr>
          <a:xfrm>
            <a:off x="1600888" y="1304825"/>
            <a:ext cx="2892000" cy="85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accent6"/>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45" name="Google Shape;45;p5"/>
          <p:cNvSpPr txBox="1"/>
          <p:nvPr>
            <p:ph idx="2" type="title"/>
          </p:nvPr>
        </p:nvSpPr>
        <p:spPr>
          <a:xfrm flipH="1">
            <a:off x="4636625" y="2707150"/>
            <a:ext cx="2892300" cy="8505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3000"/>
              <a:buNone/>
              <a:defRPr b="1">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5"/>
          <p:cNvSpPr txBox="1"/>
          <p:nvPr>
            <p:ph idx="3" type="subTitle"/>
          </p:nvPr>
        </p:nvSpPr>
        <p:spPr>
          <a:xfrm flipH="1">
            <a:off x="4636923" y="3546052"/>
            <a:ext cx="2892000" cy="85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accent6"/>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47" name="Google Shape;47;p5"/>
          <p:cNvSpPr/>
          <p:nvPr/>
        </p:nvSpPr>
        <p:spPr>
          <a:xfrm>
            <a:off x="361900" y="21923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302340" y="299548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8833980" y="10813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8392275" y="15060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005172" y="1865099"/>
            <a:ext cx="828797" cy="1867094"/>
            <a:chOff x="4512275" y="3489400"/>
            <a:chExt cx="461623" cy="1039932"/>
          </a:xfrm>
        </p:grpSpPr>
        <p:sp>
          <p:nvSpPr>
            <p:cNvPr id="52" name="Google Shape;52;p5"/>
            <p:cNvSpPr/>
            <p:nvPr/>
          </p:nvSpPr>
          <p:spPr>
            <a:xfrm>
              <a:off x="4512275" y="3489400"/>
              <a:ext cx="205839" cy="204750"/>
            </a:xfrm>
            <a:custGeom>
              <a:rect b="b" l="l" r="r" t="t"/>
              <a:pathLst>
                <a:path extrusionOk="0" h="2632" w="2646">
                  <a:moveTo>
                    <a:pt x="441" y="214"/>
                  </a:moveTo>
                  <a:cubicBezTo>
                    <a:pt x="1080" y="439"/>
                    <a:pt x="2365" y="984"/>
                    <a:pt x="2518" y="1146"/>
                  </a:cubicBezTo>
                  <a:cubicBezTo>
                    <a:pt x="2444" y="1222"/>
                    <a:pt x="2156" y="1303"/>
                    <a:pt x="1948" y="1339"/>
                  </a:cubicBezTo>
                  <a:cubicBezTo>
                    <a:pt x="1418" y="931"/>
                    <a:pt x="816" y="473"/>
                    <a:pt x="441" y="214"/>
                  </a:cubicBezTo>
                  <a:close/>
                  <a:moveTo>
                    <a:pt x="186" y="297"/>
                  </a:moveTo>
                  <a:cubicBezTo>
                    <a:pt x="356" y="509"/>
                    <a:pt x="707" y="905"/>
                    <a:pt x="1418" y="1669"/>
                  </a:cubicBezTo>
                  <a:cubicBezTo>
                    <a:pt x="1295" y="2027"/>
                    <a:pt x="1131" y="2421"/>
                    <a:pt x="1052" y="2506"/>
                  </a:cubicBezTo>
                  <a:cubicBezTo>
                    <a:pt x="909" y="2301"/>
                    <a:pt x="354" y="865"/>
                    <a:pt x="186" y="297"/>
                  </a:cubicBezTo>
                  <a:close/>
                  <a:moveTo>
                    <a:pt x="101" y="1"/>
                  </a:moveTo>
                  <a:cubicBezTo>
                    <a:pt x="96" y="1"/>
                    <a:pt x="90" y="1"/>
                    <a:pt x="86" y="3"/>
                  </a:cubicBezTo>
                  <a:cubicBezTo>
                    <a:pt x="81" y="3"/>
                    <a:pt x="79" y="3"/>
                    <a:pt x="75" y="5"/>
                  </a:cubicBezTo>
                  <a:lnTo>
                    <a:pt x="71" y="5"/>
                  </a:lnTo>
                  <a:cubicBezTo>
                    <a:pt x="67" y="5"/>
                    <a:pt x="62" y="7"/>
                    <a:pt x="56" y="11"/>
                  </a:cubicBezTo>
                  <a:cubicBezTo>
                    <a:pt x="54" y="14"/>
                    <a:pt x="50" y="16"/>
                    <a:pt x="45" y="20"/>
                  </a:cubicBezTo>
                  <a:cubicBezTo>
                    <a:pt x="16" y="50"/>
                    <a:pt x="1" y="86"/>
                    <a:pt x="103" y="418"/>
                  </a:cubicBezTo>
                  <a:cubicBezTo>
                    <a:pt x="213" y="771"/>
                    <a:pt x="867" y="2606"/>
                    <a:pt x="1033" y="2631"/>
                  </a:cubicBezTo>
                  <a:lnTo>
                    <a:pt x="1046" y="2631"/>
                  </a:lnTo>
                  <a:cubicBezTo>
                    <a:pt x="1156" y="2631"/>
                    <a:pt x="1320" y="2310"/>
                    <a:pt x="1537" y="1674"/>
                  </a:cubicBezTo>
                  <a:cubicBezTo>
                    <a:pt x="1544" y="1654"/>
                    <a:pt x="1539" y="1631"/>
                    <a:pt x="1524" y="1616"/>
                  </a:cubicBezTo>
                  <a:cubicBezTo>
                    <a:pt x="1133" y="1195"/>
                    <a:pt x="554" y="563"/>
                    <a:pt x="286" y="241"/>
                  </a:cubicBezTo>
                  <a:lnTo>
                    <a:pt x="286" y="241"/>
                  </a:lnTo>
                  <a:cubicBezTo>
                    <a:pt x="650" y="495"/>
                    <a:pt x="1399" y="1061"/>
                    <a:pt x="1897" y="1446"/>
                  </a:cubicBezTo>
                  <a:cubicBezTo>
                    <a:pt x="1907" y="1455"/>
                    <a:pt x="1921" y="1459"/>
                    <a:pt x="1934" y="1459"/>
                  </a:cubicBezTo>
                  <a:cubicBezTo>
                    <a:pt x="1936" y="1459"/>
                    <a:pt x="1939" y="1459"/>
                    <a:pt x="1941" y="1459"/>
                  </a:cubicBezTo>
                  <a:cubicBezTo>
                    <a:pt x="2042" y="1442"/>
                    <a:pt x="2544" y="1348"/>
                    <a:pt x="2633" y="1182"/>
                  </a:cubicBezTo>
                  <a:cubicBezTo>
                    <a:pt x="2646" y="1156"/>
                    <a:pt x="2644" y="1127"/>
                    <a:pt x="2629" y="1101"/>
                  </a:cubicBezTo>
                  <a:cubicBezTo>
                    <a:pt x="2482" y="859"/>
                    <a:pt x="301"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4612317" y="3595432"/>
              <a:ext cx="54610" cy="77015"/>
            </a:xfrm>
            <a:custGeom>
              <a:rect b="b" l="l" r="r" t="t"/>
              <a:pathLst>
                <a:path extrusionOk="0" h="990" w="702">
                  <a:moveTo>
                    <a:pt x="637" y="0"/>
                  </a:moveTo>
                  <a:cubicBezTo>
                    <a:pt x="613" y="0"/>
                    <a:pt x="590" y="15"/>
                    <a:pt x="583" y="47"/>
                  </a:cubicBezTo>
                  <a:cubicBezTo>
                    <a:pt x="515" y="394"/>
                    <a:pt x="419" y="796"/>
                    <a:pt x="377" y="870"/>
                  </a:cubicBezTo>
                  <a:cubicBezTo>
                    <a:pt x="328" y="845"/>
                    <a:pt x="219" y="715"/>
                    <a:pt x="128" y="574"/>
                  </a:cubicBezTo>
                  <a:cubicBezTo>
                    <a:pt x="115" y="555"/>
                    <a:pt x="97" y="547"/>
                    <a:pt x="80" y="547"/>
                  </a:cubicBezTo>
                  <a:cubicBezTo>
                    <a:pt x="40" y="547"/>
                    <a:pt x="1" y="592"/>
                    <a:pt x="32" y="638"/>
                  </a:cubicBezTo>
                  <a:cubicBezTo>
                    <a:pt x="81" y="713"/>
                    <a:pt x="251" y="964"/>
                    <a:pt x="364" y="987"/>
                  </a:cubicBezTo>
                  <a:cubicBezTo>
                    <a:pt x="370" y="987"/>
                    <a:pt x="377" y="989"/>
                    <a:pt x="385" y="989"/>
                  </a:cubicBezTo>
                  <a:cubicBezTo>
                    <a:pt x="402" y="987"/>
                    <a:pt x="419" y="983"/>
                    <a:pt x="434" y="972"/>
                  </a:cubicBezTo>
                  <a:cubicBezTo>
                    <a:pt x="515" y="919"/>
                    <a:pt x="621" y="451"/>
                    <a:pt x="696" y="68"/>
                  </a:cubicBezTo>
                  <a:cubicBezTo>
                    <a:pt x="702" y="26"/>
                    <a:pt x="669" y="0"/>
                    <a:pt x="6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4709792" y="3694852"/>
              <a:ext cx="264106" cy="834480"/>
            </a:xfrm>
            <a:custGeom>
              <a:rect b="b" l="l" r="r" t="t"/>
              <a:pathLst>
                <a:path extrusionOk="0" h="10727" w="3395">
                  <a:moveTo>
                    <a:pt x="56" y="1"/>
                  </a:moveTo>
                  <a:cubicBezTo>
                    <a:pt x="26" y="1"/>
                    <a:pt x="1" y="29"/>
                    <a:pt x="1" y="58"/>
                  </a:cubicBezTo>
                  <a:cubicBezTo>
                    <a:pt x="1" y="90"/>
                    <a:pt x="28" y="116"/>
                    <a:pt x="60" y="116"/>
                  </a:cubicBezTo>
                  <a:lnTo>
                    <a:pt x="90" y="116"/>
                  </a:lnTo>
                  <a:cubicBezTo>
                    <a:pt x="126" y="116"/>
                    <a:pt x="194" y="116"/>
                    <a:pt x="284" y="122"/>
                  </a:cubicBezTo>
                  <a:lnTo>
                    <a:pt x="288" y="122"/>
                  </a:lnTo>
                  <a:cubicBezTo>
                    <a:pt x="360" y="122"/>
                    <a:pt x="364" y="16"/>
                    <a:pt x="292" y="9"/>
                  </a:cubicBezTo>
                  <a:cubicBezTo>
                    <a:pt x="201" y="1"/>
                    <a:pt x="132" y="1"/>
                    <a:pt x="90" y="1"/>
                  </a:cubicBezTo>
                  <a:close/>
                  <a:moveTo>
                    <a:pt x="511" y="36"/>
                  </a:moveTo>
                  <a:cubicBezTo>
                    <a:pt x="444" y="36"/>
                    <a:pt x="433" y="140"/>
                    <a:pt x="507" y="150"/>
                  </a:cubicBezTo>
                  <a:cubicBezTo>
                    <a:pt x="582" y="161"/>
                    <a:pt x="656" y="173"/>
                    <a:pt x="726" y="190"/>
                  </a:cubicBezTo>
                  <a:lnTo>
                    <a:pt x="739" y="190"/>
                  </a:lnTo>
                  <a:lnTo>
                    <a:pt x="739" y="192"/>
                  </a:lnTo>
                  <a:cubicBezTo>
                    <a:pt x="807" y="190"/>
                    <a:pt x="818" y="95"/>
                    <a:pt x="752" y="80"/>
                  </a:cubicBezTo>
                  <a:cubicBezTo>
                    <a:pt x="679" y="63"/>
                    <a:pt x="601" y="48"/>
                    <a:pt x="524" y="37"/>
                  </a:cubicBezTo>
                  <a:cubicBezTo>
                    <a:pt x="519" y="36"/>
                    <a:pt x="515" y="36"/>
                    <a:pt x="511" y="36"/>
                  </a:cubicBezTo>
                  <a:close/>
                  <a:moveTo>
                    <a:pt x="955" y="133"/>
                  </a:moveTo>
                  <a:cubicBezTo>
                    <a:pt x="897" y="133"/>
                    <a:pt x="875" y="229"/>
                    <a:pt x="943" y="248"/>
                  </a:cubicBezTo>
                  <a:cubicBezTo>
                    <a:pt x="1018" y="269"/>
                    <a:pt x="1088" y="297"/>
                    <a:pt x="1154" y="322"/>
                  </a:cubicBezTo>
                  <a:cubicBezTo>
                    <a:pt x="1160" y="327"/>
                    <a:pt x="1169" y="327"/>
                    <a:pt x="1175" y="327"/>
                  </a:cubicBezTo>
                  <a:cubicBezTo>
                    <a:pt x="1239" y="327"/>
                    <a:pt x="1254" y="241"/>
                    <a:pt x="1199" y="218"/>
                  </a:cubicBezTo>
                  <a:cubicBezTo>
                    <a:pt x="1128" y="188"/>
                    <a:pt x="1054" y="161"/>
                    <a:pt x="977" y="137"/>
                  </a:cubicBezTo>
                  <a:cubicBezTo>
                    <a:pt x="970" y="134"/>
                    <a:pt x="962" y="133"/>
                    <a:pt x="955" y="133"/>
                  </a:cubicBezTo>
                  <a:close/>
                  <a:moveTo>
                    <a:pt x="1379" y="309"/>
                  </a:moveTo>
                  <a:cubicBezTo>
                    <a:pt x="1326" y="309"/>
                    <a:pt x="1293" y="389"/>
                    <a:pt x="1354" y="418"/>
                  </a:cubicBezTo>
                  <a:cubicBezTo>
                    <a:pt x="1420" y="454"/>
                    <a:pt x="1482" y="493"/>
                    <a:pt x="1541" y="535"/>
                  </a:cubicBezTo>
                  <a:cubicBezTo>
                    <a:pt x="1552" y="544"/>
                    <a:pt x="1563" y="546"/>
                    <a:pt x="1575" y="546"/>
                  </a:cubicBezTo>
                  <a:cubicBezTo>
                    <a:pt x="1631" y="546"/>
                    <a:pt x="1654" y="476"/>
                    <a:pt x="1609" y="444"/>
                  </a:cubicBezTo>
                  <a:cubicBezTo>
                    <a:pt x="1543" y="397"/>
                    <a:pt x="1477" y="356"/>
                    <a:pt x="1409" y="318"/>
                  </a:cubicBezTo>
                  <a:cubicBezTo>
                    <a:pt x="1399" y="312"/>
                    <a:pt x="1388" y="309"/>
                    <a:pt x="1379" y="309"/>
                  </a:cubicBezTo>
                  <a:close/>
                  <a:moveTo>
                    <a:pt x="1751" y="575"/>
                  </a:moveTo>
                  <a:cubicBezTo>
                    <a:pt x="1706" y="575"/>
                    <a:pt x="1669" y="634"/>
                    <a:pt x="1712" y="676"/>
                  </a:cubicBezTo>
                  <a:cubicBezTo>
                    <a:pt x="1765" y="727"/>
                    <a:pt x="1816" y="780"/>
                    <a:pt x="1861" y="837"/>
                  </a:cubicBezTo>
                  <a:cubicBezTo>
                    <a:pt x="1871" y="852"/>
                    <a:pt x="1888" y="859"/>
                    <a:pt x="1905" y="859"/>
                  </a:cubicBezTo>
                  <a:lnTo>
                    <a:pt x="1907" y="856"/>
                  </a:lnTo>
                  <a:cubicBezTo>
                    <a:pt x="1918" y="856"/>
                    <a:pt x="1931" y="854"/>
                    <a:pt x="1941" y="846"/>
                  </a:cubicBezTo>
                  <a:cubicBezTo>
                    <a:pt x="1965" y="827"/>
                    <a:pt x="1969" y="790"/>
                    <a:pt x="1950" y="767"/>
                  </a:cubicBezTo>
                  <a:cubicBezTo>
                    <a:pt x="1901" y="705"/>
                    <a:pt x="1848" y="646"/>
                    <a:pt x="1790" y="593"/>
                  </a:cubicBezTo>
                  <a:cubicBezTo>
                    <a:pt x="1778" y="580"/>
                    <a:pt x="1764" y="575"/>
                    <a:pt x="1751" y="575"/>
                  </a:cubicBezTo>
                  <a:close/>
                  <a:moveTo>
                    <a:pt x="2037" y="935"/>
                  </a:moveTo>
                  <a:cubicBezTo>
                    <a:pt x="1998" y="935"/>
                    <a:pt x="1959" y="975"/>
                    <a:pt x="1984" y="1020"/>
                  </a:cubicBezTo>
                  <a:cubicBezTo>
                    <a:pt x="2020" y="1084"/>
                    <a:pt x="2052" y="1150"/>
                    <a:pt x="2078" y="1218"/>
                  </a:cubicBezTo>
                  <a:cubicBezTo>
                    <a:pt x="2086" y="1240"/>
                    <a:pt x="2107" y="1254"/>
                    <a:pt x="2131" y="1254"/>
                  </a:cubicBezTo>
                  <a:cubicBezTo>
                    <a:pt x="2171" y="1254"/>
                    <a:pt x="2199" y="1214"/>
                    <a:pt x="2184" y="1176"/>
                  </a:cubicBezTo>
                  <a:cubicBezTo>
                    <a:pt x="2156" y="1103"/>
                    <a:pt x="2122" y="1031"/>
                    <a:pt x="2084" y="963"/>
                  </a:cubicBezTo>
                  <a:cubicBezTo>
                    <a:pt x="2072" y="943"/>
                    <a:pt x="2054" y="935"/>
                    <a:pt x="2037" y="935"/>
                  </a:cubicBezTo>
                  <a:close/>
                  <a:moveTo>
                    <a:pt x="2202" y="1359"/>
                  </a:moveTo>
                  <a:cubicBezTo>
                    <a:pt x="2197" y="1359"/>
                    <a:pt x="2191" y="1359"/>
                    <a:pt x="2186" y="1361"/>
                  </a:cubicBezTo>
                  <a:cubicBezTo>
                    <a:pt x="2154" y="1367"/>
                    <a:pt x="2137" y="1399"/>
                    <a:pt x="2146" y="1431"/>
                  </a:cubicBezTo>
                  <a:cubicBezTo>
                    <a:pt x="2165" y="1501"/>
                    <a:pt x="2180" y="1576"/>
                    <a:pt x="2190" y="1648"/>
                  </a:cubicBezTo>
                  <a:cubicBezTo>
                    <a:pt x="2195" y="1676"/>
                    <a:pt x="2220" y="1697"/>
                    <a:pt x="2248" y="1697"/>
                  </a:cubicBezTo>
                  <a:lnTo>
                    <a:pt x="2248" y="1693"/>
                  </a:lnTo>
                  <a:cubicBezTo>
                    <a:pt x="2250" y="1695"/>
                    <a:pt x="2254" y="1695"/>
                    <a:pt x="2256" y="1695"/>
                  </a:cubicBezTo>
                  <a:cubicBezTo>
                    <a:pt x="2288" y="1691"/>
                    <a:pt x="2310" y="1661"/>
                    <a:pt x="2303" y="1631"/>
                  </a:cubicBezTo>
                  <a:cubicBezTo>
                    <a:pt x="2290" y="1554"/>
                    <a:pt x="2276" y="1476"/>
                    <a:pt x="2256" y="1401"/>
                  </a:cubicBezTo>
                  <a:cubicBezTo>
                    <a:pt x="2249" y="1375"/>
                    <a:pt x="2226" y="1359"/>
                    <a:pt x="2202" y="1359"/>
                  </a:cubicBezTo>
                  <a:close/>
                  <a:moveTo>
                    <a:pt x="2277" y="1809"/>
                  </a:moveTo>
                  <a:cubicBezTo>
                    <a:pt x="2274" y="1809"/>
                    <a:pt x="2272" y="1810"/>
                    <a:pt x="2269" y="1810"/>
                  </a:cubicBezTo>
                  <a:cubicBezTo>
                    <a:pt x="2237" y="1812"/>
                    <a:pt x="2214" y="1838"/>
                    <a:pt x="2216" y="1869"/>
                  </a:cubicBezTo>
                  <a:cubicBezTo>
                    <a:pt x="2220" y="1925"/>
                    <a:pt x="2222" y="1978"/>
                    <a:pt x="2222" y="2031"/>
                  </a:cubicBezTo>
                  <a:lnTo>
                    <a:pt x="2222" y="2093"/>
                  </a:lnTo>
                  <a:cubicBezTo>
                    <a:pt x="2220" y="2125"/>
                    <a:pt x="2246" y="2150"/>
                    <a:pt x="2278" y="2152"/>
                  </a:cubicBezTo>
                  <a:lnTo>
                    <a:pt x="2280" y="2152"/>
                  </a:lnTo>
                  <a:lnTo>
                    <a:pt x="2282" y="2148"/>
                  </a:lnTo>
                  <a:cubicBezTo>
                    <a:pt x="2310" y="2148"/>
                    <a:pt x="2333" y="2125"/>
                    <a:pt x="2335" y="2097"/>
                  </a:cubicBezTo>
                  <a:lnTo>
                    <a:pt x="2335" y="2031"/>
                  </a:lnTo>
                  <a:cubicBezTo>
                    <a:pt x="2335" y="1976"/>
                    <a:pt x="2333" y="1921"/>
                    <a:pt x="2331" y="1863"/>
                  </a:cubicBezTo>
                  <a:cubicBezTo>
                    <a:pt x="2329" y="1832"/>
                    <a:pt x="2305" y="1809"/>
                    <a:pt x="2277" y="1809"/>
                  </a:cubicBezTo>
                  <a:close/>
                  <a:moveTo>
                    <a:pt x="2261" y="2268"/>
                  </a:moveTo>
                  <a:cubicBezTo>
                    <a:pt x="2236" y="2268"/>
                    <a:pt x="2211" y="2283"/>
                    <a:pt x="2205" y="2314"/>
                  </a:cubicBezTo>
                  <a:cubicBezTo>
                    <a:pt x="2195" y="2389"/>
                    <a:pt x="2182" y="2461"/>
                    <a:pt x="2165" y="2533"/>
                  </a:cubicBezTo>
                  <a:cubicBezTo>
                    <a:pt x="2158" y="2563"/>
                    <a:pt x="2178" y="2595"/>
                    <a:pt x="2207" y="2602"/>
                  </a:cubicBezTo>
                  <a:cubicBezTo>
                    <a:pt x="2212" y="2604"/>
                    <a:pt x="2216" y="2604"/>
                    <a:pt x="2220" y="2604"/>
                  </a:cubicBezTo>
                  <a:lnTo>
                    <a:pt x="2222" y="2602"/>
                  </a:lnTo>
                  <a:cubicBezTo>
                    <a:pt x="2248" y="2602"/>
                    <a:pt x="2269" y="2585"/>
                    <a:pt x="2276" y="2561"/>
                  </a:cubicBezTo>
                  <a:cubicBezTo>
                    <a:pt x="2295" y="2484"/>
                    <a:pt x="2307" y="2406"/>
                    <a:pt x="2318" y="2329"/>
                  </a:cubicBezTo>
                  <a:cubicBezTo>
                    <a:pt x="2322" y="2289"/>
                    <a:pt x="2291" y="2268"/>
                    <a:pt x="2261" y="2268"/>
                  </a:cubicBezTo>
                  <a:close/>
                  <a:moveTo>
                    <a:pt x="1850" y="2782"/>
                  </a:moveTo>
                  <a:cubicBezTo>
                    <a:pt x="1818" y="2782"/>
                    <a:pt x="1784" y="2782"/>
                    <a:pt x="1752" y="2785"/>
                  </a:cubicBezTo>
                  <a:cubicBezTo>
                    <a:pt x="1720" y="2787"/>
                    <a:pt x="1697" y="2814"/>
                    <a:pt x="1699" y="2846"/>
                  </a:cubicBezTo>
                  <a:cubicBezTo>
                    <a:pt x="1699" y="2877"/>
                    <a:pt x="1724" y="2900"/>
                    <a:pt x="1754" y="2900"/>
                  </a:cubicBezTo>
                  <a:cubicBezTo>
                    <a:pt x="1756" y="2900"/>
                    <a:pt x="1757" y="2900"/>
                    <a:pt x="1758" y="2899"/>
                  </a:cubicBezTo>
                  <a:cubicBezTo>
                    <a:pt x="1788" y="2895"/>
                    <a:pt x="1816" y="2895"/>
                    <a:pt x="1846" y="2895"/>
                  </a:cubicBezTo>
                  <a:cubicBezTo>
                    <a:pt x="1888" y="2895"/>
                    <a:pt x="1935" y="2897"/>
                    <a:pt x="1980" y="2902"/>
                  </a:cubicBezTo>
                  <a:lnTo>
                    <a:pt x="1984" y="2902"/>
                  </a:lnTo>
                  <a:cubicBezTo>
                    <a:pt x="2056" y="2899"/>
                    <a:pt x="2061" y="2795"/>
                    <a:pt x="1988" y="2789"/>
                  </a:cubicBezTo>
                  <a:cubicBezTo>
                    <a:pt x="1941" y="2785"/>
                    <a:pt x="1895" y="2782"/>
                    <a:pt x="1850" y="2782"/>
                  </a:cubicBezTo>
                  <a:close/>
                  <a:moveTo>
                    <a:pt x="1535" y="2812"/>
                  </a:moveTo>
                  <a:cubicBezTo>
                    <a:pt x="1530" y="2812"/>
                    <a:pt x="1524" y="2813"/>
                    <a:pt x="1518" y="2814"/>
                  </a:cubicBezTo>
                  <a:cubicBezTo>
                    <a:pt x="1439" y="2831"/>
                    <a:pt x="1360" y="2855"/>
                    <a:pt x="1288" y="2889"/>
                  </a:cubicBezTo>
                  <a:cubicBezTo>
                    <a:pt x="1233" y="2917"/>
                    <a:pt x="1252" y="2997"/>
                    <a:pt x="1314" y="2997"/>
                  </a:cubicBezTo>
                  <a:lnTo>
                    <a:pt x="1314" y="2995"/>
                  </a:lnTo>
                  <a:cubicBezTo>
                    <a:pt x="1316" y="2996"/>
                    <a:pt x="1319" y="2996"/>
                    <a:pt x="1321" y="2996"/>
                  </a:cubicBezTo>
                  <a:cubicBezTo>
                    <a:pt x="1327" y="2996"/>
                    <a:pt x="1332" y="2995"/>
                    <a:pt x="1337" y="2993"/>
                  </a:cubicBezTo>
                  <a:cubicBezTo>
                    <a:pt x="1403" y="2963"/>
                    <a:pt x="1471" y="2940"/>
                    <a:pt x="1541" y="2927"/>
                  </a:cubicBezTo>
                  <a:cubicBezTo>
                    <a:pt x="1614" y="2915"/>
                    <a:pt x="1598" y="2812"/>
                    <a:pt x="1535" y="2812"/>
                  </a:cubicBezTo>
                  <a:close/>
                  <a:moveTo>
                    <a:pt x="2152" y="2714"/>
                  </a:moveTo>
                  <a:cubicBezTo>
                    <a:pt x="2132" y="2714"/>
                    <a:pt x="2112" y="2724"/>
                    <a:pt x="2101" y="2746"/>
                  </a:cubicBezTo>
                  <a:cubicBezTo>
                    <a:pt x="2078" y="2816"/>
                    <a:pt x="2048" y="2882"/>
                    <a:pt x="2014" y="2948"/>
                  </a:cubicBezTo>
                  <a:cubicBezTo>
                    <a:pt x="1999" y="2976"/>
                    <a:pt x="2010" y="3010"/>
                    <a:pt x="2037" y="3025"/>
                  </a:cubicBezTo>
                  <a:cubicBezTo>
                    <a:pt x="2046" y="3029"/>
                    <a:pt x="2054" y="3031"/>
                    <a:pt x="2063" y="3031"/>
                  </a:cubicBezTo>
                  <a:lnTo>
                    <a:pt x="2065" y="3029"/>
                  </a:lnTo>
                  <a:cubicBezTo>
                    <a:pt x="2084" y="3029"/>
                    <a:pt x="2103" y="3019"/>
                    <a:pt x="2114" y="3002"/>
                  </a:cubicBezTo>
                  <a:cubicBezTo>
                    <a:pt x="2131" y="2970"/>
                    <a:pt x="2146" y="2938"/>
                    <a:pt x="2161" y="2904"/>
                  </a:cubicBezTo>
                  <a:cubicBezTo>
                    <a:pt x="2169" y="2919"/>
                    <a:pt x="2182" y="2927"/>
                    <a:pt x="2199" y="2931"/>
                  </a:cubicBezTo>
                  <a:cubicBezTo>
                    <a:pt x="2271" y="2946"/>
                    <a:pt x="2342" y="2965"/>
                    <a:pt x="2412" y="2991"/>
                  </a:cubicBezTo>
                  <a:cubicBezTo>
                    <a:pt x="2418" y="2994"/>
                    <a:pt x="2424" y="2996"/>
                    <a:pt x="2429" y="2996"/>
                  </a:cubicBezTo>
                  <a:cubicBezTo>
                    <a:pt x="2477" y="2996"/>
                    <a:pt x="2507" y="2894"/>
                    <a:pt x="2450" y="2885"/>
                  </a:cubicBezTo>
                  <a:cubicBezTo>
                    <a:pt x="2376" y="2857"/>
                    <a:pt x="2299" y="2836"/>
                    <a:pt x="2222" y="2821"/>
                  </a:cubicBezTo>
                  <a:cubicBezTo>
                    <a:pt x="2218" y="2820"/>
                    <a:pt x="2213" y="2819"/>
                    <a:pt x="2208" y="2819"/>
                  </a:cubicBezTo>
                  <a:cubicBezTo>
                    <a:pt x="2204" y="2819"/>
                    <a:pt x="2199" y="2820"/>
                    <a:pt x="2195" y="2821"/>
                  </a:cubicBezTo>
                  <a:cubicBezTo>
                    <a:pt x="2199" y="2808"/>
                    <a:pt x="2203" y="2797"/>
                    <a:pt x="2207" y="2785"/>
                  </a:cubicBezTo>
                  <a:cubicBezTo>
                    <a:pt x="2220" y="2743"/>
                    <a:pt x="2186" y="2714"/>
                    <a:pt x="2152" y="2714"/>
                  </a:cubicBezTo>
                  <a:close/>
                  <a:moveTo>
                    <a:pt x="2634" y="2968"/>
                  </a:moveTo>
                  <a:cubicBezTo>
                    <a:pt x="2581" y="2968"/>
                    <a:pt x="2550" y="3052"/>
                    <a:pt x="2614" y="3080"/>
                  </a:cubicBezTo>
                  <a:cubicBezTo>
                    <a:pt x="2678" y="3114"/>
                    <a:pt x="2737" y="3155"/>
                    <a:pt x="2795" y="3200"/>
                  </a:cubicBezTo>
                  <a:cubicBezTo>
                    <a:pt x="2805" y="3206"/>
                    <a:pt x="2818" y="3212"/>
                    <a:pt x="2831" y="3212"/>
                  </a:cubicBezTo>
                  <a:lnTo>
                    <a:pt x="2831" y="3210"/>
                  </a:lnTo>
                  <a:cubicBezTo>
                    <a:pt x="2848" y="3208"/>
                    <a:pt x="2865" y="3202"/>
                    <a:pt x="2876" y="3189"/>
                  </a:cubicBezTo>
                  <a:cubicBezTo>
                    <a:pt x="2895" y="3163"/>
                    <a:pt x="2891" y="3129"/>
                    <a:pt x="2865" y="3110"/>
                  </a:cubicBezTo>
                  <a:cubicBezTo>
                    <a:pt x="2803" y="3059"/>
                    <a:pt x="2735" y="3017"/>
                    <a:pt x="2667" y="2978"/>
                  </a:cubicBezTo>
                  <a:cubicBezTo>
                    <a:pt x="2656" y="2971"/>
                    <a:pt x="2645" y="2968"/>
                    <a:pt x="2634" y="2968"/>
                  </a:cubicBezTo>
                  <a:close/>
                  <a:moveTo>
                    <a:pt x="1140" y="3027"/>
                  </a:moveTo>
                  <a:cubicBezTo>
                    <a:pt x="1121" y="3027"/>
                    <a:pt x="1102" y="3037"/>
                    <a:pt x="1090" y="3059"/>
                  </a:cubicBezTo>
                  <a:cubicBezTo>
                    <a:pt x="1073" y="3091"/>
                    <a:pt x="1065" y="3125"/>
                    <a:pt x="1065" y="3161"/>
                  </a:cubicBezTo>
                  <a:cubicBezTo>
                    <a:pt x="1067" y="3225"/>
                    <a:pt x="1090" y="3285"/>
                    <a:pt x="1133" y="3334"/>
                  </a:cubicBezTo>
                  <a:cubicBezTo>
                    <a:pt x="1143" y="3346"/>
                    <a:pt x="1160" y="3353"/>
                    <a:pt x="1177" y="3353"/>
                  </a:cubicBezTo>
                  <a:lnTo>
                    <a:pt x="1177" y="3351"/>
                  </a:lnTo>
                  <a:cubicBezTo>
                    <a:pt x="1180" y="3351"/>
                    <a:pt x="1182" y="3351"/>
                    <a:pt x="1184" y="3351"/>
                  </a:cubicBezTo>
                  <a:cubicBezTo>
                    <a:pt x="1195" y="3351"/>
                    <a:pt x="1207" y="3347"/>
                    <a:pt x="1214" y="3340"/>
                  </a:cubicBezTo>
                  <a:cubicBezTo>
                    <a:pt x="1239" y="3321"/>
                    <a:pt x="1241" y="3285"/>
                    <a:pt x="1222" y="3261"/>
                  </a:cubicBezTo>
                  <a:cubicBezTo>
                    <a:pt x="1197" y="3234"/>
                    <a:pt x="1182" y="3200"/>
                    <a:pt x="1180" y="3161"/>
                  </a:cubicBezTo>
                  <a:cubicBezTo>
                    <a:pt x="1180" y="3144"/>
                    <a:pt x="1184" y="3127"/>
                    <a:pt x="1192" y="3112"/>
                  </a:cubicBezTo>
                  <a:cubicBezTo>
                    <a:pt x="1217" y="3067"/>
                    <a:pt x="1178" y="3027"/>
                    <a:pt x="1140" y="3027"/>
                  </a:cubicBezTo>
                  <a:close/>
                  <a:moveTo>
                    <a:pt x="1941" y="3109"/>
                  </a:moveTo>
                  <a:cubicBezTo>
                    <a:pt x="1925" y="3109"/>
                    <a:pt x="1909" y="3116"/>
                    <a:pt x="1897" y="3134"/>
                  </a:cubicBezTo>
                  <a:cubicBezTo>
                    <a:pt x="1854" y="3191"/>
                    <a:pt x="1803" y="3242"/>
                    <a:pt x="1748" y="3289"/>
                  </a:cubicBezTo>
                  <a:cubicBezTo>
                    <a:pt x="1705" y="3321"/>
                    <a:pt x="1729" y="3389"/>
                    <a:pt x="1784" y="3389"/>
                  </a:cubicBezTo>
                  <a:cubicBezTo>
                    <a:pt x="1797" y="3389"/>
                    <a:pt x="1809" y="3385"/>
                    <a:pt x="1820" y="3376"/>
                  </a:cubicBezTo>
                  <a:cubicBezTo>
                    <a:pt x="1884" y="3325"/>
                    <a:pt x="1939" y="3266"/>
                    <a:pt x="1988" y="3202"/>
                  </a:cubicBezTo>
                  <a:cubicBezTo>
                    <a:pt x="2020" y="3157"/>
                    <a:pt x="1982" y="3109"/>
                    <a:pt x="1941" y="3109"/>
                  </a:cubicBezTo>
                  <a:close/>
                  <a:moveTo>
                    <a:pt x="1360" y="3375"/>
                  </a:moveTo>
                  <a:cubicBezTo>
                    <a:pt x="1305" y="3375"/>
                    <a:pt x="1282" y="3456"/>
                    <a:pt x="1339" y="3485"/>
                  </a:cubicBezTo>
                  <a:cubicBezTo>
                    <a:pt x="1384" y="3502"/>
                    <a:pt x="1433" y="3510"/>
                    <a:pt x="1484" y="3510"/>
                  </a:cubicBezTo>
                  <a:lnTo>
                    <a:pt x="1484" y="3508"/>
                  </a:lnTo>
                  <a:cubicBezTo>
                    <a:pt x="1522" y="3508"/>
                    <a:pt x="1560" y="3504"/>
                    <a:pt x="1599" y="3495"/>
                  </a:cubicBezTo>
                  <a:cubicBezTo>
                    <a:pt x="1670" y="3480"/>
                    <a:pt x="1651" y="3381"/>
                    <a:pt x="1590" y="3381"/>
                  </a:cubicBezTo>
                  <a:cubicBezTo>
                    <a:pt x="1583" y="3381"/>
                    <a:pt x="1576" y="3382"/>
                    <a:pt x="1569" y="3385"/>
                  </a:cubicBezTo>
                  <a:cubicBezTo>
                    <a:pt x="1542" y="3392"/>
                    <a:pt x="1513" y="3396"/>
                    <a:pt x="1484" y="3396"/>
                  </a:cubicBezTo>
                  <a:cubicBezTo>
                    <a:pt x="1448" y="3396"/>
                    <a:pt x="1413" y="3390"/>
                    <a:pt x="1380" y="3378"/>
                  </a:cubicBezTo>
                  <a:cubicBezTo>
                    <a:pt x="1373" y="3376"/>
                    <a:pt x="1366" y="3375"/>
                    <a:pt x="1360" y="3375"/>
                  </a:cubicBezTo>
                  <a:close/>
                  <a:moveTo>
                    <a:pt x="2998" y="3255"/>
                  </a:moveTo>
                  <a:cubicBezTo>
                    <a:pt x="2956" y="3255"/>
                    <a:pt x="2919" y="3305"/>
                    <a:pt x="2952" y="3349"/>
                  </a:cubicBezTo>
                  <a:cubicBezTo>
                    <a:pt x="2984" y="3385"/>
                    <a:pt x="3012" y="3423"/>
                    <a:pt x="3040" y="3461"/>
                  </a:cubicBezTo>
                  <a:cubicBezTo>
                    <a:pt x="3052" y="3483"/>
                    <a:pt x="3067" y="3504"/>
                    <a:pt x="3080" y="3527"/>
                  </a:cubicBezTo>
                  <a:cubicBezTo>
                    <a:pt x="3091" y="3544"/>
                    <a:pt x="3108" y="3555"/>
                    <a:pt x="3129" y="3555"/>
                  </a:cubicBezTo>
                  <a:lnTo>
                    <a:pt x="3129" y="3553"/>
                  </a:lnTo>
                  <a:cubicBezTo>
                    <a:pt x="3140" y="3553"/>
                    <a:pt x="3150" y="3551"/>
                    <a:pt x="3159" y="3546"/>
                  </a:cubicBezTo>
                  <a:cubicBezTo>
                    <a:pt x="3184" y="3529"/>
                    <a:pt x="3195" y="3495"/>
                    <a:pt x="3178" y="3468"/>
                  </a:cubicBezTo>
                  <a:cubicBezTo>
                    <a:pt x="3165" y="3444"/>
                    <a:pt x="3150" y="3421"/>
                    <a:pt x="3133" y="3397"/>
                  </a:cubicBezTo>
                  <a:cubicBezTo>
                    <a:pt x="3106" y="3355"/>
                    <a:pt x="3074" y="3312"/>
                    <a:pt x="3040" y="3274"/>
                  </a:cubicBezTo>
                  <a:cubicBezTo>
                    <a:pt x="3027" y="3261"/>
                    <a:pt x="3012" y="3255"/>
                    <a:pt x="2998" y="3255"/>
                  </a:cubicBezTo>
                  <a:close/>
                  <a:moveTo>
                    <a:pt x="3234" y="3644"/>
                  </a:moveTo>
                  <a:cubicBezTo>
                    <a:pt x="3197" y="3644"/>
                    <a:pt x="3160" y="3678"/>
                    <a:pt x="3178" y="3723"/>
                  </a:cubicBezTo>
                  <a:cubicBezTo>
                    <a:pt x="3206" y="3791"/>
                    <a:pt x="3229" y="3861"/>
                    <a:pt x="3244" y="3932"/>
                  </a:cubicBezTo>
                  <a:cubicBezTo>
                    <a:pt x="3250" y="3957"/>
                    <a:pt x="3274" y="3976"/>
                    <a:pt x="3299" y="3976"/>
                  </a:cubicBezTo>
                  <a:lnTo>
                    <a:pt x="3301" y="3974"/>
                  </a:lnTo>
                  <a:lnTo>
                    <a:pt x="3314" y="3974"/>
                  </a:lnTo>
                  <a:cubicBezTo>
                    <a:pt x="3344" y="3968"/>
                    <a:pt x="3363" y="3938"/>
                    <a:pt x="3357" y="3906"/>
                  </a:cubicBezTo>
                  <a:cubicBezTo>
                    <a:pt x="3337" y="3829"/>
                    <a:pt x="3314" y="3753"/>
                    <a:pt x="3284" y="3681"/>
                  </a:cubicBezTo>
                  <a:cubicBezTo>
                    <a:pt x="3274" y="3655"/>
                    <a:pt x="3254" y="3644"/>
                    <a:pt x="3234" y="3644"/>
                  </a:cubicBezTo>
                  <a:close/>
                  <a:moveTo>
                    <a:pt x="3331" y="4087"/>
                  </a:moveTo>
                  <a:cubicBezTo>
                    <a:pt x="3299" y="4089"/>
                    <a:pt x="3274" y="4117"/>
                    <a:pt x="3278" y="4149"/>
                  </a:cubicBezTo>
                  <a:cubicBezTo>
                    <a:pt x="3280" y="4185"/>
                    <a:pt x="3280" y="4217"/>
                    <a:pt x="3280" y="4255"/>
                  </a:cubicBezTo>
                  <a:cubicBezTo>
                    <a:pt x="3280" y="4293"/>
                    <a:pt x="3280" y="4332"/>
                    <a:pt x="3276" y="4370"/>
                  </a:cubicBezTo>
                  <a:cubicBezTo>
                    <a:pt x="3274" y="4402"/>
                    <a:pt x="3297" y="4428"/>
                    <a:pt x="3329" y="4432"/>
                  </a:cubicBezTo>
                  <a:lnTo>
                    <a:pt x="3333" y="4432"/>
                  </a:lnTo>
                  <a:lnTo>
                    <a:pt x="3335" y="4430"/>
                  </a:lnTo>
                  <a:cubicBezTo>
                    <a:pt x="3363" y="4428"/>
                    <a:pt x="3386" y="4406"/>
                    <a:pt x="3391" y="4379"/>
                  </a:cubicBezTo>
                  <a:cubicBezTo>
                    <a:pt x="3393" y="4336"/>
                    <a:pt x="3395" y="4293"/>
                    <a:pt x="3395" y="4255"/>
                  </a:cubicBezTo>
                  <a:cubicBezTo>
                    <a:pt x="3395" y="4217"/>
                    <a:pt x="3395" y="4179"/>
                    <a:pt x="3391" y="4140"/>
                  </a:cubicBezTo>
                  <a:cubicBezTo>
                    <a:pt x="3389" y="4110"/>
                    <a:pt x="3361" y="4087"/>
                    <a:pt x="3331" y="4087"/>
                  </a:cubicBezTo>
                  <a:close/>
                  <a:moveTo>
                    <a:pt x="3300" y="4546"/>
                  </a:moveTo>
                  <a:cubicBezTo>
                    <a:pt x="3277" y="4546"/>
                    <a:pt x="3254" y="4560"/>
                    <a:pt x="3246" y="4589"/>
                  </a:cubicBezTo>
                  <a:cubicBezTo>
                    <a:pt x="3231" y="4662"/>
                    <a:pt x="3210" y="4732"/>
                    <a:pt x="3186" y="4802"/>
                  </a:cubicBezTo>
                  <a:cubicBezTo>
                    <a:pt x="3178" y="4832"/>
                    <a:pt x="3193" y="4864"/>
                    <a:pt x="3223" y="4874"/>
                  </a:cubicBezTo>
                  <a:cubicBezTo>
                    <a:pt x="3229" y="4877"/>
                    <a:pt x="3235" y="4877"/>
                    <a:pt x="3242" y="4877"/>
                  </a:cubicBezTo>
                  <a:lnTo>
                    <a:pt x="3242" y="4874"/>
                  </a:lnTo>
                  <a:cubicBezTo>
                    <a:pt x="3265" y="4874"/>
                    <a:pt x="3286" y="4862"/>
                    <a:pt x="3295" y="4838"/>
                  </a:cubicBezTo>
                  <a:cubicBezTo>
                    <a:pt x="3320" y="4764"/>
                    <a:pt x="3342" y="4689"/>
                    <a:pt x="3357" y="4613"/>
                  </a:cubicBezTo>
                  <a:cubicBezTo>
                    <a:pt x="3363" y="4571"/>
                    <a:pt x="3331" y="4546"/>
                    <a:pt x="3300" y="4546"/>
                  </a:cubicBezTo>
                  <a:close/>
                  <a:moveTo>
                    <a:pt x="3155" y="4978"/>
                  </a:moveTo>
                  <a:cubicBezTo>
                    <a:pt x="3136" y="4978"/>
                    <a:pt x="3117" y="4987"/>
                    <a:pt x="3106" y="5009"/>
                  </a:cubicBezTo>
                  <a:cubicBezTo>
                    <a:pt x="3074" y="5077"/>
                    <a:pt x="3040" y="5143"/>
                    <a:pt x="3001" y="5206"/>
                  </a:cubicBezTo>
                  <a:cubicBezTo>
                    <a:pt x="2986" y="5234"/>
                    <a:pt x="2995" y="5270"/>
                    <a:pt x="3023" y="5285"/>
                  </a:cubicBezTo>
                  <a:cubicBezTo>
                    <a:pt x="3031" y="5289"/>
                    <a:pt x="3042" y="5294"/>
                    <a:pt x="3052" y="5294"/>
                  </a:cubicBezTo>
                  <a:lnTo>
                    <a:pt x="3052" y="5292"/>
                  </a:lnTo>
                  <a:cubicBezTo>
                    <a:pt x="3071" y="5292"/>
                    <a:pt x="3091" y="5281"/>
                    <a:pt x="3101" y="5264"/>
                  </a:cubicBezTo>
                  <a:cubicBezTo>
                    <a:pt x="3140" y="5196"/>
                    <a:pt x="3176" y="5128"/>
                    <a:pt x="3210" y="5055"/>
                  </a:cubicBezTo>
                  <a:cubicBezTo>
                    <a:pt x="3227" y="5012"/>
                    <a:pt x="3191" y="4978"/>
                    <a:pt x="3155" y="4978"/>
                  </a:cubicBezTo>
                  <a:close/>
                  <a:moveTo>
                    <a:pt x="2927" y="5370"/>
                  </a:moveTo>
                  <a:cubicBezTo>
                    <a:pt x="2911" y="5370"/>
                    <a:pt x="2895" y="5377"/>
                    <a:pt x="2882" y="5394"/>
                  </a:cubicBezTo>
                  <a:cubicBezTo>
                    <a:pt x="2840" y="5455"/>
                    <a:pt x="2793" y="5515"/>
                    <a:pt x="2744" y="5570"/>
                  </a:cubicBezTo>
                  <a:cubicBezTo>
                    <a:pt x="2712" y="5609"/>
                    <a:pt x="2739" y="5664"/>
                    <a:pt x="2788" y="5666"/>
                  </a:cubicBezTo>
                  <a:lnTo>
                    <a:pt x="2788" y="5664"/>
                  </a:lnTo>
                  <a:cubicBezTo>
                    <a:pt x="2805" y="5664"/>
                    <a:pt x="2820" y="5658"/>
                    <a:pt x="2831" y="5645"/>
                  </a:cubicBezTo>
                  <a:cubicBezTo>
                    <a:pt x="2882" y="5585"/>
                    <a:pt x="2929" y="5524"/>
                    <a:pt x="2976" y="5460"/>
                  </a:cubicBezTo>
                  <a:cubicBezTo>
                    <a:pt x="3005" y="5415"/>
                    <a:pt x="2967" y="5370"/>
                    <a:pt x="2927" y="5370"/>
                  </a:cubicBezTo>
                  <a:close/>
                  <a:moveTo>
                    <a:pt x="1820" y="5555"/>
                  </a:moveTo>
                  <a:cubicBezTo>
                    <a:pt x="1818" y="5555"/>
                    <a:pt x="1816" y="5555"/>
                    <a:pt x="1814" y="5555"/>
                  </a:cubicBezTo>
                  <a:cubicBezTo>
                    <a:pt x="1729" y="5555"/>
                    <a:pt x="1646" y="5575"/>
                    <a:pt x="1569" y="5609"/>
                  </a:cubicBezTo>
                  <a:cubicBezTo>
                    <a:pt x="1514" y="5636"/>
                    <a:pt x="1533" y="5719"/>
                    <a:pt x="1595" y="5719"/>
                  </a:cubicBezTo>
                  <a:lnTo>
                    <a:pt x="1595" y="5717"/>
                  </a:lnTo>
                  <a:cubicBezTo>
                    <a:pt x="1603" y="5717"/>
                    <a:pt x="1612" y="5717"/>
                    <a:pt x="1618" y="5713"/>
                  </a:cubicBezTo>
                  <a:cubicBezTo>
                    <a:pt x="1680" y="5685"/>
                    <a:pt x="1748" y="5670"/>
                    <a:pt x="1816" y="5670"/>
                  </a:cubicBezTo>
                  <a:cubicBezTo>
                    <a:pt x="1817" y="5670"/>
                    <a:pt x="1819" y="5670"/>
                    <a:pt x="1820" y="5670"/>
                  </a:cubicBezTo>
                  <a:cubicBezTo>
                    <a:pt x="1895" y="5670"/>
                    <a:pt x="1893" y="5555"/>
                    <a:pt x="1820" y="5555"/>
                  </a:cubicBezTo>
                  <a:close/>
                  <a:moveTo>
                    <a:pt x="2038" y="5586"/>
                  </a:moveTo>
                  <a:cubicBezTo>
                    <a:pt x="1977" y="5586"/>
                    <a:pt x="1957" y="5681"/>
                    <a:pt x="2027" y="5700"/>
                  </a:cubicBezTo>
                  <a:cubicBezTo>
                    <a:pt x="2095" y="5719"/>
                    <a:pt x="2163" y="5747"/>
                    <a:pt x="2224" y="5783"/>
                  </a:cubicBezTo>
                  <a:cubicBezTo>
                    <a:pt x="2233" y="5787"/>
                    <a:pt x="2241" y="5790"/>
                    <a:pt x="2252" y="5790"/>
                  </a:cubicBezTo>
                  <a:lnTo>
                    <a:pt x="2254" y="5790"/>
                  </a:lnTo>
                  <a:cubicBezTo>
                    <a:pt x="2310" y="5787"/>
                    <a:pt x="2329" y="5711"/>
                    <a:pt x="2280" y="5683"/>
                  </a:cubicBezTo>
                  <a:cubicBezTo>
                    <a:pt x="2210" y="5643"/>
                    <a:pt x="2135" y="5613"/>
                    <a:pt x="2058" y="5589"/>
                  </a:cubicBezTo>
                  <a:cubicBezTo>
                    <a:pt x="2051" y="5587"/>
                    <a:pt x="2045" y="5586"/>
                    <a:pt x="2038" y="5586"/>
                  </a:cubicBezTo>
                  <a:close/>
                  <a:moveTo>
                    <a:pt x="2628" y="5721"/>
                  </a:moveTo>
                  <a:cubicBezTo>
                    <a:pt x="2616" y="5721"/>
                    <a:pt x="2604" y="5725"/>
                    <a:pt x="2593" y="5734"/>
                  </a:cubicBezTo>
                  <a:cubicBezTo>
                    <a:pt x="2559" y="5768"/>
                    <a:pt x="2527" y="5798"/>
                    <a:pt x="2493" y="5828"/>
                  </a:cubicBezTo>
                  <a:lnTo>
                    <a:pt x="2476" y="5815"/>
                  </a:lnTo>
                  <a:cubicBezTo>
                    <a:pt x="2464" y="5806"/>
                    <a:pt x="2452" y="5802"/>
                    <a:pt x="2440" y="5802"/>
                  </a:cubicBezTo>
                  <a:cubicBezTo>
                    <a:pt x="2393" y="5802"/>
                    <a:pt x="2358" y="5867"/>
                    <a:pt x="2405" y="5904"/>
                  </a:cubicBezTo>
                  <a:lnTo>
                    <a:pt x="2410" y="5909"/>
                  </a:lnTo>
                  <a:cubicBezTo>
                    <a:pt x="2394" y="5948"/>
                    <a:pt x="2426" y="5986"/>
                    <a:pt x="2463" y="5986"/>
                  </a:cubicBezTo>
                  <a:cubicBezTo>
                    <a:pt x="2472" y="5986"/>
                    <a:pt x="2481" y="5984"/>
                    <a:pt x="2490" y="5979"/>
                  </a:cubicBezTo>
                  <a:cubicBezTo>
                    <a:pt x="2516" y="6000"/>
                    <a:pt x="2542" y="6028"/>
                    <a:pt x="2567" y="6053"/>
                  </a:cubicBezTo>
                  <a:cubicBezTo>
                    <a:pt x="2578" y="6066"/>
                    <a:pt x="2593" y="6073"/>
                    <a:pt x="2608" y="6073"/>
                  </a:cubicBezTo>
                  <a:cubicBezTo>
                    <a:pt x="2656" y="6073"/>
                    <a:pt x="2684" y="6013"/>
                    <a:pt x="2648" y="5977"/>
                  </a:cubicBezTo>
                  <a:cubicBezTo>
                    <a:pt x="2627" y="5951"/>
                    <a:pt x="2601" y="5928"/>
                    <a:pt x="2578" y="5904"/>
                  </a:cubicBezTo>
                  <a:cubicBezTo>
                    <a:pt x="2610" y="5877"/>
                    <a:pt x="2642" y="5847"/>
                    <a:pt x="2671" y="5817"/>
                  </a:cubicBezTo>
                  <a:cubicBezTo>
                    <a:pt x="2708" y="5775"/>
                    <a:pt x="2671" y="5721"/>
                    <a:pt x="2628" y="5721"/>
                  </a:cubicBezTo>
                  <a:close/>
                  <a:moveTo>
                    <a:pt x="1433" y="5757"/>
                  </a:moveTo>
                  <a:cubicBezTo>
                    <a:pt x="1411" y="5757"/>
                    <a:pt x="1390" y="5769"/>
                    <a:pt x="1382" y="5798"/>
                  </a:cubicBezTo>
                  <a:cubicBezTo>
                    <a:pt x="1369" y="5830"/>
                    <a:pt x="1363" y="5864"/>
                    <a:pt x="1363" y="5898"/>
                  </a:cubicBezTo>
                  <a:cubicBezTo>
                    <a:pt x="1365" y="5958"/>
                    <a:pt x="1382" y="6017"/>
                    <a:pt x="1416" y="6068"/>
                  </a:cubicBezTo>
                  <a:cubicBezTo>
                    <a:pt x="1426" y="6085"/>
                    <a:pt x="1446" y="6094"/>
                    <a:pt x="1465" y="6094"/>
                  </a:cubicBezTo>
                  <a:lnTo>
                    <a:pt x="1467" y="6094"/>
                  </a:lnTo>
                  <a:cubicBezTo>
                    <a:pt x="1475" y="6094"/>
                    <a:pt x="1484" y="6092"/>
                    <a:pt x="1492" y="6087"/>
                  </a:cubicBezTo>
                  <a:cubicBezTo>
                    <a:pt x="1520" y="6070"/>
                    <a:pt x="1529" y="6034"/>
                    <a:pt x="1512" y="6007"/>
                  </a:cubicBezTo>
                  <a:cubicBezTo>
                    <a:pt x="1490" y="5975"/>
                    <a:pt x="1477" y="5936"/>
                    <a:pt x="1477" y="5898"/>
                  </a:cubicBezTo>
                  <a:cubicBezTo>
                    <a:pt x="1477" y="5877"/>
                    <a:pt x="1480" y="5858"/>
                    <a:pt x="1488" y="5841"/>
                  </a:cubicBezTo>
                  <a:cubicBezTo>
                    <a:pt x="1511" y="5792"/>
                    <a:pt x="1471" y="5757"/>
                    <a:pt x="1433" y="5757"/>
                  </a:cubicBezTo>
                  <a:close/>
                  <a:moveTo>
                    <a:pt x="2277" y="6003"/>
                  </a:moveTo>
                  <a:cubicBezTo>
                    <a:pt x="2267" y="6003"/>
                    <a:pt x="2256" y="6006"/>
                    <a:pt x="2246" y="6013"/>
                  </a:cubicBezTo>
                  <a:cubicBezTo>
                    <a:pt x="2182" y="6051"/>
                    <a:pt x="2118" y="6085"/>
                    <a:pt x="2050" y="6115"/>
                  </a:cubicBezTo>
                  <a:cubicBezTo>
                    <a:pt x="2022" y="6126"/>
                    <a:pt x="2007" y="6160"/>
                    <a:pt x="2020" y="6190"/>
                  </a:cubicBezTo>
                  <a:cubicBezTo>
                    <a:pt x="2029" y="6211"/>
                    <a:pt x="2050" y="6224"/>
                    <a:pt x="2073" y="6224"/>
                  </a:cubicBezTo>
                  <a:lnTo>
                    <a:pt x="2075" y="6224"/>
                  </a:lnTo>
                  <a:cubicBezTo>
                    <a:pt x="2082" y="6224"/>
                    <a:pt x="2088" y="6222"/>
                    <a:pt x="2095" y="6219"/>
                  </a:cubicBezTo>
                  <a:cubicBezTo>
                    <a:pt x="2167" y="6190"/>
                    <a:pt x="2237" y="6151"/>
                    <a:pt x="2305" y="6111"/>
                  </a:cubicBezTo>
                  <a:cubicBezTo>
                    <a:pt x="2359" y="6077"/>
                    <a:pt x="2326" y="6003"/>
                    <a:pt x="2277" y="6003"/>
                  </a:cubicBezTo>
                  <a:close/>
                  <a:moveTo>
                    <a:pt x="1627" y="6132"/>
                  </a:moveTo>
                  <a:cubicBezTo>
                    <a:pt x="1574" y="6132"/>
                    <a:pt x="1542" y="6214"/>
                    <a:pt x="1605" y="6243"/>
                  </a:cubicBezTo>
                  <a:cubicBezTo>
                    <a:pt x="1665" y="6273"/>
                    <a:pt x="1731" y="6288"/>
                    <a:pt x="1799" y="6288"/>
                  </a:cubicBezTo>
                  <a:lnTo>
                    <a:pt x="1803" y="6285"/>
                  </a:lnTo>
                  <a:cubicBezTo>
                    <a:pt x="1820" y="6285"/>
                    <a:pt x="1839" y="6285"/>
                    <a:pt x="1858" y="6283"/>
                  </a:cubicBezTo>
                  <a:cubicBezTo>
                    <a:pt x="1935" y="6279"/>
                    <a:pt x="1928" y="6170"/>
                    <a:pt x="1859" y="6170"/>
                  </a:cubicBezTo>
                  <a:cubicBezTo>
                    <a:pt x="1855" y="6170"/>
                    <a:pt x="1852" y="6170"/>
                    <a:pt x="1848" y="6170"/>
                  </a:cubicBezTo>
                  <a:cubicBezTo>
                    <a:pt x="1833" y="6172"/>
                    <a:pt x="1818" y="6173"/>
                    <a:pt x="1803" y="6173"/>
                  </a:cubicBezTo>
                  <a:cubicBezTo>
                    <a:pt x="1753" y="6173"/>
                    <a:pt x="1703" y="6162"/>
                    <a:pt x="1658" y="6141"/>
                  </a:cubicBezTo>
                  <a:cubicBezTo>
                    <a:pt x="1648" y="6134"/>
                    <a:pt x="1637" y="6132"/>
                    <a:pt x="1627" y="6132"/>
                  </a:cubicBezTo>
                  <a:close/>
                  <a:moveTo>
                    <a:pt x="2757" y="6131"/>
                  </a:moveTo>
                  <a:cubicBezTo>
                    <a:pt x="2715" y="6131"/>
                    <a:pt x="2675" y="6180"/>
                    <a:pt x="2710" y="6224"/>
                  </a:cubicBezTo>
                  <a:cubicBezTo>
                    <a:pt x="2759" y="6285"/>
                    <a:pt x="2801" y="6345"/>
                    <a:pt x="2844" y="6407"/>
                  </a:cubicBezTo>
                  <a:cubicBezTo>
                    <a:pt x="2852" y="6421"/>
                    <a:pt x="2871" y="6432"/>
                    <a:pt x="2890" y="6432"/>
                  </a:cubicBezTo>
                  <a:lnTo>
                    <a:pt x="2890" y="6432"/>
                  </a:lnTo>
                  <a:cubicBezTo>
                    <a:pt x="2936" y="6431"/>
                    <a:pt x="2961" y="6381"/>
                    <a:pt x="2937" y="6343"/>
                  </a:cubicBezTo>
                  <a:cubicBezTo>
                    <a:pt x="2895" y="6279"/>
                    <a:pt x="2848" y="6217"/>
                    <a:pt x="2801" y="6153"/>
                  </a:cubicBezTo>
                  <a:cubicBezTo>
                    <a:pt x="2789" y="6137"/>
                    <a:pt x="2773" y="6131"/>
                    <a:pt x="2757" y="6131"/>
                  </a:cubicBezTo>
                  <a:close/>
                  <a:moveTo>
                    <a:pt x="2890" y="6432"/>
                  </a:moveTo>
                  <a:cubicBezTo>
                    <a:pt x="2889" y="6432"/>
                    <a:pt x="2889" y="6432"/>
                    <a:pt x="2888" y="6432"/>
                  </a:cubicBezTo>
                  <a:lnTo>
                    <a:pt x="2891" y="6432"/>
                  </a:lnTo>
                  <a:cubicBezTo>
                    <a:pt x="2890" y="6432"/>
                    <a:pt x="2890" y="6432"/>
                    <a:pt x="2890" y="6432"/>
                  </a:cubicBezTo>
                  <a:close/>
                  <a:moveTo>
                    <a:pt x="3013" y="6509"/>
                  </a:moveTo>
                  <a:cubicBezTo>
                    <a:pt x="2975" y="6509"/>
                    <a:pt x="2937" y="6551"/>
                    <a:pt x="2963" y="6596"/>
                  </a:cubicBezTo>
                  <a:cubicBezTo>
                    <a:pt x="2999" y="6662"/>
                    <a:pt x="3035" y="6728"/>
                    <a:pt x="3067" y="6794"/>
                  </a:cubicBezTo>
                  <a:cubicBezTo>
                    <a:pt x="3076" y="6815"/>
                    <a:pt x="3097" y="6828"/>
                    <a:pt x="3118" y="6828"/>
                  </a:cubicBezTo>
                  <a:lnTo>
                    <a:pt x="3118" y="6826"/>
                  </a:lnTo>
                  <a:cubicBezTo>
                    <a:pt x="3127" y="6826"/>
                    <a:pt x="3135" y="6824"/>
                    <a:pt x="3144" y="6822"/>
                  </a:cubicBezTo>
                  <a:cubicBezTo>
                    <a:pt x="3171" y="6809"/>
                    <a:pt x="3184" y="6773"/>
                    <a:pt x="3169" y="6745"/>
                  </a:cubicBezTo>
                  <a:cubicBezTo>
                    <a:pt x="3137" y="6677"/>
                    <a:pt x="3101" y="6607"/>
                    <a:pt x="3061" y="6539"/>
                  </a:cubicBezTo>
                  <a:cubicBezTo>
                    <a:pt x="3049" y="6518"/>
                    <a:pt x="3031" y="6509"/>
                    <a:pt x="3013" y="6509"/>
                  </a:cubicBezTo>
                  <a:close/>
                  <a:moveTo>
                    <a:pt x="3206" y="6919"/>
                  </a:moveTo>
                  <a:cubicBezTo>
                    <a:pt x="3169" y="6919"/>
                    <a:pt x="3130" y="6954"/>
                    <a:pt x="3152" y="7000"/>
                  </a:cubicBezTo>
                  <a:cubicBezTo>
                    <a:pt x="3178" y="7071"/>
                    <a:pt x="3199" y="7141"/>
                    <a:pt x="3218" y="7213"/>
                  </a:cubicBezTo>
                  <a:cubicBezTo>
                    <a:pt x="3225" y="7238"/>
                    <a:pt x="3245" y="7255"/>
                    <a:pt x="3273" y="7256"/>
                  </a:cubicBezTo>
                  <a:lnTo>
                    <a:pt x="3273" y="7256"/>
                  </a:lnTo>
                  <a:cubicBezTo>
                    <a:pt x="3310" y="7255"/>
                    <a:pt x="3335" y="7221"/>
                    <a:pt x="3327" y="7186"/>
                  </a:cubicBezTo>
                  <a:cubicBezTo>
                    <a:pt x="3310" y="7109"/>
                    <a:pt x="3286" y="7035"/>
                    <a:pt x="3259" y="6962"/>
                  </a:cubicBezTo>
                  <a:cubicBezTo>
                    <a:pt x="3251" y="6932"/>
                    <a:pt x="3229" y="6919"/>
                    <a:pt x="3206" y="6919"/>
                  </a:cubicBezTo>
                  <a:close/>
                  <a:moveTo>
                    <a:pt x="3273" y="7256"/>
                  </a:moveTo>
                  <a:cubicBezTo>
                    <a:pt x="3272" y="7256"/>
                    <a:pt x="3272" y="7256"/>
                    <a:pt x="3272" y="7256"/>
                  </a:cubicBezTo>
                  <a:lnTo>
                    <a:pt x="3274" y="7256"/>
                  </a:lnTo>
                  <a:cubicBezTo>
                    <a:pt x="3273" y="7256"/>
                    <a:pt x="3273" y="7256"/>
                    <a:pt x="3273" y="7256"/>
                  </a:cubicBezTo>
                  <a:close/>
                  <a:moveTo>
                    <a:pt x="3310" y="7366"/>
                  </a:moveTo>
                  <a:cubicBezTo>
                    <a:pt x="3309" y="7366"/>
                    <a:pt x="3307" y="7366"/>
                    <a:pt x="3306" y="7367"/>
                  </a:cubicBezTo>
                  <a:cubicBezTo>
                    <a:pt x="3276" y="7371"/>
                    <a:pt x="3252" y="7398"/>
                    <a:pt x="3257" y="7430"/>
                  </a:cubicBezTo>
                  <a:cubicBezTo>
                    <a:pt x="3263" y="7488"/>
                    <a:pt x="3265" y="7545"/>
                    <a:pt x="3265" y="7603"/>
                  </a:cubicBezTo>
                  <a:lnTo>
                    <a:pt x="3265" y="7650"/>
                  </a:lnTo>
                  <a:cubicBezTo>
                    <a:pt x="3265" y="7681"/>
                    <a:pt x="3289" y="7707"/>
                    <a:pt x="3320" y="7709"/>
                  </a:cubicBezTo>
                  <a:lnTo>
                    <a:pt x="3325" y="7709"/>
                  </a:lnTo>
                  <a:cubicBezTo>
                    <a:pt x="3355" y="7709"/>
                    <a:pt x="3378" y="7684"/>
                    <a:pt x="3380" y="7654"/>
                  </a:cubicBezTo>
                  <a:lnTo>
                    <a:pt x="3380" y="7603"/>
                  </a:lnTo>
                  <a:cubicBezTo>
                    <a:pt x="3380" y="7541"/>
                    <a:pt x="3376" y="7479"/>
                    <a:pt x="3369" y="7418"/>
                  </a:cubicBezTo>
                  <a:cubicBezTo>
                    <a:pt x="3365" y="7387"/>
                    <a:pt x="3340" y="7366"/>
                    <a:pt x="3310" y="7366"/>
                  </a:cubicBezTo>
                  <a:close/>
                  <a:moveTo>
                    <a:pt x="3298" y="7821"/>
                  </a:moveTo>
                  <a:cubicBezTo>
                    <a:pt x="3273" y="7821"/>
                    <a:pt x="3248" y="7836"/>
                    <a:pt x="3242" y="7869"/>
                  </a:cubicBezTo>
                  <a:cubicBezTo>
                    <a:pt x="3229" y="7939"/>
                    <a:pt x="3208" y="8009"/>
                    <a:pt x="3184" y="8079"/>
                  </a:cubicBezTo>
                  <a:cubicBezTo>
                    <a:pt x="3169" y="8116"/>
                    <a:pt x="3197" y="8156"/>
                    <a:pt x="3237" y="8156"/>
                  </a:cubicBezTo>
                  <a:lnTo>
                    <a:pt x="3240" y="8156"/>
                  </a:lnTo>
                  <a:cubicBezTo>
                    <a:pt x="3263" y="8154"/>
                    <a:pt x="3282" y="8141"/>
                    <a:pt x="3291" y="8118"/>
                  </a:cubicBezTo>
                  <a:cubicBezTo>
                    <a:pt x="3318" y="8043"/>
                    <a:pt x="3340" y="7967"/>
                    <a:pt x="3355" y="7890"/>
                  </a:cubicBezTo>
                  <a:cubicBezTo>
                    <a:pt x="3363" y="7847"/>
                    <a:pt x="3330" y="7821"/>
                    <a:pt x="3298" y="7821"/>
                  </a:cubicBezTo>
                  <a:close/>
                  <a:moveTo>
                    <a:pt x="3140" y="8247"/>
                  </a:moveTo>
                  <a:cubicBezTo>
                    <a:pt x="3121" y="8247"/>
                    <a:pt x="3102" y="8257"/>
                    <a:pt x="3091" y="8280"/>
                  </a:cubicBezTo>
                  <a:cubicBezTo>
                    <a:pt x="3054" y="8343"/>
                    <a:pt x="3014" y="8405"/>
                    <a:pt x="2969" y="8463"/>
                  </a:cubicBezTo>
                  <a:cubicBezTo>
                    <a:pt x="2950" y="8488"/>
                    <a:pt x="2957" y="8524"/>
                    <a:pt x="2980" y="8543"/>
                  </a:cubicBezTo>
                  <a:cubicBezTo>
                    <a:pt x="2991" y="8550"/>
                    <a:pt x="3003" y="8554"/>
                    <a:pt x="3016" y="8554"/>
                  </a:cubicBezTo>
                  <a:cubicBezTo>
                    <a:pt x="3033" y="8554"/>
                    <a:pt x="3050" y="8546"/>
                    <a:pt x="3061" y="8533"/>
                  </a:cubicBezTo>
                  <a:cubicBezTo>
                    <a:pt x="3110" y="8469"/>
                    <a:pt x="3152" y="8403"/>
                    <a:pt x="3191" y="8335"/>
                  </a:cubicBezTo>
                  <a:cubicBezTo>
                    <a:pt x="3218" y="8289"/>
                    <a:pt x="3179" y="8247"/>
                    <a:pt x="3140" y="8247"/>
                  </a:cubicBezTo>
                  <a:close/>
                  <a:moveTo>
                    <a:pt x="2862" y="8614"/>
                  </a:moveTo>
                  <a:cubicBezTo>
                    <a:pt x="2849" y="8614"/>
                    <a:pt x="2836" y="8619"/>
                    <a:pt x="2825" y="8629"/>
                  </a:cubicBezTo>
                  <a:cubicBezTo>
                    <a:pt x="2774" y="8682"/>
                    <a:pt x="2718" y="8731"/>
                    <a:pt x="2661" y="8777"/>
                  </a:cubicBezTo>
                  <a:cubicBezTo>
                    <a:pt x="2618" y="8812"/>
                    <a:pt x="2642" y="8880"/>
                    <a:pt x="2697" y="8880"/>
                  </a:cubicBezTo>
                  <a:cubicBezTo>
                    <a:pt x="2710" y="8878"/>
                    <a:pt x="2722" y="8873"/>
                    <a:pt x="2733" y="8865"/>
                  </a:cubicBezTo>
                  <a:cubicBezTo>
                    <a:pt x="2793" y="8816"/>
                    <a:pt x="2852" y="8765"/>
                    <a:pt x="2908" y="8709"/>
                  </a:cubicBezTo>
                  <a:cubicBezTo>
                    <a:pt x="2942" y="8666"/>
                    <a:pt x="2905" y="8614"/>
                    <a:pt x="2862" y="8614"/>
                  </a:cubicBezTo>
                  <a:close/>
                  <a:moveTo>
                    <a:pt x="2516" y="8898"/>
                  </a:moveTo>
                  <a:cubicBezTo>
                    <a:pt x="2504" y="8898"/>
                    <a:pt x="2490" y="8903"/>
                    <a:pt x="2478" y="8914"/>
                  </a:cubicBezTo>
                  <a:cubicBezTo>
                    <a:pt x="2416" y="8965"/>
                    <a:pt x="2359" y="9020"/>
                    <a:pt x="2305" y="9080"/>
                  </a:cubicBezTo>
                  <a:cubicBezTo>
                    <a:pt x="2273" y="9118"/>
                    <a:pt x="2301" y="9175"/>
                    <a:pt x="2350" y="9175"/>
                  </a:cubicBezTo>
                  <a:lnTo>
                    <a:pt x="2350" y="9173"/>
                  </a:lnTo>
                  <a:cubicBezTo>
                    <a:pt x="2365" y="9173"/>
                    <a:pt x="2382" y="9167"/>
                    <a:pt x="2393" y="9154"/>
                  </a:cubicBezTo>
                  <a:cubicBezTo>
                    <a:pt x="2439" y="9099"/>
                    <a:pt x="2493" y="9050"/>
                    <a:pt x="2550" y="9003"/>
                  </a:cubicBezTo>
                  <a:cubicBezTo>
                    <a:pt x="2603" y="8968"/>
                    <a:pt x="2565" y="8898"/>
                    <a:pt x="2516" y="8898"/>
                  </a:cubicBezTo>
                  <a:close/>
                  <a:moveTo>
                    <a:pt x="2220" y="9251"/>
                  </a:moveTo>
                  <a:cubicBezTo>
                    <a:pt x="2202" y="9251"/>
                    <a:pt x="2183" y="9260"/>
                    <a:pt x="2171" y="9282"/>
                  </a:cubicBezTo>
                  <a:cubicBezTo>
                    <a:pt x="2135" y="9354"/>
                    <a:pt x="2107" y="9431"/>
                    <a:pt x="2090" y="9510"/>
                  </a:cubicBezTo>
                  <a:cubicBezTo>
                    <a:pt x="2084" y="9539"/>
                    <a:pt x="2103" y="9571"/>
                    <a:pt x="2133" y="9578"/>
                  </a:cubicBezTo>
                  <a:cubicBezTo>
                    <a:pt x="2137" y="9578"/>
                    <a:pt x="2141" y="9578"/>
                    <a:pt x="2146" y="9580"/>
                  </a:cubicBezTo>
                  <a:lnTo>
                    <a:pt x="2146" y="9578"/>
                  </a:lnTo>
                  <a:cubicBezTo>
                    <a:pt x="2171" y="9578"/>
                    <a:pt x="2195" y="9559"/>
                    <a:pt x="2201" y="9533"/>
                  </a:cubicBezTo>
                  <a:cubicBezTo>
                    <a:pt x="2216" y="9463"/>
                    <a:pt x="2241" y="9397"/>
                    <a:pt x="2273" y="9333"/>
                  </a:cubicBezTo>
                  <a:cubicBezTo>
                    <a:pt x="2295" y="9289"/>
                    <a:pt x="2258" y="9251"/>
                    <a:pt x="2220" y="9251"/>
                  </a:cubicBezTo>
                  <a:close/>
                  <a:moveTo>
                    <a:pt x="2122" y="9690"/>
                  </a:moveTo>
                  <a:cubicBezTo>
                    <a:pt x="2090" y="9690"/>
                    <a:pt x="2067" y="9718"/>
                    <a:pt x="2067" y="9750"/>
                  </a:cubicBezTo>
                  <a:cubicBezTo>
                    <a:pt x="2069" y="9831"/>
                    <a:pt x="2082" y="9910"/>
                    <a:pt x="2103" y="9988"/>
                  </a:cubicBezTo>
                  <a:cubicBezTo>
                    <a:pt x="2110" y="10014"/>
                    <a:pt x="2131" y="10031"/>
                    <a:pt x="2158" y="10031"/>
                  </a:cubicBezTo>
                  <a:cubicBezTo>
                    <a:pt x="2195" y="10031"/>
                    <a:pt x="2222" y="9995"/>
                    <a:pt x="2214" y="9959"/>
                  </a:cubicBezTo>
                  <a:cubicBezTo>
                    <a:pt x="2195" y="9888"/>
                    <a:pt x="2184" y="9818"/>
                    <a:pt x="2182" y="9746"/>
                  </a:cubicBezTo>
                  <a:cubicBezTo>
                    <a:pt x="2180" y="9714"/>
                    <a:pt x="2154" y="9690"/>
                    <a:pt x="2122" y="9690"/>
                  </a:cubicBezTo>
                  <a:close/>
                  <a:moveTo>
                    <a:pt x="2242" y="10129"/>
                  </a:moveTo>
                  <a:cubicBezTo>
                    <a:pt x="2204" y="10129"/>
                    <a:pt x="2166" y="10168"/>
                    <a:pt x="2190" y="10214"/>
                  </a:cubicBezTo>
                  <a:cubicBezTo>
                    <a:pt x="2227" y="10284"/>
                    <a:pt x="2271" y="10352"/>
                    <a:pt x="2322" y="10414"/>
                  </a:cubicBezTo>
                  <a:cubicBezTo>
                    <a:pt x="2333" y="10427"/>
                    <a:pt x="2350" y="10433"/>
                    <a:pt x="2367" y="10433"/>
                  </a:cubicBezTo>
                  <a:cubicBezTo>
                    <a:pt x="2416" y="10433"/>
                    <a:pt x="2442" y="10376"/>
                    <a:pt x="2412" y="10340"/>
                  </a:cubicBezTo>
                  <a:cubicBezTo>
                    <a:pt x="2365" y="10284"/>
                    <a:pt x="2324" y="10225"/>
                    <a:pt x="2290" y="10161"/>
                  </a:cubicBezTo>
                  <a:cubicBezTo>
                    <a:pt x="2279" y="10138"/>
                    <a:pt x="2261" y="10129"/>
                    <a:pt x="2242" y="10129"/>
                  </a:cubicBezTo>
                  <a:close/>
                  <a:moveTo>
                    <a:pt x="2533" y="10475"/>
                  </a:moveTo>
                  <a:cubicBezTo>
                    <a:pt x="2485" y="10475"/>
                    <a:pt x="2449" y="10543"/>
                    <a:pt x="2499" y="10578"/>
                  </a:cubicBezTo>
                  <a:cubicBezTo>
                    <a:pt x="2567" y="10627"/>
                    <a:pt x="2639" y="10665"/>
                    <a:pt x="2718" y="10691"/>
                  </a:cubicBezTo>
                  <a:cubicBezTo>
                    <a:pt x="2722" y="10693"/>
                    <a:pt x="2729" y="10695"/>
                    <a:pt x="2735" y="10695"/>
                  </a:cubicBezTo>
                  <a:cubicBezTo>
                    <a:pt x="2799" y="10695"/>
                    <a:pt x="2814" y="10603"/>
                    <a:pt x="2752" y="10582"/>
                  </a:cubicBezTo>
                  <a:cubicBezTo>
                    <a:pt x="2686" y="10561"/>
                    <a:pt x="2622" y="10527"/>
                    <a:pt x="2567" y="10486"/>
                  </a:cubicBezTo>
                  <a:cubicBezTo>
                    <a:pt x="2556" y="10478"/>
                    <a:pt x="2544" y="10475"/>
                    <a:pt x="2533" y="10475"/>
                  </a:cubicBezTo>
                  <a:close/>
                  <a:moveTo>
                    <a:pt x="3142" y="10572"/>
                  </a:moveTo>
                  <a:cubicBezTo>
                    <a:pt x="3136" y="10572"/>
                    <a:pt x="3129" y="10573"/>
                    <a:pt x="3123" y="10576"/>
                  </a:cubicBezTo>
                  <a:cubicBezTo>
                    <a:pt x="3071" y="10597"/>
                    <a:pt x="3014" y="10610"/>
                    <a:pt x="2959" y="10612"/>
                  </a:cubicBezTo>
                  <a:cubicBezTo>
                    <a:pt x="2886" y="10618"/>
                    <a:pt x="2888" y="10723"/>
                    <a:pt x="2961" y="10727"/>
                  </a:cubicBezTo>
                  <a:lnTo>
                    <a:pt x="2963" y="10727"/>
                  </a:lnTo>
                  <a:cubicBezTo>
                    <a:pt x="3033" y="10723"/>
                    <a:pt x="3101" y="10708"/>
                    <a:pt x="3165" y="10682"/>
                  </a:cubicBezTo>
                  <a:cubicBezTo>
                    <a:pt x="3195" y="10672"/>
                    <a:pt x="3210" y="10638"/>
                    <a:pt x="3197" y="10610"/>
                  </a:cubicBezTo>
                  <a:cubicBezTo>
                    <a:pt x="3189" y="10587"/>
                    <a:pt x="3166" y="10572"/>
                    <a:pt x="3142" y="105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6"/>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7" name="Google Shape;57;p6"/>
          <p:cNvGrpSpPr/>
          <p:nvPr/>
        </p:nvGrpSpPr>
        <p:grpSpPr>
          <a:xfrm flipH="1" rot="337436">
            <a:off x="706043" y="271012"/>
            <a:ext cx="852788" cy="1361367"/>
            <a:chOff x="7678900" y="503869"/>
            <a:chExt cx="852776" cy="1361349"/>
          </a:xfrm>
        </p:grpSpPr>
        <p:grpSp>
          <p:nvGrpSpPr>
            <p:cNvPr id="58" name="Google Shape;58;p6"/>
            <p:cNvGrpSpPr/>
            <p:nvPr/>
          </p:nvGrpSpPr>
          <p:grpSpPr>
            <a:xfrm>
              <a:off x="7678900" y="503869"/>
              <a:ext cx="452430" cy="442500"/>
              <a:chOff x="7336434" y="357897"/>
              <a:chExt cx="514885" cy="503584"/>
            </a:xfrm>
          </p:grpSpPr>
          <p:sp>
            <p:nvSpPr>
              <p:cNvPr id="59" name="Google Shape;59;p6"/>
              <p:cNvSpPr/>
              <p:nvPr/>
            </p:nvSpPr>
            <p:spPr>
              <a:xfrm flipH="1" rot="-3979360">
                <a:off x="7554881" y="419422"/>
                <a:ext cx="273856" cy="213485"/>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flipH="1" rot="-3979360">
                <a:off x="7585009" y="394053"/>
                <a:ext cx="227484" cy="233434"/>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flipH="1" rot="-3979360">
                <a:off x="7380315" y="553140"/>
                <a:ext cx="212085" cy="208585"/>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rot="-3979360">
                <a:off x="7374484" y="544057"/>
                <a:ext cx="222584" cy="228534"/>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flipH="1" rot="-3979360">
                <a:off x="7599807" y="621705"/>
                <a:ext cx="216460" cy="200711"/>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flipH="1" rot="-3979360">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flipH="1" rot="-3979360">
                <a:off x="7599839" y="630545"/>
                <a:ext cx="145240" cy="94318"/>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flipH="1" rot="-3979360">
                <a:off x="7631682" y="680625"/>
                <a:ext cx="136840" cy="92918"/>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flipH="1" rot="-3979360">
                <a:off x="7618656" y="670533"/>
                <a:ext cx="163264" cy="112692"/>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flipH="1" rot="-3979360">
                <a:off x="7511092" y="435290"/>
                <a:ext cx="118642" cy="64395"/>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flipH="1" rot="-3979360">
                <a:off x="7498815" y="424015"/>
                <a:ext cx="143840" cy="84169"/>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rot="-3979360">
                <a:off x="7669664" y="734715"/>
                <a:ext cx="108667"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flipH="1" rot="-3979360">
                <a:off x="7656713" y="723934"/>
                <a:ext cx="134741" cy="93443"/>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flipH="1" rot="-3979360">
                <a:off x="7481259" y="431634"/>
                <a:ext cx="54246" cy="138065"/>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rot="-3979360">
                <a:off x="7468304" y="421999"/>
                <a:ext cx="79094" cy="158014"/>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6"/>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6"/>
          <p:cNvSpPr/>
          <p:nvPr/>
        </p:nvSpPr>
        <p:spPr>
          <a:xfrm flipH="1">
            <a:off x="246329" y="11193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6"/>
          <p:cNvGrpSpPr/>
          <p:nvPr/>
        </p:nvGrpSpPr>
        <p:grpSpPr>
          <a:xfrm flipH="1">
            <a:off x="463158" y="422065"/>
            <a:ext cx="178234" cy="178234"/>
            <a:chOff x="5944424" y="1865453"/>
            <a:chExt cx="178234" cy="178234"/>
          </a:xfrm>
        </p:grpSpPr>
        <p:sp>
          <p:nvSpPr>
            <p:cNvPr id="77" name="Google Shape;77;p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6"/>
          <p:cNvGrpSpPr/>
          <p:nvPr/>
        </p:nvGrpSpPr>
        <p:grpSpPr>
          <a:xfrm>
            <a:off x="7955380" y="119915"/>
            <a:ext cx="178234" cy="178234"/>
            <a:chOff x="5944424" y="1865453"/>
            <a:chExt cx="178234" cy="178234"/>
          </a:xfrm>
        </p:grpSpPr>
        <p:sp>
          <p:nvSpPr>
            <p:cNvPr id="82" name="Google Shape;82;p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6"/>
          <p:cNvSpPr/>
          <p:nvPr/>
        </p:nvSpPr>
        <p:spPr>
          <a:xfrm>
            <a:off x="7242873" y="1434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8541146" y="4591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flipH="1">
            <a:off x="8642657" y="1054674"/>
            <a:ext cx="249717" cy="28224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7955368" y="7003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7"/>
          <p:cNvSpPr txBox="1"/>
          <p:nvPr>
            <p:ph type="title"/>
          </p:nvPr>
        </p:nvSpPr>
        <p:spPr>
          <a:xfrm>
            <a:off x="724350"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7"/>
          <p:cNvSpPr txBox="1"/>
          <p:nvPr>
            <p:ph idx="1" type="body"/>
          </p:nvPr>
        </p:nvSpPr>
        <p:spPr>
          <a:xfrm>
            <a:off x="4299550" y="1426625"/>
            <a:ext cx="4119900" cy="2768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Tajawal"/>
              <a:buChar char="●"/>
              <a:defRPr sz="1600">
                <a:solidFill>
                  <a:schemeClr val="dk1"/>
                </a:solidFill>
              </a:defRPr>
            </a:lvl1pPr>
            <a:lvl2pPr indent="-330200" lvl="1" marL="914400" rtl="0">
              <a:lnSpc>
                <a:spcPct val="100000"/>
              </a:lnSpc>
              <a:spcBef>
                <a:spcPts val="0"/>
              </a:spcBef>
              <a:spcAft>
                <a:spcPts val="0"/>
              </a:spcAft>
              <a:buClr>
                <a:schemeClr val="accent4"/>
              </a:buClr>
              <a:buSzPts val="1600"/>
              <a:buFont typeface="Montserrat"/>
              <a:buChar char="○"/>
              <a:defRPr sz="1200">
                <a:solidFill>
                  <a:schemeClr val="dk1"/>
                </a:solidFill>
              </a:defRPr>
            </a:lvl2pPr>
            <a:lvl3pPr indent="-330200" lvl="2" marL="1371600" rtl="0">
              <a:spcBef>
                <a:spcPts val="0"/>
              </a:spcBef>
              <a:spcAft>
                <a:spcPts val="0"/>
              </a:spcAft>
              <a:buClr>
                <a:schemeClr val="accent4"/>
              </a:buClr>
              <a:buSzPts val="1600"/>
              <a:buFont typeface="Montserrat"/>
              <a:buChar char="■"/>
              <a:defRPr>
                <a:solidFill>
                  <a:schemeClr val="dk1"/>
                </a:solidFill>
              </a:defRPr>
            </a:lvl3pPr>
            <a:lvl4pPr indent="-330200" lvl="3" marL="1828800" rtl="0">
              <a:spcBef>
                <a:spcPts val="0"/>
              </a:spcBef>
              <a:spcAft>
                <a:spcPts val="0"/>
              </a:spcAft>
              <a:buClr>
                <a:schemeClr val="accent4"/>
              </a:buClr>
              <a:buSzPts val="1600"/>
              <a:buFont typeface="Montserrat"/>
              <a:buChar char="●"/>
              <a:defRPr>
                <a:solidFill>
                  <a:schemeClr val="dk1"/>
                </a:solidFill>
              </a:defRPr>
            </a:lvl4pPr>
            <a:lvl5pPr indent="-330200" lvl="4" marL="2286000" rtl="0">
              <a:spcBef>
                <a:spcPts val="0"/>
              </a:spcBef>
              <a:spcAft>
                <a:spcPts val="0"/>
              </a:spcAft>
              <a:buClr>
                <a:schemeClr val="accent4"/>
              </a:buClr>
              <a:buSzPts val="1600"/>
              <a:buFont typeface="Montserrat"/>
              <a:buChar char="○"/>
              <a:defRPr>
                <a:solidFill>
                  <a:schemeClr val="dk1"/>
                </a:solidFill>
              </a:defRPr>
            </a:lvl5pPr>
            <a:lvl6pPr indent="-330200" lvl="5" marL="2743200" rtl="0">
              <a:spcBef>
                <a:spcPts val="0"/>
              </a:spcBef>
              <a:spcAft>
                <a:spcPts val="0"/>
              </a:spcAft>
              <a:buClr>
                <a:schemeClr val="accent4"/>
              </a:buClr>
              <a:buSzPts val="1600"/>
              <a:buFont typeface="Montserrat"/>
              <a:buChar char="■"/>
              <a:defRPr>
                <a:solidFill>
                  <a:schemeClr val="dk1"/>
                </a:solidFill>
              </a:defRPr>
            </a:lvl6pPr>
            <a:lvl7pPr indent="-330200" lvl="6" marL="3200400" rtl="0">
              <a:spcBef>
                <a:spcPts val="0"/>
              </a:spcBef>
              <a:spcAft>
                <a:spcPts val="0"/>
              </a:spcAft>
              <a:buClr>
                <a:schemeClr val="accent4"/>
              </a:buClr>
              <a:buSzPts val="1600"/>
              <a:buFont typeface="Montserrat"/>
              <a:buChar char="●"/>
              <a:defRPr>
                <a:solidFill>
                  <a:schemeClr val="dk1"/>
                </a:solidFill>
              </a:defRPr>
            </a:lvl7pPr>
            <a:lvl8pPr indent="-330200" lvl="7" marL="3657600" rtl="0">
              <a:spcBef>
                <a:spcPts val="0"/>
              </a:spcBef>
              <a:spcAft>
                <a:spcPts val="0"/>
              </a:spcAft>
              <a:buClr>
                <a:schemeClr val="accent4"/>
              </a:buClr>
              <a:buSzPts val="1600"/>
              <a:buFont typeface="Montserrat"/>
              <a:buChar char="○"/>
              <a:defRPr>
                <a:solidFill>
                  <a:schemeClr val="dk1"/>
                </a:solidFill>
              </a:defRPr>
            </a:lvl8pPr>
            <a:lvl9pPr indent="-330200" lvl="8" marL="4114800" rtl="0">
              <a:spcBef>
                <a:spcPts val="0"/>
              </a:spcBef>
              <a:spcAft>
                <a:spcPts val="0"/>
              </a:spcAft>
              <a:buClr>
                <a:schemeClr val="accent4"/>
              </a:buClr>
              <a:buSzPts val="1600"/>
              <a:buFont typeface="Montserrat"/>
              <a:buChar char="■"/>
              <a:defRPr>
                <a:solidFill>
                  <a:schemeClr val="dk1"/>
                </a:solidFill>
              </a:defRPr>
            </a:lvl9pPr>
          </a:lstStyle>
          <a:p/>
        </p:txBody>
      </p:sp>
      <p:grpSp>
        <p:nvGrpSpPr>
          <p:cNvPr id="93" name="Google Shape;93;p7"/>
          <p:cNvGrpSpPr/>
          <p:nvPr/>
        </p:nvGrpSpPr>
        <p:grpSpPr>
          <a:xfrm flipH="1" rot="2184049">
            <a:off x="7637616" y="241286"/>
            <a:ext cx="617711" cy="426953"/>
            <a:chOff x="2591975" y="3584475"/>
            <a:chExt cx="106375" cy="73525"/>
          </a:xfrm>
        </p:grpSpPr>
        <p:sp>
          <p:nvSpPr>
            <p:cNvPr id="94" name="Google Shape;94;p7"/>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7"/>
          <p:cNvSpPr/>
          <p:nvPr/>
        </p:nvSpPr>
        <p:spPr>
          <a:xfrm flipH="1" rot="-5626337">
            <a:off x="6644732" y="327706"/>
            <a:ext cx="54719" cy="5471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7"/>
          <p:cNvGrpSpPr/>
          <p:nvPr/>
        </p:nvGrpSpPr>
        <p:grpSpPr>
          <a:xfrm flipH="1">
            <a:off x="8712933" y="205953"/>
            <a:ext cx="178234" cy="178234"/>
            <a:chOff x="5944424" y="1865453"/>
            <a:chExt cx="178234" cy="178234"/>
          </a:xfrm>
        </p:grpSpPr>
        <p:sp>
          <p:nvSpPr>
            <p:cNvPr id="99" name="Google Shape;99;p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7"/>
          <p:cNvSpPr/>
          <p:nvPr/>
        </p:nvSpPr>
        <p:spPr>
          <a:xfrm flipH="1">
            <a:off x="8759731" y="10553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982598" y="213962"/>
            <a:ext cx="249717" cy="28224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flipH="1" rot="-5627163">
            <a:off x="2380380" y="207598"/>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flipH="1">
            <a:off x="2987731" y="2895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7"/>
          <p:cNvGrpSpPr/>
          <p:nvPr/>
        </p:nvGrpSpPr>
        <p:grpSpPr>
          <a:xfrm flipH="1">
            <a:off x="1626858" y="457515"/>
            <a:ext cx="178234" cy="178234"/>
            <a:chOff x="5944424" y="1865453"/>
            <a:chExt cx="178234" cy="178234"/>
          </a:xfrm>
        </p:grpSpPr>
        <p:sp>
          <p:nvSpPr>
            <p:cNvPr id="108" name="Google Shape;108;p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7"/>
          <p:cNvSpPr/>
          <p:nvPr/>
        </p:nvSpPr>
        <p:spPr>
          <a:xfrm flipH="1" rot="-5627163">
            <a:off x="2252655" y="4797186"/>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flipH="1" rot="-5627164">
            <a:off x="6339142" y="4617685"/>
            <a:ext cx="305876" cy="282245"/>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flipH="1" rot="-5627163">
            <a:off x="5219505" y="4727723"/>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7"/>
          <p:cNvGrpSpPr/>
          <p:nvPr/>
        </p:nvGrpSpPr>
        <p:grpSpPr>
          <a:xfrm flipH="1">
            <a:off x="3097808" y="4726090"/>
            <a:ext cx="178234" cy="178234"/>
            <a:chOff x="5944424" y="1865453"/>
            <a:chExt cx="178234" cy="178234"/>
          </a:xfrm>
        </p:grpSpPr>
        <p:sp>
          <p:nvSpPr>
            <p:cNvPr id="116" name="Google Shape;116;p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8"/>
          <p:cNvSpPr txBox="1"/>
          <p:nvPr>
            <p:ph type="title"/>
          </p:nvPr>
        </p:nvSpPr>
        <p:spPr>
          <a:xfrm>
            <a:off x="3139725" y="1217000"/>
            <a:ext cx="5303400" cy="27099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b="1" sz="8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2" name="Google Shape;122;p8"/>
          <p:cNvSpPr/>
          <p:nvPr/>
        </p:nvSpPr>
        <p:spPr>
          <a:xfrm flipH="1">
            <a:off x="5433636" y="4854399"/>
            <a:ext cx="131443" cy="131113"/>
          </a:xfrm>
          <a:custGeom>
            <a:rect b="b" l="l" r="r" t="t"/>
            <a:pathLst>
              <a:path extrusionOk="0" h="793" w="795">
                <a:moveTo>
                  <a:pt x="398" y="115"/>
                </a:moveTo>
                <a:cubicBezTo>
                  <a:pt x="548" y="120"/>
                  <a:pt x="669" y="245"/>
                  <a:pt x="669" y="396"/>
                </a:cubicBezTo>
                <a:cubicBezTo>
                  <a:pt x="669" y="549"/>
                  <a:pt x="548" y="673"/>
                  <a:pt x="396" y="677"/>
                </a:cubicBezTo>
                <a:cubicBezTo>
                  <a:pt x="243" y="673"/>
                  <a:pt x="124" y="547"/>
                  <a:pt x="124" y="396"/>
                </a:cubicBezTo>
                <a:cubicBezTo>
                  <a:pt x="126" y="243"/>
                  <a:pt x="245" y="120"/>
                  <a:pt x="398" y="115"/>
                </a:cubicBezTo>
                <a:close/>
                <a:moveTo>
                  <a:pt x="396" y="0"/>
                </a:moveTo>
                <a:cubicBezTo>
                  <a:pt x="179" y="0"/>
                  <a:pt x="1" y="177"/>
                  <a:pt x="1" y="396"/>
                </a:cubicBezTo>
                <a:cubicBezTo>
                  <a:pt x="1" y="613"/>
                  <a:pt x="177" y="792"/>
                  <a:pt x="396" y="792"/>
                </a:cubicBezTo>
                <a:lnTo>
                  <a:pt x="399" y="792"/>
                </a:lnTo>
                <a:cubicBezTo>
                  <a:pt x="618" y="792"/>
                  <a:pt x="794" y="613"/>
                  <a:pt x="794" y="396"/>
                </a:cubicBezTo>
                <a:cubicBezTo>
                  <a:pt x="794" y="177"/>
                  <a:pt x="616"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flipH="1">
            <a:off x="327548" y="1583045"/>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7179013" y="462416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330462" y="4676165"/>
            <a:ext cx="178234" cy="178234"/>
            <a:chOff x="5944424" y="1865453"/>
            <a:chExt cx="178234" cy="178234"/>
          </a:xfrm>
        </p:grpSpPr>
        <p:sp>
          <p:nvSpPr>
            <p:cNvPr id="126" name="Google Shape;126;p8"/>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8"/>
          <p:cNvSpPr/>
          <p:nvPr/>
        </p:nvSpPr>
        <p:spPr>
          <a:xfrm flipH="1">
            <a:off x="4401277" y="48544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8560625" y="3646969"/>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3080950" y="35606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9"/>
          <p:cNvSpPr txBox="1"/>
          <p:nvPr>
            <p:ph type="title"/>
          </p:nvPr>
        </p:nvSpPr>
        <p:spPr>
          <a:xfrm>
            <a:off x="3432025" y="625641"/>
            <a:ext cx="4017300" cy="19575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4200"/>
              <a:buNone/>
              <a:defRPr b="1"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5" name="Google Shape;135;p9"/>
          <p:cNvSpPr txBox="1"/>
          <p:nvPr>
            <p:ph idx="1" type="subTitle"/>
          </p:nvPr>
        </p:nvSpPr>
        <p:spPr>
          <a:xfrm>
            <a:off x="3432200" y="2583141"/>
            <a:ext cx="4017300" cy="1232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6" name="Google Shape;136;p9"/>
          <p:cNvSpPr/>
          <p:nvPr/>
        </p:nvSpPr>
        <p:spPr>
          <a:xfrm>
            <a:off x="8043805" y="476248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a:off x="6321563" y="48860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677225" y="46847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10"/>
          <p:cNvSpPr txBox="1"/>
          <p:nvPr>
            <p:ph type="title"/>
          </p:nvPr>
        </p:nvSpPr>
        <p:spPr>
          <a:xfrm>
            <a:off x="4216013" y="2967713"/>
            <a:ext cx="3792300" cy="104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accent2"/>
              </a:buClr>
              <a:buSzPts val="3000"/>
              <a:buFont typeface="Grandstander"/>
              <a:buNone/>
              <a:defRPr sz="3000">
                <a:solidFill>
                  <a:schemeClr val="accent2"/>
                </a:solidFill>
                <a:latin typeface="Grandstander"/>
                <a:ea typeface="Grandstander"/>
                <a:cs typeface="Grandstander"/>
                <a:sym typeface="Grandstander"/>
              </a:defRPr>
            </a:lvl1pPr>
            <a:lvl2pPr lvl="1">
              <a:lnSpc>
                <a:spcPct val="100000"/>
              </a:lnSpc>
              <a:spcBef>
                <a:spcPts val="0"/>
              </a:spcBef>
              <a:spcAft>
                <a:spcPts val="0"/>
              </a:spcAft>
              <a:buClr>
                <a:schemeClr val="accent2"/>
              </a:buClr>
              <a:buSzPts val="2800"/>
              <a:buNone/>
              <a:defRPr sz="2800">
                <a:solidFill>
                  <a:schemeClr val="accent2"/>
                </a:solidFill>
              </a:defRPr>
            </a:lvl2pPr>
            <a:lvl3pPr lvl="2">
              <a:lnSpc>
                <a:spcPct val="100000"/>
              </a:lnSpc>
              <a:spcBef>
                <a:spcPts val="0"/>
              </a:spcBef>
              <a:spcAft>
                <a:spcPts val="0"/>
              </a:spcAft>
              <a:buClr>
                <a:schemeClr val="accent2"/>
              </a:buClr>
              <a:buSzPts val="2800"/>
              <a:buNone/>
              <a:defRPr sz="2800">
                <a:solidFill>
                  <a:schemeClr val="accent2"/>
                </a:solidFill>
              </a:defRPr>
            </a:lvl3pPr>
            <a:lvl4pPr lvl="3">
              <a:lnSpc>
                <a:spcPct val="100000"/>
              </a:lnSpc>
              <a:spcBef>
                <a:spcPts val="0"/>
              </a:spcBef>
              <a:spcAft>
                <a:spcPts val="0"/>
              </a:spcAft>
              <a:buClr>
                <a:schemeClr val="accent2"/>
              </a:buClr>
              <a:buSzPts val="2800"/>
              <a:buNone/>
              <a:defRPr sz="2800">
                <a:solidFill>
                  <a:schemeClr val="accent2"/>
                </a:solidFill>
              </a:defRPr>
            </a:lvl4pPr>
            <a:lvl5pPr lvl="4">
              <a:lnSpc>
                <a:spcPct val="100000"/>
              </a:lnSpc>
              <a:spcBef>
                <a:spcPts val="0"/>
              </a:spcBef>
              <a:spcAft>
                <a:spcPts val="0"/>
              </a:spcAft>
              <a:buClr>
                <a:schemeClr val="accent2"/>
              </a:buClr>
              <a:buSzPts val="2800"/>
              <a:buNone/>
              <a:defRPr sz="2800">
                <a:solidFill>
                  <a:schemeClr val="accent2"/>
                </a:solidFill>
              </a:defRPr>
            </a:lvl5pPr>
            <a:lvl6pPr lvl="5">
              <a:lnSpc>
                <a:spcPct val="100000"/>
              </a:lnSpc>
              <a:spcBef>
                <a:spcPts val="0"/>
              </a:spcBef>
              <a:spcAft>
                <a:spcPts val="0"/>
              </a:spcAft>
              <a:buClr>
                <a:schemeClr val="accent2"/>
              </a:buClr>
              <a:buSzPts val="2800"/>
              <a:buNone/>
              <a:defRPr sz="2800">
                <a:solidFill>
                  <a:schemeClr val="accent2"/>
                </a:solidFill>
              </a:defRPr>
            </a:lvl6pPr>
            <a:lvl7pPr lvl="6">
              <a:lnSpc>
                <a:spcPct val="100000"/>
              </a:lnSpc>
              <a:spcBef>
                <a:spcPts val="0"/>
              </a:spcBef>
              <a:spcAft>
                <a:spcPts val="0"/>
              </a:spcAft>
              <a:buClr>
                <a:schemeClr val="accent2"/>
              </a:buClr>
              <a:buSzPts val="2800"/>
              <a:buNone/>
              <a:defRPr sz="2800">
                <a:solidFill>
                  <a:schemeClr val="accent2"/>
                </a:solidFill>
              </a:defRPr>
            </a:lvl7pPr>
            <a:lvl8pPr lvl="7">
              <a:lnSpc>
                <a:spcPct val="100000"/>
              </a:lnSpc>
              <a:spcBef>
                <a:spcPts val="0"/>
              </a:spcBef>
              <a:spcAft>
                <a:spcPts val="0"/>
              </a:spcAft>
              <a:buClr>
                <a:schemeClr val="accent2"/>
              </a:buClr>
              <a:buSzPts val="2800"/>
              <a:buNone/>
              <a:defRPr sz="2800">
                <a:solidFill>
                  <a:schemeClr val="accent2"/>
                </a:solidFill>
              </a:defRPr>
            </a:lvl8pPr>
            <a:lvl9pPr lvl="8">
              <a:lnSpc>
                <a:spcPct val="100000"/>
              </a:lnSpc>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1pPr>
            <a:lvl2pPr indent="-317500" lvl="1" marL="9144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2pPr>
            <a:lvl3pPr indent="-317500" lvl="2" marL="13716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3pPr>
            <a:lvl4pPr indent="-317500" lvl="3" marL="18288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4pPr>
            <a:lvl5pPr indent="-317500" lvl="4" marL="22860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5pPr>
            <a:lvl6pPr indent="-317500" lvl="5" marL="27432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6pPr>
            <a:lvl7pPr indent="-317500" lvl="6" marL="32004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7pPr>
            <a:lvl8pPr indent="-317500" lvl="7" marL="36576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8pPr>
            <a:lvl9pPr indent="-317500" lvl="8" marL="41148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98" name="Shape 498"/>
        <p:cNvGrpSpPr/>
        <p:nvPr/>
      </p:nvGrpSpPr>
      <p:grpSpPr>
        <a:xfrm>
          <a:off x="0" y="0"/>
          <a:ext cx="0" cy="0"/>
          <a:chOff x="0" y="0"/>
          <a:chExt cx="0" cy="0"/>
        </a:xfrm>
      </p:grpSpPr>
      <p:sp>
        <p:nvSpPr>
          <p:cNvPr id="499" name="Google Shape;499;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00" name="Google Shape;500;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docs.google.com/spreadsheets/d/16meyhxvVI3mbpH8lwmXHDJpdpW-y94rbhjCapXjA7to/copy#gid=1364826426" TargetMode="External"/><Relationship Id="rId4" Type="http://schemas.openxmlformats.org/officeDocument/2006/relationships/image" Target="../media/image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2.xml"/><Relationship Id="rId5" Type="http://schemas.openxmlformats.org/officeDocument/2006/relationships/hyperlink" Target="http://bit.ly/33VAFh3" TargetMode="External"/><Relationship Id="rId6" Type="http://schemas.openxmlformats.org/officeDocument/2006/relationships/slide" Target="/ppt/slides/slide29.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24.xml"/><Relationship Id="rId11" Type="http://schemas.openxmlformats.org/officeDocument/2006/relationships/slide" Target="/ppt/slides/slide27.xml"/><Relationship Id="rId10" Type="http://schemas.openxmlformats.org/officeDocument/2006/relationships/slide" Target="/ppt/slides/slide26.xml"/><Relationship Id="rId13" Type="http://schemas.openxmlformats.org/officeDocument/2006/relationships/slide" Target="/ppt/slides/slide29.xml"/><Relationship Id="rId12" Type="http://schemas.openxmlformats.org/officeDocument/2006/relationships/slide" Target="/ppt/slides/slide29.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0.xml"/><Relationship Id="rId17" Type="http://schemas.openxmlformats.org/officeDocument/2006/relationships/slide" Target="/ppt/slides/slide31.xml"/><Relationship Id="rId16" Type="http://schemas.openxmlformats.org/officeDocument/2006/relationships/slide" Target="/ppt/slides/slide31.xml"/><Relationship Id="rId18" Type="http://schemas.openxmlformats.org/officeDocument/2006/relationships/slide" Target="/ppt/slides/slide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hyperlink" Target="https://www.freepik.com/free-vector/vintage-cartoon-devices-stickers_20222581.htm/?utm_source=slidesgo_template&amp;utm_medium=referral-link&amp;utm_campaign=sg_resources&amp;utm_content=freepik" TargetMode="External"/><Relationship Id="rId4" Type="http://schemas.openxmlformats.org/officeDocument/2006/relationships/hyperlink" Target="https://www.freepik.com/premium-vector/vintage-cartoon-devices-stickers_20222578.htm/?utm_source=slidesgo_template&amp;utm_medium=referral-link&amp;utm_campaign=sg_resources&amp;utm_content=freepik" TargetMode="External"/><Relationship Id="rId5" Type="http://schemas.openxmlformats.org/officeDocument/2006/relationships/hyperlink" Target="https://www.freepik.com/free-vector/vintage-cartoon-devices-stickers_20222575.htm/?utm_source=slidesgo_template&amp;utm_medium=referral-link&amp;utm_campaign=sg_resources&amp;utm_content=freepik" TargetMode="External"/><Relationship Id="rId6" Type="http://schemas.openxmlformats.org/officeDocument/2006/relationships/hyperlink" Target="https://www.freepik.com/free-vector/cartoon-style-vehicle-stickers_20222251.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www.freepik.com/free-vector/cartoon-business-elements-stickers-set_20548109.htm/?utm_source=slidesgo_template&amp;utm_medium=referral-link&amp;utm_campaign=sg_resources&amp;utm_content=freepik" TargetMode="External"/><Relationship Id="rId4" Type="http://schemas.openxmlformats.org/officeDocument/2006/relationships/hyperlink" Target="https://www.freepik.com/free-vector/cartoon-business-elements-stickers-set_20548112.htm/?utm_source=slidesgo_template&amp;utm_medium=referral-link&amp;utm_campaign=sg_resources&amp;utm_content=freepik" TargetMode="External"/><Relationship Id="rId9" Type="http://schemas.openxmlformats.org/officeDocument/2006/relationships/hyperlink" Target="https://www.flaticon.com/packs/team-building-2?word=team%20building/?utm_source=slidesgo_template&amp;utm_medium=referral-link&amp;utm_campaign=sg_resources&amp;utm_content=flaticon" TargetMode="External"/><Relationship Id="rId5" Type="http://schemas.openxmlformats.org/officeDocument/2006/relationships/hyperlink" Target="https://www.freepik.com/free-vector/cartoon-business-elements-stickers-set_20548113.htm/?utm_source=slidesgo_template&amp;utm_medium=referral-link&amp;utm_campaign=sg_resources&amp;utm_content=freepik" TargetMode="External"/><Relationship Id="rId6" Type="http://schemas.openxmlformats.org/officeDocument/2006/relationships/hyperlink" Target="https://www.freepik.com/free-vector/cartoon-business-elements-stickers-set_20548110.htm/?utm_source=slidesgo_template&amp;utm_medium=referral-link&amp;utm_campaign=sg_resources&amp;utm_content=freepik" TargetMode="External"/><Relationship Id="rId7" Type="http://schemas.openxmlformats.org/officeDocument/2006/relationships/hyperlink" Target="https://www.freepik.com/free-photo/people-working-their-office_20824121.htm/?utm_source=slidesgo_template&amp;utm_medium=referral-link&amp;utm_campaign=sg_resources&amp;utm_content=freepik" TargetMode="External"/><Relationship Id="rId8"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hyperlink" Target="http://bit.ly/2PfT4lq" TargetMode="External"/><Relationship Id="rId4" Type="http://schemas.openxmlformats.org/officeDocument/2006/relationships/slide" Target="/ppt/slides/slide22.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hyperlink" Target="https://fonts.google.com/specimen/Grandstander" TargetMode="External"/><Relationship Id="rId4" Type="http://schemas.openxmlformats.org/officeDocument/2006/relationships/hyperlink" Target="https://fonts.google.com/specimen/Sy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hyperlink" Target="https://bit.ly/2ZjL1p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s://chrome.google.com/webstore/detail/flaticon-for-gsuit-gslide/haekgjfnhhdkgfgmldhfokhmfkgmcib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pSp>
        <p:nvGrpSpPr>
          <p:cNvPr id="508" name="Google Shape;508;p31"/>
          <p:cNvGrpSpPr/>
          <p:nvPr/>
        </p:nvGrpSpPr>
        <p:grpSpPr>
          <a:xfrm>
            <a:off x="349200" y="152800"/>
            <a:ext cx="6482400" cy="3295800"/>
            <a:chOff x="349200" y="152800"/>
            <a:chExt cx="6482400" cy="3295800"/>
          </a:xfrm>
        </p:grpSpPr>
        <p:sp>
          <p:nvSpPr>
            <p:cNvPr id="509" name="Google Shape;509;p31"/>
            <p:cNvSpPr/>
            <p:nvPr/>
          </p:nvSpPr>
          <p:spPr>
            <a:xfrm flipH="1">
              <a:off x="349200" y="152800"/>
              <a:ext cx="6482400" cy="3295800"/>
            </a:xfrm>
            <a:prstGeom prst="wedgeEllipseCallout">
              <a:avLst>
                <a:gd fmla="val -53536" name="adj1"/>
                <a:gd fmla="val 3609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rot="-428780">
              <a:off x="453436" y="1782586"/>
              <a:ext cx="541983" cy="978944"/>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511" name="Google Shape;511;p31"/>
            <p:cNvSpPr/>
            <p:nvPr/>
          </p:nvSpPr>
          <p:spPr>
            <a:xfrm>
              <a:off x="6487500" y="2308625"/>
              <a:ext cx="263000" cy="445650"/>
            </a:xfrm>
            <a:custGeom>
              <a:rect b="b" l="l" r="r" t="t"/>
              <a:pathLst>
                <a:path extrusionOk="0" h="17826" w="10520">
                  <a:moveTo>
                    <a:pt x="4091" y="0"/>
                  </a:moveTo>
                  <a:lnTo>
                    <a:pt x="0" y="6721"/>
                  </a:lnTo>
                  <a:lnTo>
                    <a:pt x="10520" y="17826"/>
                  </a:lnTo>
                </a:path>
              </a:pathLst>
            </a:custGeom>
            <a:noFill/>
            <a:ln cap="flat" cmpd="sng" w="28575">
              <a:solidFill>
                <a:schemeClr val="accent6"/>
              </a:solidFill>
              <a:prstDash val="solid"/>
              <a:round/>
              <a:headEnd len="med" w="med" type="none"/>
              <a:tailEnd len="med" w="med" type="none"/>
            </a:ln>
          </p:spPr>
        </p:sp>
        <p:sp>
          <p:nvSpPr>
            <p:cNvPr id="512" name="Google Shape;512;p31"/>
            <p:cNvSpPr/>
            <p:nvPr/>
          </p:nvSpPr>
          <p:spPr>
            <a:xfrm>
              <a:off x="6589775" y="2688500"/>
              <a:ext cx="131500" cy="124200"/>
            </a:xfrm>
            <a:custGeom>
              <a:rect b="b" l="l" r="r" t="t"/>
              <a:pathLst>
                <a:path extrusionOk="0" h="4968" w="5260">
                  <a:moveTo>
                    <a:pt x="0" y="0"/>
                  </a:moveTo>
                  <a:cubicBezTo>
                    <a:pt x="1705" y="1706"/>
                    <a:pt x="3555" y="3263"/>
                    <a:pt x="5260" y="4968"/>
                  </a:cubicBezTo>
                </a:path>
              </a:pathLst>
            </a:custGeom>
            <a:noFill/>
            <a:ln cap="rnd" cmpd="sng" w="28575">
              <a:solidFill>
                <a:schemeClr val="accent6"/>
              </a:solidFill>
              <a:prstDash val="solid"/>
              <a:round/>
              <a:headEnd len="med" w="med" type="none"/>
              <a:tailEnd len="med" w="med" type="none"/>
            </a:ln>
          </p:spPr>
        </p:sp>
        <p:sp>
          <p:nvSpPr>
            <p:cNvPr id="513" name="Google Shape;513;p31"/>
            <p:cNvSpPr/>
            <p:nvPr/>
          </p:nvSpPr>
          <p:spPr>
            <a:xfrm>
              <a:off x="5529075" y="548850"/>
              <a:ext cx="901200" cy="636925"/>
            </a:xfrm>
            <a:custGeom>
              <a:rect b="b" l="l" r="r" t="t"/>
              <a:pathLst>
                <a:path extrusionOk="0" h="25477" w="36048">
                  <a:moveTo>
                    <a:pt x="0" y="0"/>
                  </a:moveTo>
                  <a:cubicBezTo>
                    <a:pt x="7841" y="3136"/>
                    <a:pt x="16280" y="5706"/>
                    <a:pt x="22767" y="11112"/>
                  </a:cubicBezTo>
                  <a:cubicBezTo>
                    <a:pt x="27777" y="15287"/>
                    <a:pt x="31437" y="20866"/>
                    <a:pt x="36048" y="25477"/>
                  </a:cubicBezTo>
                </a:path>
              </a:pathLst>
            </a:custGeom>
            <a:noFill/>
            <a:ln cap="rnd" cmpd="sng" w="28575">
              <a:solidFill>
                <a:schemeClr val="accent6"/>
              </a:solidFill>
              <a:prstDash val="solid"/>
              <a:round/>
              <a:headEnd len="med" w="med" type="none"/>
              <a:tailEnd len="med" w="med" type="none"/>
            </a:ln>
          </p:spPr>
        </p:sp>
        <p:sp>
          <p:nvSpPr>
            <p:cNvPr id="514" name="Google Shape;514;p31"/>
            <p:cNvSpPr/>
            <p:nvPr/>
          </p:nvSpPr>
          <p:spPr>
            <a:xfrm rot="-1864311">
              <a:off x="5461325" y="562398"/>
              <a:ext cx="128747" cy="135522"/>
            </a:xfrm>
            <a:custGeom>
              <a:rect b="b" l="l" r="r" t="t"/>
              <a:pathLst>
                <a:path extrusionOk="0" h="5421" w="5150">
                  <a:moveTo>
                    <a:pt x="0" y="0"/>
                  </a:moveTo>
                  <a:cubicBezTo>
                    <a:pt x="1947" y="1556"/>
                    <a:pt x="3593" y="3475"/>
                    <a:pt x="5150" y="5421"/>
                  </a:cubicBezTo>
                </a:path>
              </a:pathLst>
            </a:custGeom>
            <a:noFill/>
            <a:ln cap="rnd" cmpd="sng" w="28575">
              <a:solidFill>
                <a:schemeClr val="accent6"/>
              </a:solidFill>
              <a:prstDash val="solid"/>
              <a:round/>
              <a:headEnd len="med" w="med" type="none"/>
              <a:tailEnd len="med" w="med" type="none"/>
            </a:ln>
          </p:spPr>
        </p:sp>
      </p:grpSp>
      <p:sp>
        <p:nvSpPr>
          <p:cNvPr id="515" name="Google Shape;515;p31"/>
          <p:cNvSpPr txBox="1"/>
          <p:nvPr>
            <p:ph type="ctrTitle"/>
          </p:nvPr>
        </p:nvSpPr>
        <p:spPr>
          <a:xfrm>
            <a:off x="838500" y="745188"/>
            <a:ext cx="5503800" cy="16683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4500">
                <a:solidFill>
                  <a:schemeClr val="accent6"/>
                </a:solidFill>
              </a:rPr>
              <a:t>Team Engagement Meeting Ideas</a:t>
            </a:r>
            <a:endParaRPr sz="4500">
              <a:solidFill>
                <a:schemeClr val="accent6"/>
              </a:solidFill>
            </a:endParaRPr>
          </a:p>
        </p:txBody>
      </p:sp>
      <p:sp>
        <p:nvSpPr>
          <p:cNvPr id="516" name="Google Shape;516;p31"/>
          <p:cNvSpPr txBox="1"/>
          <p:nvPr>
            <p:ph idx="1" type="subTitle"/>
          </p:nvPr>
        </p:nvSpPr>
        <p:spPr>
          <a:xfrm>
            <a:off x="838500" y="2429600"/>
            <a:ext cx="5503800" cy="4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Here is where your presentation begins</a:t>
            </a:r>
            <a:endParaRPr>
              <a:solidFill>
                <a:schemeClr val="accent6"/>
              </a:solidFill>
            </a:endParaRPr>
          </a:p>
        </p:txBody>
      </p:sp>
      <p:grpSp>
        <p:nvGrpSpPr>
          <p:cNvPr id="517" name="Google Shape;517;p31"/>
          <p:cNvGrpSpPr/>
          <p:nvPr/>
        </p:nvGrpSpPr>
        <p:grpSpPr>
          <a:xfrm>
            <a:off x="6209028" y="2571758"/>
            <a:ext cx="2526388" cy="2346592"/>
            <a:chOff x="6829525" y="2599150"/>
            <a:chExt cx="2246477" cy="2086601"/>
          </a:xfrm>
        </p:grpSpPr>
        <p:sp>
          <p:nvSpPr>
            <p:cNvPr id="518" name="Google Shape;518;p31"/>
            <p:cNvSpPr/>
            <p:nvPr/>
          </p:nvSpPr>
          <p:spPr>
            <a:xfrm>
              <a:off x="6829700" y="2599381"/>
              <a:ext cx="2246134" cy="2086257"/>
            </a:xfrm>
            <a:custGeom>
              <a:rect b="b" l="l" r="r" t="t"/>
              <a:pathLst>
                <a:path extrusionOk="0" h="18073" w="19458">
                  <a:moveTo>
                    <a:pt x="14676" y="9548"/>
                  </a:moveTo>
                  <a:cubicBezTo>
                    <a:pt x="14710" y="9548"/>
                    <a:pt x="14738" y="9550"/>
                    <a:pt x="14759" y="9554"/>
                  </a:cubicBezTo>
                  <a:cubicBezTo>
                    <a:pt x="14762" y="9555"/>
                    <a:pt x="14765" y="9555"/>
                    <a:pt x="14768" y="9555"/>
                  </a:cubicBezTo>
                  <a:cubicBezTo>
                    <a:pt x="14778" y="9555"/>
                    <a:pt x="14787" y="9553"/>
                    <a:pt x="14795" y="9548"/>
                  </a:cubicBezTo>
                  <a:lnTo>
                    <a:pt x="14795" y="9548"/>
                  </a:lnTo>
                  <a:cubicBezTo>
                    <a:pt x="14793" y="9559"/>
                    <a:pt x="14791" y="9569"/>
                    <a:pt x="14787" y="9582"/>
                  </a:cubicBezTo>
                  <a:cubicBezTo>
                    <a:pt x="14648" y="9578"/>
                    <a:pt x="14525" y="9574"/>
                    <a:pt x="14421" y="9567"/>
                  </a:cubicBezTo>
                  <a:cubicBezTo>
                    <a:pt x="14508" y="9557"/>
                    <a:pt x="14603" y="9548"/>
                    <a:pt x="14676" y="9548"/>
                  </a:cubicBezTo>
                  <a:close/>
                  <a:moveTo>
                    <a:pt x="12871" y="16305"/>
                  </a:moveTo>
                  <a:cubicBezTo>
                    <a:pt x="12890" y="16320"/>
                    <a:pt x="12910" y="16333"/>
                    <a:pt x="12929" y="16343"/>
                  </a:cubicBezTo>
                  <a:cubicBezTo>
                    <a:pt x="12899" y="16333"/>
                    <a:pt x="12869" y="16320"/>
                    <a:pt x="12839" y="16305"/>
                  </a:cubicBezTo>
                  <a:close/>
                  <a:moveTo>
                    <a:pt x="12632" y="1"/>
                  </a:moveTo>
                  <a:cubicBezTo>
                    <a:pt x="11358" y="1"/>
                    <a:pt x="11139" y="1399"/>
                    <a:pt x="9995" y="1399"/>
                  </a:cubicBezTo>
                  <a:cubicBezTo>
                    <a:pt x="9989" y="1399"/>
                    <a:pt x="9982" y="1399"/>
                    <a:pt x="9975" y="1399"/>
                  </a:cubicBezTo>
                  <a:cubicBezTo>
                    <a:pt x="9973" y="1399"/>
                    <a:pt x="9971" y="1399"/>
                    <a:pt x="9969" y="1399"/>
                  </a:cubicBezTo>
                  <a:cubicBezTo>
                    <a:pt x="9589" y="1399"/>
                    <a:pt x="9764" y="1853"/>
                    <a:pt x="10639" y="2048"/>
                  </a:cubicBezTo>
                  <a:cubicBezTo>
                    <a:pt x="10741" y="2072"/>
                    <a:pt x="9570" y="2016"/>
                    <a:pt x="9785" y="2302"/>
                  </a:cubicBezTo>
                  <a:cubicBezTo>
                    <a:pt x="10091" y="2708"/>
                    <a:pt x="10359" y="2845"/>
                    <a:pt x="10624" y="2845"/>
                  </a:cubicBezTo>
                  <a:cubicBezTo>
                    <a:pt x="10729" y="2845"/>
                    <a:pt x="10833" y="2824"/>
                    <a:pt x="10939" y="2789"/>
                  </a:cubicBezTo>
                  <a:lnTo>
                    <a:pt x="10939" y="2789"/>
                  </a:lnTo>
                  <a:cubicBezTo>
                    <a:pt x="10773" y="3091"/>
                    <a:pt x="10630" y="3404"/>
                    <a:pt x="10513" y="3727"/>
                  </a:cubicBezTo>
                  <a:cubicBezTo>
                    <a:pt x="10456" y="3828"/>
                    <a:pt x="10417" y="3934"/>
                    <a:pt x="10398" y="4047"/>
                  </a:cubicBezTo>
                  <a:cubicBezTo>
                    <a:pt x="10005" y="5224"/>
                    <a:pt x="9762" y="6673"/>
                    <a:pt x="10251" y="7273"/>
                  </a:cubicBezTo>
                  <a:cubicBezTo>
                    <a:pt x="10967" y="8152"/>
                    <a:pt x="12175" y="7843"/>
                    <a:pt x="12060" y="8188"/>
                  </a:cubicBezTo>
                  <a:cubicBezTo>
                    <a:pt x="11952" y="8514"/>
                    <a:pt x="11962" y="9339"/>
                    <a:pt x="11669" y="9565"/>
                  </a:cubicBezTo>
                  <a:cubicBezTo>
                    <a:pt x="11662" y="9554"/>
                    <a:pt x="11652" y="9546"/>
                    <a:pt x="11639" y="9542"/>
                  </a:cubicBezTo>
                  <a:cubicBezTo>
                    <a:pt x="11620" y="9537"/>
                    <a:pt x="11596" y="9531"/>
                    <a:pt x="11571" y="9525"/>
                  </a:cubicBezTo>
                  <a:cubicBezTo>
                    <a:pt x="11601" y="9403"/>
                    <a:pt x="11624" y="9331"/>
                    <a:pt x="11624" y="9331"/>
                  </a:cubicBezTo>
                  <a:lnTo>
                    <a:pt x="11624" y="9331"/>
                  </a:lnTo>
                  <a:cubicBezTo>
                    <a:pt x="11624" y="9331"/>
                    <a:pt x="11160" y="9337"/>
                    <a:pt x="10560" y="9369"/>
                  </a:cubicBezTo>
                  <a:cubicBezTo>
                    <a:pt x="10466" y="9359"/>
                    <a:pt x="10400" y="9350"/>
                    <a:pt x="10390" y="9350"/>
                  </a:cubicBezTo>
                  <a:cubicBezTo>
                    <a:pt x="10353" y="9263"/>
                    <a:pt x="10087" y="9218"/>
                    <a:pt x="9732" y="9218"/>
                  </a:cubicBezTo>
                  <a:cubicBezTo>
                    <a:pt x="9067" y="9218"/>
                    <a:pt x="8089" y="9374"/>
                    <a:pt x="7719" y="9695"/>
                  </a:cubicBezTo>
                  <a:cubicBezTo>
                    <a:pt x="7715" y="9699"/>
                    <a:pt x="7708" y="9706"/>
                    <a:pt x="7704" y="9710"/>
                  </a:cubicBezTo>
                  <a:cubicBezTo>
                    <a:pt x="7383" y="9884"/>
                    <a:pt x="7080" y="10086"/>
                    <a:pt x="6797" y="10314"/>
                  </a:cubicBezTo>
                  <a:cubicBezTo>
                    <a:pt x="6770" y="10313"/>
                    <a:pt x="6740" y="10312"/>
                    <a:pt x="6708" y="10312"/>
                  </a:cubicBezTo>
                  <a:cubicBezTo>
                    <a:pt x="6499" y="10312"/>
                    <a:pt x="6185" y="10341"/>
                    <a:pt x="5808" y="10391"/>
                  </a:cubicBezTo>
                  <a:cubicBezTo>
                    <a:pt x="5799" y="10250"/>
                    <a:pt x="5791" y="10114"/>
                    <a:pt x="5780" y="9989"/>
                  </a:cubicBezTo>
                  <a:cubicBezTo>
                    <a:pt x="5852" y="9961"/>
                    <a:pt x="5904" y="9929"/>
                    <a:pt x="5923" y="9889"/>
                  </a:cubicBezTo>
                  <a:cubicBezTo>
                    <a:pt x="5991" y="9754"/>
                    <a:pt x="5957" y="9522"/>
                    <a:pt x="5927" y="9299"/>
                  </a:cubicBezTo>
                  <a:cubicBezTo>
                    <a:pt x="5906" y="9159"/>
                    <a:pt x="5878" y="8948"/>
                    <a:pt x="5912" y="8912"/>
                  </a:cubicBezTo>
                  <a:cubicBezTo>
                    <a:pt x="5929" y="8893"/>
                    <a:pt x="5935" y="8865"/>
                    <a:pt x="5927" y="8839"/>
                  </a:cubicBezTo>
                  <a:cubicBezTo>
                    <a:pt x="5914" y="8810"/>
                    <a:pt x="5895" y="8765"/>
                    <a:pt x="5225" y="8733"/>
                  </a:cubicBezTo>
                  <a:cubicBezTo>
                    <a:pt x="5265" y="8461"/>
                    <a:pt x="5291" y="8186"/>
                    <a:pt x="5301" y="7911"/>
                  </a:cubicBezTo>
                  <a:cubicBezTo>
                    <a:pt x="5389" y="7679"/>
                    <a:pt x="5429" y="7367"/>
                    <a:pt x="5389" y="6954"/>
                  </a:cubicBezTo>
                  <a:cubicBezTo>
                    <a:pt x="5229" y="6698"/>
                    <a:pt x="5048" y="6460"/>
                    <a:pt x="4844" y="6237"/>
                  </a:cubicBezTo>
                  <a:cubicBezTo>
                    <a:pt x="4827" y="5815"/>
                    <a:pt x="4803" y="5407"/>
                    <a:pt x="4786" y="5111"/>
                  </a:cubicBezTo>
                  <a:lnTo>
                    <a:pt x="4988" y="5102"/>
                  </a:lnTo>
                  <a:lnTo>
                    <a:pt x="4874" y="4130"/>
                  </a:lnTo>
                  <a:lnTo>
                    <a:pt x="1271" y="4360"/>
                  </a:lnTo>
                  <a:lnTo>
                    <a:pt x="1326" y="5275"/>
                  </a:lnTo>
                  <a:lnTo>
                    <a:pt x="1479" y="5268"/>
                  </a:lnTo>
                  <a:lnTo>
                    <a:pt x="1639" y="6107"/>
                  </a:lnTo>
                  <a:lnTo>
                    <a:pt x="1620" y="6115"/>
                  </a:lnTo>
                  <a:cubicBezTo>
                    <a:pt x="1439" y="6188"/>
                    <a:pt x="1188" y="7688"/>
                    <a:pt x="1883" y="7833"/>
                  </a:cubicBezTo>
                  <a:cubicBezTo>
                    <a:pt x="1913" y="7839"/>
                    <a:pt x="1941" y="7843"/>
                    <a:pt x="1971" y="7848"/>
                  </a:cubicBezTo>
                  <a:lnTo>
                    <a:pt x="2071" y="8371"/>
                  </a:lnTo>
                  <a:cubicBezTo>
                    <a:pt x="2075" y="8399"/>
                    <a:pt x="2098" y="8418"/>
                    <a:pt x="2126" y="8418"/>
                  </a:cubicBezTo>
                  <a:lnTo>
                    <a:pt x="2128" y="8418"/>
                  </a:lnTo>
                  <a:cubicBezTo>
                    <a:pt x="2230" y="8414"/>
                    <a:pt x="2652" y="8395"/>
                    <a:pt x="3128" y="8369"/>
                  </a:cubicBezTo>
                  <a:cubicBezTo>
                    <a:pt x="3173" y="8482"/>
                    <a:pt x="3222" y="8595"/>
                    <a:pt x="3275" y="8703"/>
                  </a:cubicBezTo>
                  <a:lnTo>
                    <a:pt x="3009" y="8703"/>
                  </a:lnTo>
                  <a:cubicBezTo>
                    <a:pt x="2986" y="8703"/>
                    <a:pt x="2965" y="8718"/>
                    <a:pt x="2956" y="8741"/>
                  </a:cubicBezTo>
                  <a:cubicBezTo>
                    <a:pt x="2822" y="9148"/>
                    <a:pt x="2711" y="9703"/>
                    <a:pt x="2848" y="9931"/>
                  </a:cubicBezTo>
                  <a:cubicBezTo>
                    <a:pt x="2862" y="9955"/>
                    <a:pt x="2896" y="9976"/>
                    <a:pt x="2945" y="9995"/>
                  </a:cubicBezTo>
                  <a:cubicBezTo>
                    <a:pt x="2941" y="10229"/>
                    <a:pt x="2954" y="10527"/>
                    <a:pt x="2977" y="10861"/>
                  </a:cubicBezTo>
                  <a:cubicBezTo>
                    <a:pt x="1558" y="11127"/>
                    <a:pt x="304" y="11389"/>
                    <a:pt x="304" y="11389"/>
                  </a:cubicBezTo>
                  <a:cubicBezTo>
                    <a:pt x="0" y="11466"/>
                    <a:pt x="1449" y="17790"/>
                    <a:pt x="1677" y="18018"/>
                  </a:cubicBezTo>
                  <a:cubicBezTo>
                    <a:pt x="1715" y="18057"/>
                    <a:pt x="2024" y="18073"/>
                    <a:pt x="2511" y="18073"/>
                  </a:cubicBezTo>
                  <a:cubicBezTo>
                    <a:pt x="4941" y="18073"/>
                    <a:pt x="11814" y="17676"/>
                    <a:pt x="11814" y="17676"/>
                  </a:cubicBezTo>
                  <a:lnTo>
                    <a:pt x="11875" y="16322"/>
                  </a:lnTo>
                  <a:cubicBezTo>
                    <a:pt x="12124" y="16318"/>
                    <a:pt x="12373" y="16316"/>
                    <a:pt x="12622" y="16309"/>
                  </a:cubicBezTo>
                  <a:cubicBezTo>
                    <a:pt x="12752" y="16399"/>
                    <a:pt x="12897" y="16471"/>
                    <a:pt x="13022" y="16482"/>
                  </a:cubicBezTo>
                  <a:cubicBezTo>
                    <a:pt x="13024" y="16482"/>
                    <a:pt x="13025" y="16482"/>
                    <a:pt x="13026" y="16482"/>
                  </a:cubicBezTo>
                  <a:cubicBezTo>
                    <a:pt x="13052" y="16482"/>
                    <a:pt x="13078" y="16461"/>
                    <a:pt x="13082" y="16435"/>
                  </a:cubicBezTo>
                  <a:cubicBezTo>
                    <a:pt x="13120" y="16456"/>
                    <a:pt x="13161" y="16471"/>
                    <a:pt x="13203" y="16479"/>
                  </a:cubicBezTo>
                  <a:cubicBezTo>
                    <a:pt x="13214" y="16479"/>
                    <a:pt x="13235" y="16462"/>
                    <a:pt x="13261" y="16433"/>
                  </a:cubicBezTo>
                  <a:cubicBezTo>
                    <a:pt x="14071" y="16964"/>
                    <a:pt x="16431" y="17912"/>
                    <a:pt x="17696" y="17912"/>
                  </a:cubicBezTo>
                  <a:cubicBezTo>
                    <a:pt x="18063" y="17912"/>
                    <a:pt x="18337" y="17832"/>
                    <a:pt x="18456" y="17639"/>
                  </a:cubicBezTo>
                  <a:cubicBezTo>
                    <a:pt x="19037" y="16690"/>
                    <a:pt x="19458" y="11570"/>
                    <a:pt x="18930" y="10699"/>
                  </a:cubicBezTo>
                  <a:cubicBezTo>
                    <a:pt x="18790" y="10467"/>
                    <a:pt x="18487" y="10261"/>
                    <a:pt x="18115" y="10082"/>
                  </a:cubicBezTo>
                  <a:cubicBezTo>
                    <a:pt x="17985" y="9857"/>
                    <a:pt x="17564" y="9735"/>
                    <a:pt x="17040" y="9671"/>
                  </a:cubicBezTo>
                  <a:cubicBezTo>
                    <a:pt x="16304" y="9435"/>
                    <a:pt x="15566" y="9314"/>
                    <a:pt x="15145" y="9314"/>
                  </a:cubicBezTo>
                  <a:cubicBezTo>
                    <a:pt x="15005" y="9314"/>
                    <a:pt x="14900" y="9327"/>
                    <a:pt x="14842" y="9354"/>
                  </a:cubicBezTo>
                  <a:lnTo>
                    <a:pt x="14814" y="9463"/>
                  </a:lnTo>
                  <a:cubicBezTo>
                    <a:pt x="14806" y="9452"/>
                    <a:pt x="14795" y="9444"/>
                    <a:pt x="14780" y="9442"/>
                  </a:cubicBezTo>
                  <a:cubicBezTo>
                    <a:pt x="14752" y="9436"/>
                    <a:pt x="14716" y="9434"/>
                    <a:pt x="14675" y="9434"/>
                  </a:cubicBezTo>
                  <a:cubicBezTo>
                    <a:pt x="14497" y="9434"/>
                    <a:pt x="14231" y="9477"/>
                    <a:pt x="14186" y="9484"/>
                  </a:cubicBezTo>
                  <a:cubicBezTo>
                    <a:pt x="14169" y="9150"/>
                    <a:pt x="14421" y="8339"/>
                    <a:pt x="14421" y="8339"/>
                  </a:cubicBezTo>
                  <a:cubicBezTo>
                    <a:pt x="14421" y="8339"/>
                    <a:pt x="14610" y="7890"/>
                    <a:pt x="14846" y="7241"/>
                  </a:cubicBezTo>
                  <a:cubicBezTo>
                    <a:pt x="14916" y="7416"/>
                    <a:pt x="15042" y="7539"/>
                    <a:pt x="15257" y="7539"/>
                  </a:cubicBezTo>
                  <a:cubicBezTo>
                    <a:pt x="15264" y="7539"/>
                    <a:pt x="15271" y="7539"/>
                    <a:pt x="15278" y="7539"/>
                  </a:cubicBezTo>
                  <a:cubicBezTo>
                    <a:pt x="15829" y="7518"/>
                    <a:pt x="16127" y="6933"/>
                    <a:pt x="16095" y="6341"/>
                  </a:cubicBezTo>
                  <a:cubicBezTo>
                    <a:pt x="16587" y="6224"/>
                    <a:pt x="17860" y="5260"/>
                    <a:pt x="17157" y="4008"/>
                  </a:cubicBezTo>
                  <a:cubicBezTo>
                    <a:pt x="17183" y="3996"/>
                    <a:pt x="17213" y="3983"/>
                    <a:pt x="17240" y="3966"/>
                  </a:cubicBezTo>
                  <a:cubicBezTo>
                    <a:pt x="17538" y="3836"/>
                    <a:pt x="17755" y="3651"/>
                    <a:pt x="17787" y="3423"/>
                  </a:cubicBezTo>
                  <a:cubicBezTo>
                    <a:pt x="17817" y="3208"/>
                    <a:pt x="16983" y="2972"/>
                    <a:pt x="16983" y="2972"/>
                  </a:cubicBezTo>
                  <a:cubicBezTo>
                    <a:pt x="16983" y="2972"/>
                    <a:pt x="18126" y="2442"/>
                    <a:pt x="17472" y="2299"/>
                  </a:cubicBezTo>
                  <a:cubicBezTo>
                    <a:pt x="16821" y="2157"/>
                    <a:pt x="16493" y="444"/>
                    <a:pt x="14925" y="422"/>
                  </a:cubicBezTo>
                  <a:cubicBezTo>
                    <a:pt x="14917" y="422"/>
                    <a:pt x="14909" y="422"/>
                    <a:pt x="14902" y="422"/>
                  </a:cubicBezTo>
                  <a:cubicBezTo>
                    <a:pt x="14389" y="422"/>
                    <a:pt x="14047" y="631"/>
                    <a:pt x="13814" y="908"/>
                  </a:cubicBezTo>
                  <a:cubicBezTo>
                    <a:pt x="13703" y="499"/>
                    <a:pt x="13412" y="12"/>
                    <a:pt x="12661" y="1"/>
                  </a:cubicBezTo>
                  <a:cubicBezTo>
                    <a:pt x="12651" y="1"/>
                    <a:pt x="12641" y="1"/>
                    <a:pt x="12632"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1"/>
            <p:cNvGrpSpPr/>
            <p:nvPr/>
          </p:nvGrpSpPr>
          <p:grpSpPr>
            <a:xfrm>
              <a:off x="6829525" y="2599150"/>
              <a:ext cx="2246477" cy="2086601"/>
              <a:chOff x="6829525" y="2599150"/>
              <a:chExt cx="2246477" cy="2086601"/>
            </a:xfrm>
          </p:grpSpPr>
          <p:sp>
            <p:nvSpPr>
              <p:cNvPr id="520" name="Google Shape;520;p31"/>
              <p:cNvSpPr/>
              <p:nvPr/>
            </p:nvSpPr>
            <p:spPr>
              <a:xfrm>
                <a:off x="7113033" y="3364137"/>
                <a:ext cx="332684" cy="298169"/>
              </a:xfrm>
              <a:custGeom>
                <a:rect b="b" l="l" r="r" t="t"/>
                <a:pathLst>
                  <a:path extrusionOk="0" h="2583" w="2882">
                    <a:moveTo>
                      <a:pt x="677" y="1"/>
                    </a:moveTo>
                    <a:cubicBezTo>
                      <a:pt x="674" y="1"/>
                      <a:pt x="672" y="1"/>
                      <a:pt x="670" y="1"/>
                    </a:cubicBezTo>
                    <a:cubicBezTo>
                      <a:pt x="1" y="38"/>
                      <a:pt x="766" y="2405"/>
                      <a:pt x="1105" y="2405"/>
                    </a:cubicBezTo>
                    <a:cubicBezTo>
                      <a:pt x="1113" y="2405"/>
                      <a:pt x="1120" y="2404"/>
                      <a:pt x="1128" y="2402"/>
                    </a:cubicBezTo>
                    <a:cubicBezTo>
                      <a:pt x="1128" y="2402"/>
                      <a:pt x="1975" y="2582"/>
                      <a:pt x="2405" y="2582"/>
                    </a:cubicBezTo>
                    <a:cubicBezTo>
                      <a:pt x="2499" y="2582"/>
                      <a:pt x="2573" y="2574"/>
                      <a:pt x="2613" y="2553"/>
                    </a:cubicBezTo>
                    <a:cubicBezTo>
                      <a:pt x="2843" y="2438"/>
                      <a:pt x="2881" y="648"/>
                      <a:pt x="2843" y="497"/>
                    </a:cubicBezTo>
                    <a:cubicBezTo>
                      <a:pt x="2805" y="346"/>
                      <a:pt x="875" y="1"/>
                      <a:pt x="677"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7146393" y="3664960"/>
                <a:ext cx="782303" cy="741901"/>
              </a:xfrm>
              <a:custGeom>
                <a:rect b="b" l="l" r="r" t="t"/>
                <a:pathLst>
                  <a:path extrusionOk="0" h="6427" w="6777">
                    <a:moveTo>
                      <a:pt x="1445" y="1"/>
                    </a:moveTo>
                    <a:cubicBezTo>
                      <a:pt x="895" y="1"/>
                      <a:pt x="381" y="57"/>
                      <a:pt x="266" y="253"/>
                    </a:cubicBezTo>
                    <a:cubicBezTo>
                      <a:pt x="0" y="711"/>
                      <a:pt x="571" y="5778"/>
                      <a:pt x="1333" y="6350"/>
                    </a:cubicBezTo>
                    <a:cubicBezTo>
                      <a:pt x="1402" y="6402"/>
                      <a:pt x="1499" y="6426"/>
                      <a:pt x="1618" y="6426"/>
                    </a:cubicBezTo>
                    <a:cubicBezTo>
                      <a:pt x="2805" y="6426"/>
                      <a:pt x="6179" y="4063"/>
                      <a:pt x="6249" y="3682"/>
                    </a:cubicBezTo>
                    <a:cubicBezTo>
                      <a:pt x="6325" y="3262"/>
                      <a:pt x="6776" y="191"/>
                      <a:pt x="6249" y="138"/>
                    </a:cubicBezTo>
                    <a:cubicBezTo>
                      <a:pt x="6205" y="134"/>
                      <a:pt x="6160" y="131"/>
                      <a:pt x="6114" y="131"/>
                    </a:cubicBezTo>
                    <a:cubicBezTo>
                      <a:pt x="5084" y="131"/>
                      <a:pt x="3704" y="1260"/>
                      <a:pt x="3076" y="2035"/>
                    </a:cubicBezTo>
                    <a:lnTo>
                      <a:pt x="3076" y="2035"/>
                    </a:lnTo>
                    <a:cubicBezTo>
                      <a:pt x="3104" y="1248"/>
                      <a:pt x="2971" y="100"/>
                      <a:pt x="2971" y="100"/>
                    </a:cubicBezTo>
                    <a:cubicBezTo>
                      <a:pt x="2971" y="100"/>
                      <a:pt x="2177" y="1"/>
                      <a:pt x="1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8563124" y="2895240"/>
                <a:ext cx="343304" cy="440846"/>
              </a:xfrm>
              <a:custGeom>
                <a:rect b="b" l="l" r="r" t="t"/>
                <a:pathLst>
                  <a:path extrusionOk="0" h="3819" w="2974">
                    <a:moveTo>
                      <a:pt x="1458" y="1"/>
                    </a:moveTo>
                    <a:cubicBezTo>
                      <a:pt x="664" y="1"/>
                      <a:pt x="32" y="2915"/>
                      <a:pt x="18" y="3361"/>
                    </a:cubicBezTo>
                    <a:cubicBezTo>
                      <a:pt x="1" y="3818"/>
                      <a:pt x="618" y="3708"/>
                      <a:pt x="950" y="3786"/>
                    </a:cubicBezTo>
                    <a:cubicBezTo>
                      <a:pt x="961" y="3789"/>
                      <a:pt x="974" y="3790"/>
                      <a:pt x="988" y="3790"/>
                    </a:cubicBezTo>
                    <a:cubicBezTo>
                      <a:pt x="1396" y="3790"/>
                      <a:pt x="2974" y="2726"/>
                      <a:pt x="2073" y="1335"/>
                    </a:cubicBezTo>
                    <a:cubicBezTo>
                      <a:pt x="1729" y="805"/>
                      <a:pt x="1520" y="7"/>
                      <a:pt x="1520" y="7"/>
                    </a:cubicBezTo>
                    <a:cubicBezTo>
                      <a:pt x="1499" y="3"/>
                      <a:pt x="1479" y="1"/>
                      <a:pt x="1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7561497" y="2851144"/>
                <a:ext cx="1374715" cy="1625671"/>
              </a:xfrm>
              <a:custGeom>
                <a:rect b="b" l="l" r="r" t="t"/>
                <a:pathLst>
                  <a:path extrusionOk="0" h="14083" w="11909">
                    <a:moveTo>
                      <a:pt x="6075" y="0"/>
                    </a:moveTo>
                    <a:cubicBezTo>
                      <a:pt x="5521" y="0"/>
                      <a:pt x="5058" y="55"/>
                      <a:pt x="4881" y="214"/>
                    </a:cubicBezTo>
                    <a:cubicBezTo>
                      <a:pt x="4308" y="729"/>
                      <a:pt x="3093" y="4092"/>
                      <a:pt x="3908" y="5092"/>
                    </a:cubicBezTo>
                    <a:cubicBezTo>
                      <a:pt x="4626" y="5971"/>
                      <a:pt x="5832" y="5664"/>
                      <a:pt x="5717" y="6007"/>
                    </a:cubicBezTo>
                    <a:cubicBezTo>
                      <a:pt x="5602" y="6350"/>
                      <a:pt x="5621" y="7246"/>
                      <a:pt x="5279" y="7416"/>
                    </a:cubicBezTo>
                    <a:cubicBezTo>
                      <a:pt x="5170" y="7471"/>
                      <a:pt x="4756" y="7479"/>
                      <a:pt x="4234" y="7479"/>
                    </a:cubicBezTo>
                    <a:cubicBezTo>
                      <a:pt x="4022" y="7479"/>
                      <a:pt x="3792" y="7477"/>
                      <a:pt x="3558" y="7477"/>
                    </a:cubicBezTo>
                    <a:cubicBezTo>
                      <a:pt x="2555" y="7477"/>
                      <a:pt x="1470" y="7501"/>
                      <a:pt x="1344" y="7754"/>
                    </a:cubicBezTo>
                    <a:cubicBezTo>
                      <a:pt x="1116" y="8212"/>
                      <a:pt x="1" y="13932"/>
                      <a:pt x="1" y="13932"/>
                    </a:cubicBezTo>
                    <a:cubicBezTo>
                      <a:pt x="1" y="13932"/>
                      <a:pt x="3782" y="14082"/>
                      <a:pt x="7053" y="14082"/>
                    </a:cubicBezTo>
                    <a:cubicBezTo>
                      <a:pt x="9502" y="14082"/>
                      <a:pt x="11664" y="13998"/>
                      <a:pt x="11738" y="13705"/>
                    </a:cubicBezTo>
                    <a:cubicBezTo>
                      <a:pt x="11908" y="13019"/>
                      <a:pt x="11604" y="8084"/>
                      <a:pt x="11319" y="7912"/>
                    </a:cubicBezTo>
                    <a:cubicBezTo>
                      <a:pt x="11033" y="7742"/>
                      <a:pt x="7907" y="7646"/>
                      <a:pt x="7852" y="7361"/>
                    </a:cubicBezTo>
                    <a:cubicBezTo>
                      <a:pt x="7794" y="7073"/>
                      <a:pt x="8080" y="6160"/>
                      <a:pt x="8080" y="6160"/>
                    </a:cubicBezTo>
                    <a:cubicBezTo>
                      <a:pt x="8080" y="6160"/>
                      <a:pt x="10367" y="729"/>
                      <a:pt x="8995" y="272"/>
                    </a:cubicBezTo>
                    <a:cubicBezTo>
                      <a:pt x="8995" y="272"/>
                      <a:pt x="7308" y="0"/>
                      <a:pt x="6075"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8140055" y="3122070"/>
                <a:ext cx="144409" cy="175230"/>
              </a:xfrm>
              <a:custGeom>
                <a:rect b="b" l="l" r="r" t="t"/>
                <a:pathLst>
                  <a:path extrusionOk="0" h="1518" w="1251">
                    <a:moveTo>
                      <a:pt x="1169" y="1"/>
                    </a:moveTo>
                    <a:cubicBezTo>
                      <a:pt x="1157" y="1"/>
                      <a:pt x="1143" y="6"/>
                      <a:pt x="1131" y="17"/>
                    </a:cubicBezTo>
                    <a:cubicBezTo>
                      <a:pt x="788" y="315"/>
                      <a:pt x="1" y="1034"/>
                      <a:pt x="52" y="1232"/>
                    </a:cubicBezTo>
                    <a:cubicBezTo>
                      <a:pt x="60" y="1266"/>
                      <a:pt x="90" y="1294"/>
                      <a:pt x="126" y="1300"/>
                    </a:cubicBezTo>
                    <a:cubicBezTo>
                      <a:pt x="378" y="1357"/>
                      <a:pt x="831" y="1513"/>
                      <a:pt x="835" y="1513"/>
                    </a:cubicBezTo>
                    <a:cubicBezTo>
                      <a:pt x="841" y="1515"/>
                      <a:pt x="848" y="1517"/>
                      <a:pt x="854" y="1517"/>
                    </a:cubicBezTo>
                    <a:cubicBezTo>
                      <a:pt x="918" y="1517"/>
                      <a:pt x="933" y="1426"/>
                      <a:pt x="873" y="1404"/>
                    </a:cubicBezTo>
                    <a:cubicBezTo>
                      <a:pt x="854" y="1400"/>
                      <a:pt x="424" y="1251"/>
                      <a:pt x="165" y="1191"/>
                    </a:cubicBezTo>
                    <a:cubicBezTo>
                      <a:pt x="194" y="1057"/>
                      <a:pt x="718" y="532"/>
                      <a:pt x="1205" y="102"/>
                    </a:cubicBezTo>
                    <a:cubicBezTo>
                      <a:pt x="1250" y="62"/>
                      <a:pt x="1214"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8329715" y="3103485"/>
                <a:ext cx="114050" cy="126748"/>
              </a:xfrm>
              <a:custGeom>
                <a:rect b="b" l="l" r="r" t="t"/>
                <a:pathLst>
                  <a:path extrusionOk="0" h="1098" w="988">
                    <a:moveTo>
                      <a:pt x="281" y="0"/>
                    </a:moveTo>
                    <a:cubicBezTo>
                      <a:pt x="258" y="0"/>
                      <a:pt x="235" y="14"/>
                      <a:pt x="226" y="44"/>
                    </a:cubicBezTo>
                    <a:cubicBezTo>
                      <a:pt x="156" y="310"/>
                      <a:pt x="1" y="942"/>
                      <a:pt x="94" y="1063"/>
                    </a:cubicBezTo>
                    <a:cubicBezTo>
                      <a:pt x="109" y="1084"/>
                      <a:pt x="135" y="1097"/>
                      <a:pt x="160" y="1097"/>
                    </a:cubicBezTo>
                    <a:lnTo>
                      <a:pt x="163" y="1097"/>
                    </a:lnTo>
                    <a:cubicBezTo>
                      <a:pt x="322" y="1097"/>
                      <a:pt x="769" y="576"/>
                      <a:pt x="954" y="350"/>
                    </a:cubicBezTo>
                    <a:cubicBezTo>
                      <a:pt x="987" y="307"/>
                      <a:pt x="949" y="258"/>
                      <a:pt x="907" y="258"/>
                    </a:cubicBezTo>
                    <a:cubicBezTo>
                      <a:pt x="892" y="258"/>
                      <a:pt x="877" y="264"/>
                      <a:pt x="865" y="278"/>
                    </a:cubicBezTo>
                    <a:cubicBezTo>
                      <a:pt x="607" y="591"/>
                      <a:pt x="284" y="931"/>
                      <a:pt x="177" y="978"/>
                    </a:cubicBezTo>
                    <a:cubicBezTo>
                      <a:pt x="156" y="869"/>
                      <a:pt x="239" y="437"/>
                      <a:pt x="337" y="73"/>
                    </a:cubicBezTo>
                    <a:cubicBezTo>
                      <a:pt x="350" y="29"/>
                      <a:pt x="315" y="0"/>
                      <a:pt x="2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8083608" y="3049000"/>
                <a:ext cx="98004" cy="117513"/>
              </a:xfrm>
              <a:custGeom>
                <a:rect b="b" l="l" r="r" t="t"/>
                <a:pathLst>
                  <a:path extrusionOk="0" h="1018" w="849">
                    <a:moveTo>
                      <a:pt x="283" y="1"/>
                    </a:moveTo>
                    <a:cubicBezTo>
                      <a:pt x="261" y="1"/>
                      <a:pt x="239" y="13"/>
                      <a:pt x="230" y="41"/>
                    </a:cubicBezTo>
                    <a:cubicBezTo>
                      <a:pt x="192" y="169"/>
                      <a:pt x="0" y="811"/>
                      <a:pt x="62" y="967"/>
                    </a:cubicBezTo>
                    <a:cubicBezTo>
                      <a:pt x="71" y="994"/>
                      <a:pt x="96" y="1014"/>
                      <a:pt x="126" y="1018"/>
                    </a:cubicBezTo>
                    <a:lnTo>
                      <a:pt x="132" y="1018"/>
                    </a:lnTo>
                    <a:cubicBezTo>
                      <a:pt x="237" y="1018"/>
                      <a:pt x="466" y="754"/>
                      <a:pt x="820" y="233"/>
                    </a:cubicBezTo>
                    <a:cubicBezTo>
                      <a:pt x="848" y="189"/>
                      <a:pt x="809" y="144"/>
                      <a:pt x="769" y="144"/>
                    </a:cubicBezTo>
                    <a:cubicBezTo>
                      <a:pt x="753" y="144"/>
                      <a:pt x="736" y="151"/>
                      <a:pt x="724" y="169"/>
                    </a:cubicBezTo>
                    <a:cubicBezTo>
                      <a:pt x="520" y="471"/>
                      <a:pt x="266" y="803"/>
                      <a:pt x="162" y="886"/>
                    </a:cubicBezTo>
                    <a:cubicBezTo>
                      <a:pt x="158" y="754"/>
                      <a:pt x="243" y="392"/>
                      <a:pt x="341" y="75"/>
                    </a:cubicBezTo>
                    <a:cubicBezTo>
                      <a:pt x="354" y="31"/>
                      <a:pt x="318" y="1"/>
                      <a:pt x="2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8151830" y="3301340"/>
                <a:ext cx="140831" cy="125824"/>
              </a:xfrm>
              <a:custGeom>
                <a:rect b="b" l="l" r="r" t="t"/>
                <a:pathLst>
                  <a:path extrusionOk="0" h="1090" w="1220">
                    <a:moveTo>
                      <a:pt x="66" y="1"/>
                    </a:moveTo>
                    <a:cubicBezTo>
                      <a:pt x="33" y="1"/>
                      <a:pt x="0" y="26"/>
                      <a:pt x="9" y="68"/>
                    </a:cubicBezTo>
                    <a:cubicBezTo>
                      <a:pt x="118" y="732"/>
                      <a:pt x="280" y="1066"/>
                      <a:pt x="503" y="1090"/>
                    </a:cubicBezTo>
                    <a:lnTo>
                      <a:pt x="527" y="1090"/>
                    </a:lnTo>
                    <a:cubicBezTo>
                      <a:pt x="869" y="1090"/>
                      <a:pt x="1171" y="339"/>
                      <a:pt x="1206" y="251"/>
                    </a:cubicBezTo>
                    <a:cubicBezTo>
                      <a:pt x="1219" y="208"/>
                      <a:pt x="1184" y="177"/>
                      <a:pt x="1150" y="177"/>
                    </a:cubicBezTo>
                    <a:cubicBezTo>
                      <a:pt x="1130" y="177"/>
                      <a:pt x="1110" y="187"/>
                      <a:pt x="1099" y="211"/>
                    </a:cubicBezTo>
                    <a:cubicBezTo>
                      <a:pt x="982" y="511"/>
                      <a:pt x="722" y="978"/>
                      <a:pt x="528" y="978"/>
                    </a:cubicBezTo>
                    <a:cubicBezTo>
                      <a:pt x="524" y="978"/>
                      <a:pt x="520" y="977"/>
                      <a:pt x="516" y="977"/>
                    </a:cubicBezTo>
                    <a:cubicBezTo>
                      <a:pt x="424" y="966"/>
                      <a:pt x="252" y="834"/>
                      <a:pt x="122" y="51"/>
                    </a:cubicBezTo>
                    <a:cubicBezTo>
                      <a:pt x="119" y="16"/>
                      <a:pt x="93"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8508061" y="3234619"/>
                <a:ext cx="204089" cy="235372"/>
              </a:xfrm>
              <a:custGeom>
                <a:rect b="b" l="l" r="r" t="t"/>
                <a:pathLst>
                  <a:path extrusionOk="0" h="2039" w="1768">
                    <a:moveTo>
                      <a:pt x="1082" y="1"/>
                    </a:moveTo>
                    <a:cubicBezTo>
                      <a:pt x="713" y="1"/>
                      <a:pt x="282" y="665"/>
                      <a:pt x="282" y="665"/>
                    </a:cubicBezTo>
                    <a:cubicBezTo>
                      <a:pt x="282" y="665"/>
                      <a:pt x="0" y="2039"/>
                      <a:pt x="716" y="2039"/>
                    </a:cubicBezTo>
                    <a:cubicBezTo>
                      <a:pt x="723" y="2039"/>
                      <a:pt x="730" y="2038"/>
                      <a:pt x="737" y="2038"/>
                    </a:cubicBezTo>
                    <a:cubicBezTo>
                      <a:pt x="1482" y="2008"/>
                      <a:pt x="1767" y="951"/>
                      <a:pt x="1395" y="236"/>
                    </a:cubicBezTo>
                    <a:cubicBezTo>
                      <a:pt x="1307" y="65"/>
                      <a:pt x="1197" y="1"/>
                      <a:pt x="1082"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8575937" y="3311383"/>
                <a:ext cx="83806" cy="89347"/>
              </a:xfrm>
              <a:custGeom>
                <a:rect b="b" l="l" r="r" t="t"/>
                <a:pathLst>
                  <a:path extrusionOk="0" h="774" w="726">
                    <a:moveTo>
                      <a:pt x="464" y="0"/>
                    </a:moveTo>
                    <a:cubicBezTo>
                      <a:pt x="307" y="0"/>
                      <a:pt x="113" y="435"/>
                      <a:pt x="11" y="694"/>
                    </a:cubicBezTo>
                    <a:cubicBezTo>
                      <a:pt x="0" y="724"/>
                      <a:pt x="15" y="756"/>
                      <a:pt x="43" y="769"/>
                    </a:cubicBezTo>
                    <a:cubicBezTo>
                      <a:pt x="51" y="771"/>
                      <a:pt x="58" y="771"/>
                      <a:pt x="64" y="773"/>
                    </a:cubicBezTo>
                    <a:cubicBezTo>
                      <a:pt x="87" y="771"/>
                      <a:pt x="109" y="758"/>
                      <a:pt x="117" y="735"/>
                    </a:cubicBezTo>
                    <a:cubicBezTo>
                      <a:pt x="241" y="418"/>
                      <a:pt x="405" y="126"/>
                      <a:pt x="464" y="115"/>
                    </a:cubicBezTo>
                    <a:cubicBezTo>
                      <a:pt x="517" y="115"/>
                      <a:pt x="583" y="301"/>
                      <a:pt x="607" y="467"/>
                    </a:cubicBezTo>
                    <a:cubicBezTo>
                      <a:pt x="611" y="500"/>
                      <a:pt x="636" y="515"/>
                      <a:pt x="662" y="515"/>
                    </a:cubicBezTo>
                    <a:cubicBezTo>
                      <a:pt x="693" y="515"/>
                      <a:pt x="725" y="491"/>
                      <a:pt x="720" y="450"/>
                    </a:cubicBezTo>
                    <a:cubicBezTo>
                      <a:pt x="705" y="343"/>
                      <a:pt x="643" y="0"/>
                      <a:pt x="4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8507253" y="3189599"/>
                <a:ext cx="105161" cy="62450"/>
              </a:xfrm>
              <a:custGeom>
                <a:rect b="b" l="l" r="r" t="t"/>
                <a:pathLst>
                  <a:path extrusionOk="0" h="541" w="911">
                    <a:moveTo>
                      <a:pt x="84" y="1"/>
                    </a:moveTo>
                    <a:cubicBezTo>
                      <a:pt x="32" y="1"/>
                      <a:pt x="0" y="78"/>
                      <a:pt x="59" y="108"/>
                    </a:cubicBezTo>
                    <a:lnTo>
                      <a:pt x="802" y="534"/>
                    </a:lnTo>
                    <a:cubicBezTo>
                      <a:pt x="812" y="538"/>
                      <a:pt x="821" y="540"/>
                      <a:pt x="831" y="540"/>
                    </a:cubicBezTo>
                    <a:cubicBezTo>
                      <a:pt x="889" y="540"/>
                      <a:pt x="910" y="464"/>
                      <a:pt x="859" y="434"/>
                    </a:cubicBezTo>
                    <a:lnTo>
                      <a:pt x="116" y="11"/>
                    </a:lnTo>
                    <a:cubicBezTo>
                      <a:pt x="105" y="4"/>
                      <a:pt x="94" y="1"/>
                      <a:pt x="84"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8201120" y="3432012"/>
                <a:ext cx="265847" cy="109432"/>
              </a:xfrm>
              <a:custGeom>
                <a:rect b="b" l="l" r="r" t="t"/>
                <a:pathLst>
                  <a:path extrusionOk="0" h="948" w="2303">
                    <a:moveTo>
                      <a:pt x="2225" y="0"/>
                    </a:moveTo>
                    <a:cubicBezTo>
                      <a:pt x="2203" y="0"/>
                      <a:pt x="2182" y="11"/>
                      <a:pt x="2172" y="39"/>
                    </a:cubicBezTo>
                    <a:cubicBezTo>
                      <a:pt x="2156" y="78"/>
                      <a:pt x="1820" y="835"/>
                      <a:pt x="910" y="835"/>
                    </a:cubicBezTo>
                    <a:cubicBezTo>
                      <a:pt x="679" y="835"/>
                      <a:pt x="411" y="786"/>
                      <a:pt x="102" y="664"/>
                    </a:cubicBezTo>
                    <a:cubicBezTo>
                      <a:pt x="95" y="662"/>
                      <a:pt x="88" y="661"/>
                      <a:pt x="82" y="661"/>
                    </a:cubicBezTo>
                    <a:cubicBezTo>
                      <a:pt x="26" y="661"/>
                      <a:pt x="0" y="744"/>
                      <a:pt x="61" y="771"/>
                    </a:cubicBezTo>
                    <a:cubicBezTo>
                      <a:pt x="381" y="896"/>
                      <a:pt x="659" y="947"/>
                      <a:pt x="902" y="947"/>
                    </a:cubicBezTo>
                    <a:cubicBezTo>
                      <a:pt x="1898" y="947"/>
                      <a:pt x="2273" y="94"/>
                      <a:pt x="2279" y="83"/>
                    </a:cubicBezTo>
                    <a:cubicBezTo>
                      <a:pt x="2302" y="37"/>
                      <a:pt x="2263" y="0"/>
                      <a:pt x="2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7577311" y="3676388"/>
                <a:ext cx="1403112" cy="808160"/>
              </a:xfrm>
              <a:custGeom>
                <a:rect b="b" l="l" r="r" t="t"/>
                <a:pathLst>
                  <a:path extrusionOk="0" h="7001" w="12155">
                    <a:moveTo>
                      <a:pt x="5146" y="1"/>
                    </a:moveTo>
                    <a:cubicBezTo>
                      <a:pt x="5146" y="1"/>
                      <a:pt x="2324" y="39"/>
                      <a:pt x="1601" y="420"/>
                    </a:cubicBezTo>
                    <a:cubicBezTo>
                      <a:pt x="875" y="801"/>
                      <a:pt x="0" y="6517"/>
                      <a:pt x="266" y="6822"/>
                    </a:cubicBezTo>
                    <a:cubicBezTo>
                      <a:pt x="369" y="6939"/>
                      <a:pt x="2026" y="7000"/>
                      <a:pt x="4049" y="7000"/>
                    </a:cubicBezTo>
                    <a:cubicBezTo>
                      <a:pt x="7269" y="7000"/>
                      <a:pt x="11418" y="6845"/>
                      <a:pt x="11699" y="6517"/>
                    </a:cubicBezTo>
                    <a:cubicBezTo>
                      <a:pt x="12154" y="5983"/>
                      <a:pt x="11926" y="1525"/>
                      <a:pt x="11660" y="801"/>
                    </a:cubicBezTo>
                    <a:cubicBezTo>
                      <a:pt x="11392" y="78"/>
                      <a:pt x="8419" y="344"/>
                      <a:pt x="7715" y="212"/>
                    </a:cubicBezTo>
                    <a:cubicBezTo>
                      <a:pt x="7699" y="209"/>
                      <a:pt x="7682" y="207"/>
                      <a:pt x="7665" y="207"/>
                    </a:cubicBezTo>
                    <a:cubicBezTo>
                      <a:pt x="7011" y="207"/>
                      <a:pt x="5838" y="2439"/>
                      <a:pt x="5264" y="2439"/>
                    </a:cubicBezTo>
                    <a:cubicBezTo>
                      <a:pt x="5205" y="2439"/>
                      <a:pt x="5153" y="2415"/>
                      <a:pt x="5108" y="2363"/>
                    </a:cubicBezTo>
                    <a:cubicBezTo>
                      <a:pt x="4612" y="1793"/>
                      <a:pt x="5146" y="1"/>
                      <a:pt x="5146" y="1"/>
                    </a:cubicBez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8287696" y="3056734"/>
                <a:ext cx="237450" cy="228215"/>
              </a:xfrm>
              <a:custGeom>
                <a:rect b="b" l="l" r="r" t="t"/>
                <a:pathLst>
                  <a:path extrusionOk="0" h="1977" w="2057">
                    <a:moveTo>
                      <a:pt x="1069" y="114"/>
                    </a:moveTo>
                    <a:cubicBezTo>
                      <a:pt x="1552" y="114"/>
                      <a:pt x="1942" y="506"/>
                      <a:pt x="1942" y="989"/>
                    </a:cubicBezTo>
                    <a:cubicBezTo>
                      <a:pt x="1942" y="1345"/>
                      <a:pt x="1729" y="1662"/>
                      <a:pt x="1403" y="1798"/>
                    </a:cubicBezTo>
                    <a:cubicBezTo>
                      <a:pt x="1294" y="1843"/>
                      <a:pt x="1180" y="1865"/>
                      <a:pt x="1067" y="1865"/>
                    </a:cubicBezTo>
                    <a:cubicBezTo>
                      <a:pt x="839" y="1865"/>
                      <a:pt x="616" y="1776"/>
                      <a:pt x="450" y="1608"/>
                    </a:cubicBezTo>
                    <a:cubicBezTo>
                      <a:pt x="199" y="1357"/>
                      <a:pt x="124" y="983"/>
                      <a:pt x="261" y="655"/>
                    </a:cubicBezTo>
                    <a:cubicBezTo>
                      <a:pt x="395" y="327"/>
                      <a:pt x="714" y="114"/>
                      <a:pt x="1069" y="114"/>
                    </a:cubicBezTo>
                    <a:close/>
                    <a:moveTo>
                      <a:pt x="1067" y="0"/>
                    </a:moveTo>
                    <a:cubicBezTo>
                      <a:pt x="810" y="0"/>
                      <a:pt x="558" y="100"/>
                      <a:pt x="369" y="289"/>
                    </a:cubicBezTo>
                    <a:cubicBezTo>
                      <a:pt x="86" y="572"/>
                      <a:pt x="1" y="998"/>
                      <a:pt x="154" y="1368"/>
                    </a:cubicBezTo>
                    <a:cubicBezTo>
                      <a:pt x="307" y="1736"/>
                      <a:pt x="669" y="1977"/>
                      <a:pt x="1069" y="1977"/>
                    </a:cubicBezTo>
                    <a:cubicBezTo>
                      <a:pt x="1614" y="1977"/>
                      <a:pt x="2057" y="1534"/>
                      <a:pt x="2057" y="989"/>
                    </a:cubicBezTo>
                    <a:cubicBezTo>
                      <a:pt x="2057" y="589"/>
                      <a:pt x="1816" y="227"/>
                      <a:pt x="1446" y="76"/>
                    </a:cubicBezTo>
                    <a:cubicBezTo>
                      <a:pt x="1323" y="25"/>
                      <a:pt x="1194" y="0"/>
                      <a:pt x="1067"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8018964" y="2971543"/>
                <a:ext cx="237450" cy="228446"/>
              </a:xfrm>
              <a:custGeom>
                <a:rect b="b" l="l" r="r" t="t"/>
                <a:pathLst>
                  <a:path extrusionOk="0" h="1979" w="2057">
                    <a:moveTo>
                      <a:pt x="1067" y="114"/>
                    </a:moveTo>
                    <a:cubicBezTo>
                      <a:pt x="1550" y="116"/>
                      <a:pt x="1942" y="508"/>
                      <a:pt x="1942" y="991"/>
                    </a:cubicBezTo>
                    <a:cubicBezTo>
                      <a:pt x="1942" y="1344"/>
                      <a:pt x="1729" y="1663"/>
                      <a:pt x="1401" y="1797"/>
                    </a:cubicBezTo>
                    <a:cubicBezTo>
                      <a:pt x="1293" y="1843"/>
                      <a:pt x="1179" y="1865"/>
                      <a:pt x="1066" y="1865"/>
                    </a:cubicBezTo>
                    <a:cubicBezTo>
                      <a:pt x="839" y="1865"/>
                      <a:pt x="616" y="1776"/>
                      <a:pt x="450" y="1608"/>
                    </a:cubicBezTo>
                    <a:cubicBezTo>
                      <a:pt x="199" y="1359"/>
                      <a:pt x="124" y="982"/>
                      <a:pt x="260" y="657"/>
                    </a:cubicBezTo>
                    <a:cubicBezTo>
                      <a:pt x="394" y="329"/>
                      <a:pt x="714" y="116"/>
                      <a:pt x="1067" y="116"/>
                    </a:cubicBezTo>
                    <a:lnTo>
                      <a:pt x="1067" y="114"/>
                    </a:lnTo>
                    <a:close/>
                    <a:moveTo>
                      <a:pt x="1067" y="0"/>
                    </a:moveTo>
                    <a:cubicBezTo>
                      <a:pt x="810" y="0"/>
                      <a:pt x="557" y="101"/>
                      <a:pt x="369" y="291"/>
                    </a:cubicBezTo>
                    <a:cubicBezTo>
                      <a:pt x="86" y="574"/>
                      <a:pt x="1" y="997"/>
                      <a:pt x="154" y="1368"/>
                    </a:cubicBezTo>
                    <a:cubicBezTo>
                      <a:pt x="307" y="1738"/>
                      <a:pt x="667" y="1978"/>
                      <a:pt x="1067" y="1978"/>
                    </a:cubicBezTo>
                    <a:cubicBezTo>
                      <a:pt x="1614" y="1978"/>
                      <a:pt x="2054" y="1536"/>
                      <a:pt x="2056" y="989"/>
                    </a:cubicBezTo>
                    <a:cubicBezTo>
                      <a:pt x="2056" y="589"/>
                      <a:pt x="1816" y="229"/>
                      <a:pt x="1446" y="76"/>
                    </a:cubicBezTo>
                    <a:cubicBezTo>
                      <a:pt x="1323" y="25"/>
                      <a:pt x="1195" y="0"/>
                      <a:pt x="1067"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8230094" y="3103831"/>
                <a:ext cx="85306" cy="29551"/>
              </a:xfrm>
              <a:custGeom>
                <a:rect b="b" l="l" r="r" t="t"/>
                <a:pathLst>
                  <a:path extrusionOk="0" h="256" w="739">
                    <a:moveTo>
                      <a:pt x="81" y="1"/>
                    </a:moveTo>
                    <a:cubicBezTo>
                      <a:pt x="19" y="1"/>
                      <a:pt x="1" y="104"/>
                      <a:pt x="74" y="115"/>
                    </a:cubicBezTo>
                    <a:lnTo>
                      <a:pt x="647" y="253"/>
                    </a:lnTo>
                    <a:cubicBezTo>
                      <a:pt x="651" y="253"/>
                      <a:pt x="655" y="256"/>
                      <a:pt x="659" y="256"/>
                    </a:cubicBezTo>
                    <a:cubicBezTo>
                      <a:pt x="725" y="253"/>
                      <a:pt x="738" y="160"/>
                      <a:pt x="672" y="143"/>
                    </a:cubicBezTo>
                    <a:lnTo>
                      <a:pt x="102" y="4"/>
                    </a:lnTo>
                    <a:cubicBezTo>
                      <a:pt x="95" y="2"/>
                      <a:pt x="88" y="1"/>
                      <a:pt x="81"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8375196" y="3674425"/>
                <a:ext cx="652900" cy="818550"/>
              </a:xfrm>
              <a:custGeom>
                <a:rect b="b" l="l" r="r" t="t"/>
                <a:pathLst>
                  <a:path extrusionOk="0" h="7091" w="5656">
                    <a:moveTo>
                      <a:pt x="1756" y="1"/>
                    </a:moveTo>
                    <a:cubicBezTo>
                      <a:pt x="1616" y="1"/>
                      <a:pt x="1510" y="14"/>
                      <a:pt x="1452" y="41"/>
                    </a:cubicBezTo>
                    <a:cubicBezTo>
                      <a:pt x="1452" y="41"/>
                      <a:pt x="0" y="6083"/>
                      <a:pt x="105" y="6745"/>
                    </a:cubicBezTo>
                    <a:cubicBezTo>
                      <a:pt x="148" y="7016"/>
                      <a:pt x="799" y="7091"/>
                      <a:pt x="1587" y="7091"/>
                    </a:cubicBezTo>
                    <a:cubicBezTo>
                      <a:pt x="2573" y="7091"/>
                      <a:pt x="3774" y="6973"/>
                      <a:pt x="4265" y="6973"/>
                    </a:cubicBezTo>
                    <a:cubicBezTo>
                      <a:pt x="4338" y="6973"/>
                      <a:pt x="4395" y="6975"/>
                      <a:pt x="4433" y="6981"/>
                    </a:cubicBezTo>
                    <a:cubicBezTo>
                      <a:pt x="4437" y="6982"/>
                      <a:pt x="4441" y="6982"/>
                      <a:pt x="4444" y="6982"/>
                    </a:cubicBezTo>
                    <a:cubicBezTo>
                      <a:pt x="4946" y="6982"/>
                      <a:pt x="5656" y="1521"/>
                      <a:pt x="5436" y="1308"/>
                    </a:cubicBezTo>
                    <a:cubicBezTo>
                      <a:pt x="4559" y="453"/>
                      <a:pt x="2569" y="1"/>
                      <a:pt x="1756" y="1"/>
                    </a:cubicBezTo>
                    <a:close/>
                  </a:path>
                </a:pathLst>
              </a:custGeom>
              <a:solidFill>
                <a:srgbClr val="52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8416175" y="3767004"/>
                <a:ext cx="222212" cy="686377"/>
              </a:xfrm>
              <a:custGeom>
                <a:rect b="b" l="l" r="r" t="t"/>
                <a:pathLst>
                  <a:path extrusionOk="0" h="5946" w="1925">
                    <a:moveTo>
                      <a:pt x="1413" y="0"/>
                    </a:moveTo>
                    <a:cubicBezTo>
                      <a:pt x="1380" y="0"/>
                      <a:pt x="1346" y="26"/>
                      <a:pt x="1354" y="69"/>
                    </a:cubicBezTo>
                    <a:cubicBezTo>
                      <a:pt x="1359" y="86"/>
                      <a:pt x="1725" y="1761"/>
                      <a:pt x="1778" y="2021"/>
                    </a:cubicBezTo>
                    <a:cubicBezTo>
                      <a:pt x="1801" y="2146"/>
                      <a:pt x="1374" y="2581"/>
                      <a:pt x="1116" y="2840"/>
                    </a:cubicBezTo>
                    <a:cubicBezTo>
                      <a:pt x="795" y="3164"/>
                      <a:pt x="673" y="3296"/>
                      <a:pt x="673" y="3377"/>
                    </a:cubicBezTo>
                    <a:cubicBezTo>
                      <a:pt x="673" y="3442"/>
                      <a:pt x="742" y="3555"/>
                      <a:pt x="884" y="3785"/>
                    </a:cubicBezTo>
                    <a:cubicBezTo>
                      <a:pt x="1088" y="4117"/>
                      <a:pt x="1431" y="4675"/>
                      <a:pt x="1320" y="4896"/>
                    </a:cubicBezTo>
                    <a:cubicBezTo>
                      <a:pt x="1216" y="5105"/>
                      <a:pt x="786" y="5356"/>
                      <a:pt x="469" y="5541"/>
                    </a:cubicBezTo>
                    <a:cubicBezTo>
                      <a:pt x="197" y="5703"/>
                      <a:pt x="52" y="5790"/>
                      <a:pt x="14" y="5862"/>
                    </a:cubicBezTo>
                    <a:cubicBezTo>
                      <a:pt x="1" y="5892"/>
                      <a:pt x="12" y="5926"/>
                      <a:pt x="41" y="5941"/>
                    </a:cubicBezTo>
                    <a:cubicBezTo>
                      <a:pt x="50" y="5943"/>
                      <a:pt x="58" y="5945"/>
                      <a:pt x="67" y="5945"/>
                    </a:cubicBezTo>
                    <a:cubicBezTo>
                      <a:pt x="88" y="5945"/>
                      <a:pt x="107" y="5932"/>
                      <a:pt x="116" y="5913"/>
                    </a:cubicBezTo>
                    <a:cubicBezTo>
                      <a:pt x="139" y="5866"/>
                      <a:pt x="346" y="5745"/>
                      <a:pt x="527" y="5639"/>
                    </a:cubicBezTo>
                    <a:cubicBezTo>
                      <a:pt x="873" y="5437"/>
                      <a:pt x="1303" y="5188"/>
                      <a:pt x="1423" y="4947"/>
                    </a:cubicBezTo>
                    <a:cubicBezTo>
                      <a:pt x="1561" y="4670"/>
                      <a:pt x="1227" y="4124"/>
                      <a:pt x="980" y="3726"/>
                    </a:cubicBezTo>
                    <a:cubicBezTo>
                      <a:pt x="890" y="3581"/>
                      <a:pt x="790" y="3417"/>
                      <a:pt x="788" y="3379"/>
                    </a:cubicBezTo>
                    <a:cubicBezTo>
                      <a:pt x="799" y="3323"/>
                      <a:pt x="1020" y="3100"/>
                      <a:pt x="1197" y="2919"/>
                    </a:cubicBezTo>
                    <a:cubicBezTo>
                      <a:pt x="1637" y="2474"/>
                      <a:pt x="1925" y="2170"/>
                      <a:pt x="1889" y="2000"/>
                    </a:cubicBezTo>
                    <a:cubicBezTo>
                      <a:pt x="1838" y="1738"/>
                      <a:pt x="1471" y="61"/>
                      <a:pt x="1467" y="44"/>
                    </a:cubicBezTo>
                    <a:cubicBezTo>
                      <a:pt x="1460" y="14"/>
                      <a:pt x="1437"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7497892" y="3663459"/>
                <a:ext cx="538043" cy="809315"/>
              </a:xfrm>
              <a:custGeom>
                <a:rect b="b" l="l" r="r" t="t"/>
                <a:pathLst>
                  <a:path extrusionOk="0" h="7011" w="4661">
                    <a:moveTo>
                      <a:pt x="3942" y="0"/>
                    </a:moveTo>
                    <a:cubicBezTo>
                      <a:pt x="3277" y="0"/>
                      <a:pt x="2297" y="156"/>
                      <a:pt x="1927" y="479"/>
                    </a:cubicBezTo>
                    <a:cubicBezTo>
                      <a:pt x="1320" y="1007"/>
                      <a:pt x="1" y="6521"/>
                      <a:pt x="158" y="6680"/>
                    </a:cubicBezTo>
                    <a:cubicBezTo>
                      <a:pt x="316" y="6838"/>
                      <a:pt x="3319" y="7010"/>
                      <a:pt x="3319" y="7010"/>
                    </a:cubicBezTo>
                    <a:cubicBezTo>
                      <a:pt x="3319" y="7010"/>
                      <a:pt x="4200" y="892"/>
                      <a:pt x="4591" y="187"/>
                    </a:cubicBezTo>
                    <a:cubicBezTo>
                      <a:pt x="4661" y="63"/>
                      <a:pt x="4365" y="0"/>
                      <a:pt x="39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6829525" y="3790091"/>
                <a:ext cx="1372638" cy="895660"/>
              </a:xfrm>
              <a:custGeom>
                <a:rect b="b" l="l" r="r" t="t"/>
                <a:pathLst>
                  <a:path extrusionOk="0" h="7759" w="11891">
                    <a:moveTo>
                      <a:pt x="6701" y="0"/>
                    </a:moveTo>
                    <a:cubicBezTo>
                      <a:pt x="5426" y="0"/>
                      <a:pt x="306" y="1074"/>
                      <a:pt x="306" y="1074"/>
                    </a:cubicBezTo>
                    <a:cubicBezTo>
                      <a:pt x="0" y="1151"/>
                      <a:pt x="1451" y="7475"/>
                      <a:pt x="1679" y="7705"/>
                    </a:cubicBezTo>
                    <a:cubicBezTo>
                      <a:pt x="1717" y="7743"/>
                      <a:pt x="2023" y="7759"/>
                      <a:pt x="2507" y="7759"/>
                    </a:cubicBezTo>
                    <a:cubicBezTo>
                      <a:pt x="4930" y="7759"/>
                      <a:pt x="11814" y="7363"/>
                      <a:pt x="11814" y="7363"/>
                    </a:cubicBezTo>
                    <a:lnTo>
                      <a:pt x="11890" y="5724"/>
                    </a:lnTo>
                    <a:lnTo>
                      <a:pt x="8155" y="5798"/>
                    </a:lnTo>
                    <a:cubicBezTo>
                      <a:pt x="8155" y="5798"/>
                      <a:pt x="7278" y="350"/>
                      <a:pt x="6974" y="46"/>
                    </a:cubicBezTo>
                    <a:cubicBezTo>
                      <a:pt x="6943" y="14"/>
                      <a:pt x="6847" y="0"/>
                      <a:pt x="6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7823649" y="3773469"/>
                <a:ext cx="1244736" cy="868418"/>
              </a:xfrm>
              <a:custGeom>
                <a:rect b="b" l="l" r="r" t="t"/>
                <a:pathLst>
                  <a:path extrusionOk="0" h="7523" w="10783">
                    <a:moveTo>
                      <a:pt x="8339" y="1"/>
                    </a:moveTo>
                    <a:cubicBezTo>
                      <a:pt x="7656" y="1"/>
                      <a:pt x="8694" y="4282"/>
                      <a:pt x="7839" y="4540"/>
                    </a:cubicBezTo>
                    <a:cubicBezTo>
                      <a:pt x="7778" y="4558"/>
                      <a:pt x="7711" y="4567"/>
                      <a:pt x="7638" y="4567"/>
                    </a:cubicBezTo>
                    <a:cubicBezTo>
                      <a:pt x="6749" y="4567"/>
                      <a:pt x="4954" y="3326"/>
                      <a:pt x="3119" y="3326"/>
                    </a:cubicBezTo>
                    <a:cubicBezTo>
                      <a:pt x="2968" y="3326"/>
                      <a:pt x="2816" y="3334"/>
                      <a:pt x="2665" y="3352"/>
                    </a:cubicBezTo>
                    <a:cubicBezTo>
                      <a:pt x="526" y="3610"/>
                      <a:pt x="1" y="5106"/>
                      <a:pt x="1" y="5449"/>
                    </a:cubicBezTo>
                    <a:cubicBezTo>
                      <a:pt x="1" y="5501"/>
                      <a:pt x="25" y="5523"/>
                      <a:pt x="66" y="5523"/>
                    </a:cubicBezTo>
                    <a:cubicBezTo>
                      <a:pt x="292" y="5523"/>
                      <a:pt x="1026" y="4851"/>
                      <a:pt x="1027" y="4851"/>
                    </a:cubicBezTo>
                    <a:lnTo>
                      <a:pt x="1027" y="4851"/>
                    </a:lnTo>
                    <a:cubicBezTo>
                      <a:pt x="1026" y="4851"/>
                      <a:pt x="599" y="5449"/>
                      <a:pt x="599" y="5791"/>
                    </a:cubicBezTo>
                    <a:cubicBezTo>
                      <a:pt x="599" y="5834"/>
                      <a:pt x="621" y="5852"/>
                      <a:pt x="661" y="5852"/>
                    </a:cubicBezTo>
                    <a:cubicBezTo>
                      <a:pt x="939" y="5852"/>
                      <a:pt x="2054" y="4936"/>
                      <a:pt x="2054" y="4936"/>
                    </a:cubicBezTo>
                    <a:lnTo>
                      <a:pt x="2054" y="4936"/>
                    </a:lnTo>
                    <a:cubicBezTo>
                      <a:pt x="2054" y="4936"/>
                      <a:pt x="1712" y="5536"/>
                      <a:pt x="1627" y="6049"/>
                    </a:cubicBezTo>
                    <a:cubicBezTo>
                      <a:pt x="1609" y="6154"/>
                      <a:pt x="1628" y="6198"/>
                      <a:pt x="1674" y="6198"/>
                    </a:cubicBezTo>
                    <a:cubicBezTo>
                      <a:pt x="1854" y="6198"/>
                      <a:pt x="2451" y="5548"/>
                      <a:pt x="2995" y="5276"/>
                    </a:cubicBezTo>
                    <a:cubicBezTo>
                      <a:pt x="3028" y="5260"/>
                      <a:pt x="3067" y="5252"/>
                      <a:pt x="3113" y="5252"/>
                    </a:cubicBezTo>
                    <a:cubicBezTo>
                      <a:pt x="3889" y="5252"/>
                      <a:pt x="6420" y="7523"/>
                      <a:pt x="8199" y="7523"/>
                    </a:cubicBezTo>
                    <a:cubicBezTo>
                      <a:pt x="8483" y="7523"/>
                      <a:pt x="8748" y="7465"/>
                      <a:pt x="8984" y="7330"/>
                    </a:cubicBezTo>
                    <a:cubicBezTo>
                      <a:pt x="10782" y="6304"/>
                      <a:pt x="10439" y="2024"/>
                      <a:pt x="10439" y="2024"/>
                    </a:cubicBezTo>
                    <a:cubicBezTo>
                      <a:pt x="9839" y="914"/>
                      <a:pt x="9024" y="1"/>
                      <a:pt x="8339"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8315516" y="3675926"/>
                <a:ext cx="760486" cy="991240"/>
              </a:xfrm>
              <a:custGeom>
                <a:rect b="b" l="l" r="r" t="t"/>
                <a:pathLst>
                  <a:path extrusionOk="0" h="8587" w="6588">
                    <a:moveTo>
                      <a:pt x="2418" y="1"/>
                    </a:moveTo>
                    <a:cubicBezTo>
                      <a:pt x="2076" y="1"/>
                      <a:pt x="3763" y="5122"/>
                      <a:pt x="3324" y="5122"/>
                    </a:cubicBezTo>
                    <a:cubicBezTo>
                      <a:pt x="3321" y="5122"/>
                      <a:pt x="3317" y="5122"/>
                      <a:pt x="3314" y="5121"/>
                    </a:cubicBezTo>
                    <a:cubicBezTo>
                      <a:pt x="2839" y="5042"/>
                      <a:pt x="1309" y="4436"/>
                      <a:pt x="1309" y="4436"/>
                    </a:cubicBezTo>
                    <a:cubicBezTo>
                      <a:pt x="1124" y="4515"/>
                      <a:pt x="0" y="6745"/>
                      <a:pt x="147" y="6915"/>
                    </a:cubicBezTo>
                    <a:cubicBezTo>
                      <a:pt x="525" y="7356"/>
                      <a:pt x="3384" y="8586"/>
                      <a:pt x="4824" y="8586"/>
                    </a:cubicBezTo>
                    <a:cubicBezTo>
                      <a:pt x="5191" y="8586"/>
                      <a:pt x="5466" y="8507"/>
                      <a:pt x="5585" y="8313"/>
                    </a:cubicBezTo>
                    <a:cubicBezTo>
                      <a:pt x="6166" y="7364"/>
                      <a:pt x="6587" y="2244"/>
                      <a:pt x="6059" y="1373"/>
                    </a:cubicBezTo>
                    <a:cubicBezTo>
                      <a:pt x="5531" y="503"/>
                      <a:pt x="2761" y="1"/>
                      <a:pt x="2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8253297" y="4171603"/>
                <a:ext cx="283393" cy="330144"/>
              </a:xfrm>
              <a:custGeom>
                <a:rect b="b" l="l" r="r" t="t"/>
                <a:pathLst>
                  <a:path extrusionOk="0" h="2860" w="2455">
                    <a:moveTo>
                      <a:pt x="1359" y="0"/>
                    </a:moveTo>
                    <a:cubicBezTo>
                      <a:pt x="1268" y="0"/>
                      <a:pt x="1189" y="18"/>
                      <a:pt x="1135" y="61"/>
                    </a:cubicBezTo>
                    <a:cubicBezTo>
                      <a:pt x="1135" y="61"/>
                      <a:pt x="105" y="1883"/>
                      <a:pt x="54" y="2119"/>
                    </a:cubicBezTo>
                    <a:cubicBezTo>
                      <a:pt x="1" y="2357"/>
                      <a:pt x="739" y="2859"/>
                      <a:pt x="871" y="2859"/>
                    </a:cubicBezTo>
                    <a:cubicBezTo>
                      <a:pt x="1003" y="2859"/>
                      <a:pt x="2455" y="457"/>
                      <a:pt x="2348" y="352"/>
                    </a:cubicBezTo>
                    <a:cubicBezTo>
                      <a:pt x="2265" y="268"/>
                      <a:pt x="1714" y="0"/>
                      <a:pt x="13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8517873" y="3961858"/>
                <a:ext cx="211477" cy="327143"/>
              </a:xfrm>
              <a:custGeom>
                <a:rect b="b" l="l" r="r" t="t"/>
                <a:pathLst>
                  <a:path extrusionOk="0" h="2834" w="1832">
                    <a:moveTo>
                      <a:pt x="1772" y="1"/>
                    </a:moveTo>
                    <a:cubicBezTo>
                      <a:pt x="1744" y="1"/>
                      <a:pt x="1718" y="24"/>
                      <a:pt x="1716" y="54"/>
                    </a:cubicBezTo>
                    <a:cubicBezTo>
                      <a:pt x="1663" y="780"/>
                      <a:pt x="1682" y="1463"/>
                      <a:pt x="1695" y="1961"/>
                    </a:cubicBezTo>
                    <a:cubicBezTo>
                      <a:pt x="1704" y="2301"/>
                      <a:pt x="1712" y="2625"/>
                      <a:pt x="1686" y="2714"/>
                    </a:cubicBezTo>
                    <a:cubicBezTo>
                      <a:pt x="1342" y="2606"/>
                      <a:pt x="148" y="2361"/>
                      <a:pt x="95" y="2350"/>
                    </a:cubicBezTo>
                    <a:cubicBezTo>
                      <a:pt x="89" y="2349"/>
                      <a:pt x="84" y="2348"/>
                      <a:pt x="78" y="2348"/>
                    </a:cubicBezTo>
                    <a:cubicBezTo>
                      <a:pt x="15" y="2348"/>
                      <a:pt x="0" y="2451"/>
                      <a:pt x="73" y="2463"/>
                    </a:cubicBezTo>
                    <a:cubicBezTo>
                      <a:pt x="86" y="2465"/>
                      <a:pt x="1378" y="2731"/>
                      <a:pt x="1676" y="2829"/>
                    </a:cubicBezTo>
                    <a:cubicBezTo>
                      <a:pt x="1684" y="2833"/>
                      <a:pt x="1693" y="2833"/>
                      <a:pt x="1701" y="2833"/>
                    </a:cubicBezTo>
                    <a:cubicBezTo>
                      <a:pt x="1718" y="2833"/>
                      <a:pt x="1735" y="2829"/>
                      <a:pt x="1750" y="2819"/>
                    </a:cubicBezTo>
                    <a:cubicBezTo>
                      <a:pt x="1827" y="2761"/>
                      <a:pt x="1825" y="2567"/>
                      <a:pt x="1810" y="1959"/>
                    </a:cubicBezTo>
                    <a:cubicBezTo>
                      <a:pt x="1795" y="1463"/>
                      <a:pt x="1778" y="782"/>
                      <a:pt x="1829" y="63"/>
                    </a:cubicBezTo>
                    <a:cubicBezTo>
                      <a:pt x="1831" y="31"/>
                      <a:pt x="1808" y="3"/>
                      <a:pt x="1776" y="1"/>
                    </a:cubicBezTo>
                    <a:cubicBezTo>
                      <a:pt x="1775" y="1"/>
                      <a:pt x="1773" y="1"/>
                      <a:pt x="17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8707879" y="4271108"/>
                <a:ext cx="209168" cy="127440"/>
              </a:xfrm>
              <a:custGeom>
                <a:rect b="b" l="l" r="r" t="t"/>
                <a:pathLst>
                  <a:path extrusionOk="0" h="1104" w="1812">
                    <a:moveTo>
                      <a:pt x="97" y="1"/>
                    </a:moveTo>
                    <a:cubicBezTo>
                      <a:pt x="78" y="1"/>
                      <a:pt x="63" y="9"/>
                      <a:pt x="51" y="27"/>
                    </a:cubicBezTo>
                    <a:cubicBezTo>
                      <a:pt x="13" y="84"/>
                      <a:pt x="0" y="103"/>
                      <a:pt x="1198" y="1091"/>
                    </a:cubicBezTo>
                    <a:cubicBezTo>
                      <a:pt x="1209" y="1099"/>
                      <a:pt x="1222" y="1104"/>
                      <a:pt x="1234" y="1104"/>
                    </a:cubicBezTo>
                    <a:lnTo>
                      <a:pt x="1237" y="1104"/>
                    </a:lnTo>
                    <a:cubicBezTo>
                      <a:pt x="1290" y="1102"/>
                      <a:pt x="1313" y="1036"/>
                      <a:pt x="1273" y="1001"/>
                    </a:cubicBezTo>
                    <a:cubicBezTo>
                      <a:pt x="958" y="744"/>
                      <a:pt x="494" y="355"/>
                      <a:pt x="272" y="154"/>
                    </a:cubicBezTo>
                    <a:cubicBezTo>
                      <a:pt x="372" y="154"/>
                      <a:pt x="472" y="148"/>
                      <a:pt x="573" y="137"/>
                    </a:cubicBezTo>
                    <a:cubicBezTo>
                      <a:pt x="697" y="127"/>
                      <a:pt x="831" y="115"/>
                      <a:pt x="963" y="115"/>
                    </a:cubicBezTo>
                    <a:cubicBezTo>
                      <a:pt x="1251" y="115"/>
                      <a:pt x="1531" y="171"/>
                      <a:pt x="1688" y="416"/>
                    </a:cubicBezTo>
                    <a:cubicBezTo>
                      <a:pt x="1700" y="435"/>
                      <a:pt x="1717" y="442"/>
                      <a:pt x="1734" y="442"/>
                    </a:cubicBezTo>
                    <a:cubicBezTo>
                      <a:pt x="1773" y="442"/>
                      <a:pt x="1811" y="399"/>
                      <a:pt x="1786" y="355"/>
                    </a:cubicBezTo>
                    <a:cubicBezTo>
                      <a:pt x="1600" y="66"/>
                      <a:pt x="1276" y="2"/>
                      <a:pt x="959" y="2"/>
                    </a:cubicBezTo>
                    <a:cubicBezTo>
                      <a:pt x="821" y="2"/>
                      <a:pt x="685" y="14"/>
                      <a:pt x="562" y="25"/>
                    </a:cubicBezTo>
                    <a:cubicBezTo>
                      <a:pt x="466" y="33"/>
                      <a:pt x="374" y="41"/>
                      <a:pt x="298" y="41"/>
                    </a:cubicBezTo>
                    <a:cubicBezTo>
                      <a:pt x="234" y="41"/>
                      <a:pt x="183" y="35"/>
                      <a:pt x="153" y="18"/>
                    </a:cubicBezTo>
                    <a:cubicBezTo>
                      <a:pt x="132" y="7"/>
                      <a:pt x="113" y="1"/>
                      <a:pt x="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7763738" y="4443914"/>
                <a:ext cx="385437" cy="97081"/>
              </a:xfrm>
              <a:custGeom>
                <a:rect b="b" l="l" r="r" t="t"/>
                <a:pathLst>
                  <a:path extrusionOk="0" h="841" w="3339">
                    <a:moveTo>
                      <a:pt x="3261" y="1"/>
                    </a:moveTo>
                    <a:cubicBezTo>
                      <a:pt x="3244" y="1"/>
                      <a:pt x="3226" y="9"/>
                      <a:pt x="3214" y="28"/>
                    </a:cubicBezTo>
                    <a:lnTo>
                      <a:pt x="2812" y="688"/>
                    </a:lnTo>
                    <a:lnTo>
                      <a:pt x="226" y="724"/>
                    </a:lnTo>
                    <a:lnTo>
                      <a:pt x="120" y="124"/>
                    </a:lnTo>
                    <a:cubicBezTo>
                      <a:pt x="112" y="94"/>
                      <a:pt x="88" y="80"/>
                      <a:pt x="64" y="80"/>
                    </a:cubicBezTo>
                    <a:cubicBezTo>
                      <a:pt x="33" y="80"/>
                      <a:pt x="1" y="104"/>
                      <a:pt x="7" y="145"/>
                    </a:cubicBezTo>
                    <a:lnTo>
                      <a:pt x="120" y="792"/>
                    </a:lnTo>
                    <a:cubicBezTo>
                      <a:pt x="126" y="820"/>
                      <a:pt x="149" y="839"/>
                      <a:pt x="177" y="841"/>
                    </a:cubicBezTo>
                    <a:lnTo>
                      <a:pt x="177" y="839"/>
                    </a:lnTo>
                    <a:lnTo>
                      <a:pt x="2846" y="801"/>
                    </a:lnTo>
                    <a:cubicBezTo>
                      <a:pt x="2865" y="801"/>
                      <a:pt x="2882" y="790"/>
                      <a:pt x="2893" y="775"/>
                    </a:cubicBezTo>
                    <a:lnTo>
                      <a:pt x="3312" y="88"/>
                    </a:lnTo>
                    <a:cubicBezTo>
                      <a:pt x="3339" y="43"/>
                      <a:pt x="3300" y="1"/>
                      <a:pt x="3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7044926" y="4474851"/>
                <a:ext cx="658210" cy="83690"/>
              </a:xfrm>
              <a:custGeom>
                <a:rect b="b" l="l" r="r" t="t"/>
                <a:pathLst>
                  <a:path extrusionOk="0" h="725" w="5702">
                    <a:moveTo>
                      <a:pt x="5640" y="0"/>
                    </a:moveTo>
                    <a:cubicBezTo>
                      <a:pt x="5639" y="0"/>
                      <a:pt x="5637" y="0"/>
                      <a:pt x="5636" y="1"/>
                    </a:cubicBezTo>
                    <a:cubicBezTo>
                      <a:pt x="5419" y="22"/>
                      <a:pt x="330" y="535"/>
                      <a:pt x="62" y="611"/>
                    </a:cubicBezTo>
                    <a:cubicBezTo>
                      <a:pt x="0" y="630"/>
                      <a:pt x="13" y="724"/>
                      <a:pt x="77" y="724"/>
                    </a:cubicBezTo>
                    <a:cubicBezTo>
                      <a:pt x="83" y="724"/>
                      <a:pt x="88" y="724"/>
                      <a:pt x="94" y="722"/>
                    </a:cubicBezTo>
                    <a:cubicBezTo>
                      <a:pt x="300" y="662"/>
                      <a:pt x="3816" y="298"/>
                      <a:pt x="5646" y="113"/>
                    </a:cubicBezTo>
                    <a:cubicBezTo>
                      <a:pt x="5678" y="111"/>
                      <a:pt x="5702" y="84"/>
                      <a:pt x="5700" y="52"/>
                    </a:cubicBezTo>
                    <a:cubicBezTo>
                      <a:pt x="5696" y="21"/>
                      <a:pt x="5670" y="0"/>
                      <a:pt x="5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7124230" y="4037122"/>
                <a:ext cx="281661" cy="264115"/>
              </a:xfrm>
              <a:custGeom>
                <a:rect b="b" l="l" r="r" t="t"/>
                <a:pathLst>
                  <a:path extrusionOk="0" h="2288" w="2440">
                    <a:moveTo>
                      <a:pt x="954" y="0"/>
                    </a:moveTo>
                    <a:lnTo>
                      <a:pt x="839" y="762"/>
                    </a:lnTo>
                    <a:lnTo>
                      <a:pt x="1" y="1220"/>
                    </a:lnTo>
                    <a:lnTo>
                      <a:pt x="724" y="1488"/>
                    </a:lnTo>
                    <a:lnTo>
                      <a:pt x="763" y="2288"/>
                    </a:lnTo>
                    <a:lnTo>
                      <a:pt x="1335" y="1754"/>
                    </a:lnTo>
                    <a:lnTo>
                      <a:pt x="2286" y="1905"/>
                    </a:lnTo>
                    <a:lnTo>
                      <a:pt x="1831" y="1220"/>
                    </a:lnTo>
                    <a:lnTo>
                      <a:pt x="2440" y="534"/>
                    </a:lnTo>
                    <a:lnTo>
                      <a:pt x="1563" y="534"/>
                    </a:lnTo>
                    <a:lnTo>
                      <a:pt x="954" y="0"/>
                    </a:ln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8369770" y="2648094"/>
                <a:ext cx="552126" cy="432650"/>
              </a:xfrm>
              <a:custGeom>
                <a:rect b="b" l="l" r="r" t="t"/>
                <a:pathLst>
                  <a:path extrusionOk="0" h="3748" w="4783">
                    <a:moveTo>
                      <a:pt x="1559" y="0"/>
                    </a:moveTo>
                    <a:cubicBezTo>
                      <a:pt x="11" y="0"/>
                      <a:pt x="1" y="1897"/>
                      <a:pt x="1" y="1897"/>
                    </a:cubicBezTo>
                    <a:cubicBezTo>
                      <a:pt x="58" y="1893"/>
                      <a:pt x="114" y="1891"/>
                      <a:pt x="167" y="1891"/>
                    </a:cubicBezTo>
                    <a:cubicBezTo>
                      <a:pt x="1565" y="1891"/>
                      <a:pt x="1352" y="3071"/>
                      <a:pt x="1961" y="3523"/>
                    </a:cubicBezTo>
                    <a:cubicBezTo>
                      <a:pt x="2169" y="3678"/>
                      <a:pt x="2500" y="3748"/>
                      <a:pt x="2852" y="3748"/>
                    </a:cubicBezTo>
                    <a:cubicBezTo>
                      <a:pt x="3570" y="3748"/>
                      <a:pt x="4380" y="3458"/>
                      <a:pt x="4444" y="3001"/>
                    </a:cubicBezTo>
                    <a:cubicBezTo>
                      <a:pt x="4474" y="2788"/>
                      <a:pt x="3640" y="2550"/>
                      <a:pt x="3640" y="2550"/>
                    </a:cubicBezTo>
                    <a:cubicBezTo>
                      <a:pt x="3640" y="2550"/>
                      <a:pt x="4783" y="2020"/>
                      <a:pt x="4129" y="1877"/>
                    </a:cubicBezTo>
                    <a:cubicBezTo>
                      <a:pt x="3478" y="1735"/>
                      <a:pt x="3153" y="22"/>
                      <a:pt x="1582" y="0"/>
                    </a:cubicBezTo>
                    <a:cubicBezTo>
                      <a:pt x="1574" y="0"/>
                      <a:pt x="1566" y="0"/>
                      <a:pt x="1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7934235" y="2599150"/>
                <a:ext cx="507452" cy="328528"/>
              </a:xfrm>
              <a:custGeom>
                <a:rect b="b" l="l" r="r" t="t"/>
                <a:pathLst>
                  <a:path extrusionOk="0" h="2846" w="4396">
                    <a:moveTo>
                      <a:pt x="3060" y="1"/>
                    </a:moveTo>
                    <a:cubicBezTo>
                      <a:pt x="1787" y="1"/>
                      <a:pt x="1569" y="1401"/>
                      <a:pt x="423" y="1401"/>
                    </a:cubicBezTo>
                    <a:cubicBezTo>
                      <a:pt x="417" y="1401"/>
                      <a:pt x="411" y="1401"/>
                      <a:pt x="405" y="1401"/>
                    </a:cubicBezTo>
                    <a:cubicBezTo>
                      <a:pt x="402" y="1401"/>
                      <a:pt x="399" y="1401"/>
                      <a:pt x="397" y="1401"/>
                    </a:cubicBezTo>
                    <a:cubicBezTo>
                      <a:pt x="18" y="1401"/>
                      <a:pt x="194" y="1854"/>
                      <a:pt x="1069" y="2050"/>
                    </a:cubicBezTo>
                    <a:cubicBezTo>
                      <a:pt x="1171" y="2072"/>
                      <a:pt x="0" y="2018"/>
                      <a:pt x="215" y="2301"/>
                    </a:cubicBezTo>
                    <a:cubicBezTo>
                      <a:pt x="521" y="2708"/>
                      <a:pt x="790" y="2846"/>
                      <a:pt x="1055" y="2846"/>
                    </a:cubicBezTo>
                    <a:cubicBezTo>
                      <a:pt x="1612" y="2846"/>
                      <a:pt x="2154" y="2240"/>
                      <a:pt x="2990" y="2240"/>
                    </a:cubicBezTo>
                    <a:cubicBezTo>
                      <a:pt x="3136" y="2240"/>
                      <a:pt x="3291" y="2258"/>
                      <a:pt x="3457" y="2301"/>
                    </a:cubicBezTo>
                    <a:cubicBezTo>
                      <a:pt x="3530" y="2321"/>
                      <a:pt x="3597" y="2330"/>
                      <a:pt x="3658" y="2330"/>
                    </a:cubicBezTo>
                    <a:cubicBezTo>
                      <a:pt x="4295" y="2330"/>
                      <a:pt x="4272" y="1367"/>
                      <a:pt x="4272" y="1367"/>
                    </a:cubicBezTo>
                    <a:lnTo>
                      <a:pt x="4272" y="1367"/>
                    </a:lnTo>
                    <a:lnTo>
                      <a:pt x="4312" y="1469"/>
                    </a:lnTo>
                    <a:cubicBezTo>
                      <a:pt x="4312" y="1469"/>
                      <a:pt x="4395" y="20"/>
                      <a:pt x="3088" y="1"/>
                    </a:cubicBezTo>
                    <a:cubicBezTo>
                      <a:pt x="3079" y="1"/>
                      <a:pt x="3069" y="1"/>
                      <a:pt x="3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8385123" y="2794812"/>
                <a:ext cx="294821" cy="213786"/>
              </a:xfrm>
              <a:custGeom>
                <a:rect b="b" l="l" r="r" t="t"/>
                <a:pathLst>
                  <a:path extrusionOk="0" h="1852" w="2554">
                    <a:moveTo>
                      <a:pt x="874" y="0"/>
                    </a:moveTo>
                    <a:cubicBezTo>
                      <a:pt x="412" y="0"/>
                      <a:pt x="57" y="291"/>
                      <a:pt x="51" y="296"/>
                    </a:cubicBezTo>
                    <a:cubicBezTo>
                      <a:pt x="1" y="334"/>
                      <a:pt x="38" y="400"/>
                      <a:pt x="86" y="400"/>
                    </a:cubicBezTo>
                    <a:cubicBezTo>
                      <a:pt x="99" y="400"/>
                      <a:pt x="112" y="395"/>
                      <a:pt x="125" y="383"/>
                    </a:cubicBezTo>
                    <a:cubicBezTo>
                      <a:pt x="130" y="380"/>
                      <a:pt x="453" y="114"/>
                      <a:pt x="873" y="114"/>
                    </a:cubicBezTo>
                    <a:cubicBezTo>
                      <a:pt x="1048" y="114"/>
                      <a:pt x="1240" y="161"/>
                      <a:pt x="1432" y="292"/>
                    </a:cubicBezTo>
                    <a:cubicBezTo>
                      <a:pt x="1717" y="487"/>
                      <a:pt x="1743" y="764"/>
                      <a:pt x="1766" y="1030"/>
                    </a:cubicBezTo>
                    <a:cubicBezTo>
                      <a:pt x="1798" y="1381"/>
                      <a:pt x="1832" y="1747"/>
                      <a:pt x="2466" y="1851"/>
                    </a:cubicBezTo>
                    <a:lnTo>
                      <a:pt x="2477" y="1851"/>
                    </a:lnTo>
                    <a:cubicBezTo>
                      <a:pt x="2547" y="1849"/>
                      <a:pt x="2553" y="1749"/>
                      <a:pt x="2485" y="1737"/>
                    </a:cubicBezTo>
                    <a:cubicBezTo>
                      <a:pt x="1936" y="1649"/>
                      <a:pt x="1913" y="1370"/>
                      <a:pt x="1881" y="1019"/>
                    </a:cubicBezTo>
                    <a:cubicBezTo>
                      <a:pt x="1855" y="738"/>
                      <a:pt x="1826" y="423"/>
                      <a:pt x="1496" y="198"/>
                    </a:cubicBezTo>
                    <a:cubicBezTo>
                      <a:pt x="1281" y="52"/>
                      <a:pt x="1068" y="0"/>
                      <a:pt x="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8087071" y="2766992"/>
                <a:ext cx="264115" cy="111857"/>
              </a:xfrm>
              <a:custGeom>
                <a:rect b="b" l="l" r="r" t="t"/>
                <a:pathLst>
                  <a:path extrusionOk="0" h="969" w="2288">
                    <a:moveTo>
                      <a:pt x="1227" y="0"/>
                    </a:moveTo>
                    <a:cubicBezTo>
                      <a:pt x="659" y="0"/>
                      <a:pt x="396" y="411"/>
                      <a:pt x="236" y="658"/>
                    </a:cubicBezTo>
                    <a:cubicBezTo>
                      <a:pt x="177" y="750"/>
                      <a:pt x="111" y="852"/>
                      <a:pt x="73" y="856"/>
                    </a:cubicBezTo>
                    <a:cubicBezTo>
                      <a:pt x="0" y="862"/>
                      <a:pt x="4" y="969"/>
                      <a:pt x="77" y="969"/>
                    </a:cubicBezTo>
                    <a:lnTo>
                      <a:pt x="81" y="969"/>
                    </a:lnTo>
                    <a:cubicBezTo>
                      <a:pt x="175" y="962"/>
                      <a:pt x="241" y="860"/>
                      <a:pt x="332" y="720"/>
                    </a:cubicBezTo>
                    <a:cubicBezTo>
                      <a:pt x="498" y="462"/>
                      <a:pt x="727" y="114"/>
                      <a:pt x="1230" y="114"/>
                    </a:cubicBezTo>
                    <a:cubicBezTo>
                      <a:pt x="1250" y="114"/>
                      <a:pt x="1271" y="114"/>
                      <a:pt x="1292" y="115"/>
                    </a:cubicBezTo>
                    <a:cubicBezTo>
                      <a:pt x="2084" y="160"/>
                      <a:pt x="2169" y="647"/>
                      <a:pt x="2171" y="669"/>
                    </a:cubicBezTo>
                    <a:cubicBezTo>
                      <a:pt x="2178" y="700"/>
                      <a:pt x="2202" y="714"/>
                      <a:pt x="2226" y="714"/>
                    </a:cubicBezTo>
                    <a:cubicBezTo>
                      <a:pt x="2257" y="714"/>
                      <a:pt x="2287" y="692"/>
                      <a:pt x="2284" y="652"/>
                    </a:cubicBezTo>
                    <a:cubicBezTo>
                      <a:pt x="2282" y="626"/>
                      <a:pt x="2188" y="52"/>
                      <a:pt x="1298" y="3"/>
                    </a:cubicBezTo>
                    <a:cubicBezTo>
                      <a:pt x="1274" y="1"/>
                      <a:pt x="1250" y="0"/>
                      <a:pt x="12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8070564" y="2674067"/>
                <a:ext cx="293205" cy="110010"/>
              </a:xfrm>
              <a:custGeom>
                <a:rect b="b" l="l" r="r" t="t"/>
                <a:pathLst>
                  <a:path extrusionOk="0" h="953" w="2540">
                    <a:moveTo>
                      <a:pt x="1437" y="1"/>
                    </a:moveTo>
                    <a:cubicBezTo>
                      <a:pt x="1089" y="1"/>
                      <a:pt x="795" y="282"/>
                      <a:pt x="554" y="512"/>
                    </a:cubicBezTo>
                    <a:cubicBezTo>
                      <a:pt x="377" y="681"/>
                      <a:pt x="209" y="838"/>
                      <a:pt x="79" y="838"/>
                    </a:cubicBezTo>
                    <a:cubicBezTo>
                      <a:pt x="75" y="838"/>
                      <a:pt x="71" y="838"/>
                      <a:pt x="67" y="837"/>
                    </a:cubicBezTo>
                    <a:cubicBezTo>
                      <a:pt x="65" y="837"/>
                      <a:pt x="64" y="837"/>
                      <a:pt x="63" y="837"/>
                    </a:cubicBezTo>
                    <a:cubicBezTo>
                      <a:pt x="32" y="837"/>
                      <a:pt x="7" y="860"/>
                      <a:pt x="5" y="891"/>
                    </a:cubicBezTo>
                    <a:cubicBezTo>
                      <a:pt x="1" y="923"/>
                      <a:pt x="26" y="950"/>
                      <a:pt x="58" y="952"/>
                    </a:cubicBezTo>
                    <a:lnTo>
                      <a:pt x="79" y="952"/>
                    </a:lnTo>
                    <a:cubicBezTo>
                      <a:pt x="256" y="952"/>
                      <a:pt x="430" y="786"/>
                      <a:pt x="633" y="595"/>
                    </a:cubicBezTo>
                    <a:cubicBezTo>
                      <a:pt x="869" y="370"/>
                      <a:pt x="1136" y="116"/>
                      <a:pt x="1435" y="116"/>
                    </a:cubicBezTo>
                    <a:cubicBezTo>
                      <a:pt x="1473" y="116"/>
                      <a:pt x="1511" y="120"/>
                      <a:pt x="1550" y="129"/>
                    </a:cubicBezTo>
                    <a:cubicBezTo>
                      <a:pt x="2161" y="263"/>
                      <a:pt x="2410" y="816"/>
                      <a:pt x="2412" y="822"/>
                    </a:cubicBezTo>
                    <a:cubicBezTo>
                      <a:pt x="2422" y="849"/>
                      <a:pt x="2442" y="860"/>
                      <a:pt x="2463" y="860"/>
                    </a:cubicBezTo>
                    <a:cubicBezTo>
                      <a:pt x="2501" y="860"/>
                      <a:pt x="2539" y="823"/>
                      <a:pt x="2516" y="778"/>
                    </a:cubicBezTo>
                    <a:cubicBezTo>
                      <a:pt x="2505" y="752"/>
                      <a:pt x="2244" y="163"/>
                      <a:pt x="1575" y="16"/>
                    </a:cubicBezTo>
                    <a:cubicBezTo>
                      <a:pt x="1528" y="6"/>
                      <a:pt x="1482" y="1"/>
                      <a:pt x="14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8420562" y="2708351"/>
                <a:ext cx="334992" cy="224059"/>
              </a:xfrm>
              <a:custGeom>
                <a:rect b="b" l="l" r="r" t="t"/>
                <a:pathLst>
                  <a:path extrusionOk="0" h="1941" w="2902">
                    <a:moveTo>
                      <a:pt x="981" y="1"/>
                    </a:moveTo>
                    <a:cubicBezTo>
                      <a:pt x="449" y="1"/>
                      <a:pt x="44" y="427"/>
                      <a:pt x="40" y="432"/>
                    </a:cubicBezTo>
                    <a:cubicBezTo>
                      <a:pt x="1" y="475"/>
                      <a:pt x="39" y="530"/>
                      <a:pt x="83" y="530"/>
                    </a:cubicBezTo>
                    <a:cubicBezTo>
                      <a:pt x="97" y="530"/>
                      <a:pt x="112" y="524"/>
                      <a:pt x="125" y="511"/>
                    </a:cubicBezTo>
                    <a:cubicBezTo>
                      <a:pt x="128" y="504"/>
                      <a:pt x="500" y="115"/>
                      <a:pt x="981" y="115"/>
                    </a:cubicBezTo>
                    <a:cubicBezTo>
                      <a:pt x="1123" y="115"/>
                      <a:pt x="1275" y="149"/>
                      <a:pt x="1429" y="236"/>
                    </a:cubicBezTo>
                    <a:cubicBezTo>
                      <a:pt x="1765" y="428"/>
                      <a:pt x="1972" y="862"/>
                      <a:pt x="2153" y="1245"/>
                    </a:cubicBezTo>
                    <a:cubicBezTo>
                      <a:pt x="2327" y="1615"/>
                      <a:pt x="2481" y="1941"/>
                      <a:pt x="2721" y="1941"/>
                    </a:cubicBezTo>
                    <a:cubicBezTo>
                      <a:pt x="2761" y="1941"/>
                      <a:pt x="2802" y="1932"/>
                      <a:pt x="2840" y="1917"/>
                    </a:cubicBezTo>
                    <a:cubicBezTo>
                      <a:pt x="2902" y="1891"/>
                      <a:pt x="2876" y="1806"/>
                      <a:pt x="2820" y="1806"/>
                    </a:cubicBezTo>
                    <a:cubicBezTo>
                      <a:pt x="2813" y="1806"/>
                      <a:pt x="2804" y="1807"/>
                      <a:pt x="2795" y="1811"/>
                    </a:cubicBezTo>
                    <a:cubicBezTo>
                      <a:pt x="2771" y="1821"/>
                      <a:pt x="2748" y="1826"/>
                      <a:pt x="2726" y="1826"/>
                    </a:cubicBezTo>
                    <a:cubicBezTo>
                      <a:pt x="2563" y="1826"/>
                      <a:pt x="2434" y="1577"/>
                      <a:pt x="2255" y="1196"/>
                    </a:cubicBezTo>
                    <a:cubicBezTo>
                      <a:pt x="2068" y="798"/>
                      <a:pt x="1855" y="345"/>
                      <a:pt x="1487" y="138"/>
                    </a:cubicBezTo>
                    <a:cubicBezTo>
                      <a:pt x="1312" y="39"/>
                      <a:pt x="1141" y="1"/>
                      <a:pt x="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8636540" y="3033416"/>
                <a:ext cx="204551" cy="55062"/>
              </a:xfrm>
              <a:custGeom>
                <a:rect b="b" l="l" r="r" t="t"/>
                <a:pathLst>
                  <a:path extrusionOk="0" h="477" w="1772">
                    <a:moveTo>
                      <a:pt x="1690" y="1"/>
                    </a:moveTo>
                    <a:cubicBezTo>
                      <a:pt x="1678" y="1"/>
                      <a:pt x="1665" y="6"/>
                      <a:pt x="1652" y="16"/>
                    </a:cubicBezTo>
                    <a:cubicBezTo>
                      <a:pt x="1313" y="314"/>
                      <a:pt x="706" y="361"/>
                      <a:pt x="349" y="361"/>
                    </a:cubicBezTo>
                    <a:cubicBezTo>
                      <a:pt x="182" y="361"/>
                      <a:pt x="70" y="351"/>
                      <a:pt x="67" y="351"/>
                    </a:cubicBezTo>
                    <a:cubicBezTo>
                      <a:pt x="65" y="350"/>
                      <a:pt x="64" y="350"/>
                      <a:pt x="62" y="350"/>
                    </a:cubicBezTo>
                    <a:cubicBezTo>
                      <a:pt x="32" y="350"/>
                      <a:pt x="7" y="371"/>
                      <a:pt x="5" y="402"/>
                    </a:cubicBezTo>
                    <a:cubicBezTo>
                      <a:pt x="1" y="434"/>
                      <a:pt x="24" y="461"/>
                      <a:pt x="56" y="463"/>
                    </a:cubicBezTo>
                    <a:cubicBezTo>
                      <a:pt x="69" y="465"/>
                      <a:pt x="188" y="476"/>
                      <a:pt x="361" y="476"/>
                    </a:cubicBezTo>
                    <a:cubicBezTo>
                      <a:pt x="735" y="476"/>
                      <a:pt x="1361" y="425"/>
                      <a:pt x="1727" y="102"/>
                    </a:cubicBezTo>
                    <a:cubicBezTo>
                      <a:pt x="1772" y="63"/>
                      <a:pt x="1736" y="1"/>
                      <a:pt x="16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8641388" y="3150351"/>
                <a:ext cx="95811" cy="102968"/>
              </a:xfrm>
              <a:custGeom>
                <a:rect b="b" l="l" r="r" t="t"/>
                <a:pathLst>
                  <a:path extrusionOk="0" h="892" w="830">
                    <a:moveTo>
                      <a:pt x="84" y="0"/>
                    </a:moveTo>
                    <a:cubicBezTo>
                      <a:pt x="35" y="0"/>
                      <a:pt x="0" y="69"/>
                      <a:pt x="50" y="106"/>
                    </a:cubicBezTo>
                    <a:cubicBezTo>
                      <a:pt x="57" y="110"/>
                      <a:pt x="591" y="493"/>
                      <a:pt x="710" y="851"/>
                    </a:cubicBezTo>
                    <a:cubicBezTo>
                      <a:pt x="719" y="874"/>
                      <a:pt x="740" y="891"/>
                      <a:pt x="763" y="891"/>
                    </a:cubicBezTo>
                    <a:cubicBezTo>
                      <a:pt x="770" y="891"/>
                      <a:pt x="776" y="889"/>
                      <a:pt x="782" y="887"/>
                    </a:cubicBezTo>
                    <a:cubicBezTo>
                      <a:pt x="812" y="878"/>
                      <a:pt x="829" y="844"/>
                      <a:pt x="819" y="814"/>
                    </a:cubicBezTo>
                    <a:cubicBezTo>
                      <a:pt x="689" y="423"/>
                      <a:pt x="140" y="29"/>
                      <a:pt x="118" y="12"/>
                    </a:cubicBezTo>
                    <a:cubicBezTo>
                      <a:pt x="107" y="4"/>
                      <a:pt x="95" y="0"/>
                      <a:pt x="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8650854" y="3110411"/>
                <a:ext cx="157107" cy="64297"/>
              </a:xfrm>
              <a:custGeom>
                <a:rect b="b" l="l" r="r" t="t"/>
                <a:pathLst>
                  <a:path extrusionOk="0" h="557" w="1361">
                    <a:moveTo>
                      <a:pt x="548" y="0"/>
                    </a:moveTo>
                    <a:cubicBezTo>
                      <a:pt x="291" y="0"/>
                      <a:pt x="69" y="59"/>
                      <a:pt x="49" y="64"/>
                    </a:cubicBezTo>
                    <a:cubicBezTo>
                      <a:pt x="17" y="73"/>
                      <a:pt x="0" y="105"/>
                      <a:pt x="9" y="135"/>
                    </a:cubicBezTo>
                    <a:cubicBezTo>
                      <a:pt x="16" y="161"/>
                      <a:pt x="37" y="177"/>
                      <a:pt x="63" y="177"/>
                    </a:cubicBezTo>
                    <a:cubicBezTo>
                      <a:pt x="68" y="177"/>
                      <a:pt x="74" y="177"/>
                      <a:pt x="79" y="175"/>
                    </a:cubicBezTo>
                    <a:cubicBezTo>
                      <a:pt x="83" y="174"/>
                      <a:pt x="297" y="118"/>
                      <a:pt x="542" y="118"/>
                    </a:cubicBezTo>
                    <a:cubicBezTo>
                      <a:pt x="825" y="118"/>
                      <a:pt x="1150" y="193"/>
                      <a:pt x="1241" y="516"/>
                    </a:cubicBezTo>
                    <a:cubicBezTo>
                      <a:pt x="1250" y="539"/>
                      <a:pt x="1271" y="556"/>
                      <a:pt x="1296" y="556"/>
                    </a:cubicBezTo>
                    <a:cubicBezTo>
                      <a:pt x="1303" y="556"/>
                      <a:pt x="1307" y="556"/>
                      <a:pt x="1313" y="554"/>
                    </a:cubicBezTo>
                    <a:cubicBezTo>
                      <a:pt x="1343" y="545"/>
                      <a:pt x="1360" y="514"/>
                      <a:pt x="1352" y="484"/>
                    </a:cubicBezTo>
                    <a:cubicBezTo>
                      <a:pt x="1240" y="90"/>
                      <a:pt x="866"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a:off x="8020927" y="3678581"/>
                <a:ext cx="159300" cy="35323"/>
              </a:xfrm>
              <a:custGeom>
                <a:rect b="b" l="l" r="r" t="t"/>
                <a:pathLst>
                  <a:path extrusionOk="0" h="306" w="1380">
                    <a:moveTo>
                      <a:pt x="60" y="1"/>
                    </a:moveTo>
                    <a:cubicBezTo>
                      <a:pt x="32" y="1"/>
                      <a:pt x="7" y="23"/>
                      <a:pt x="5" y="50"/>
                    </a:cubicBezTo>
                    <a:cubicBezTo>
                      <a:pt x="1" y="82"/>
                      <a:pt x="22" y="110"/>
                      <a:pt x="54" y="114"/>
                    </a:cubicBezTo>
                    <a:cubicBezTo>
                      <a:pt x="65" y="116"/>
                      <a:pt x="1058" y="231"/>
                      <a:pt x="1282" y="303"/>
                    </a:cubicBezTo>
                    <a:cubicBezTo>
                      <a:pt x="1288" y="305"/>
                      <a:pt x="1295" y="305"/>
                      <a:pt x="1301" y="305"/>
                    </a:cubicBezTo>
                    <a:cubicBezTo>
                      <a:pt x="1365" y="305"/>
                      <a:pt x="1380" y="214"/>
                      <a:pt x="1318" y="195"/>
                    </a:cubicBezTo>
                    <a:cubicBezTo>
                      <a:pt x="1082" y="118"/>
                      <a:pt x="109" y="5"/>
                      <a:pt x="67" y="1"/>
                    </a:cubicBezTo>
                    <a:cubicBezTo>
                      <a:pt x="64" y="1"/>
                      <a:pt x="62" y="1"/>
                      <a:pt x="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8458771" y="3688278"/>
                <a:ext cx="85653" cy="18931"/>
              </a:xfrm>
              <a:custGeom>
                <a:rect b="b" l="l" r="r" t="t"/>
                <a:pathLst>
                  <a:path extrusionOk="0" h="164" w="742">
                    <a:moveTo>
                      <a:pt x="562" y="1"/>
                    </a:moveTo>
                    <a:cubicBezTo>
                      <a:pt x="381" y="1"/>
                      <a:pt x="107" y="46"/>
                      <a:pt x="70" y="51"/>
                    </a:cubicBezTo>
                    <a:cubicBezTo>
                      <a:pt x="0" y="62"/>
                      <a:pt x="9" y="164"/>
                      <a:pt x="79" y="164"/>
                    </a:cubicBezTo>
                    <a:lnTo>
                      <a:pt x="89" y="164"/>
                    </a:lnTo>
                    <a:cubicBezTo>
                      <a:pt x="182" y="149"/>
                      <a:pt x="414" y="115"/>
                      <a:pt x="559" y="115"/>
                    </a:cubicBezTo>
                    <a:cubicBezTo>
                      <a:pt x="594" y="115"/>
                      <a:pt x="623" y="117"/>
                      <a:pt x="645" y="121"/>
                    </a:cubicBezTo>
                    <a:cubicBezTo>
                      <a:pt x="650" y="123"/>
                      <a:pt x="656" y="123"/>
                      <a:pt x="661" y="123"/>
                    </a:cubicBezTo>
                    <a:cubicBezTo>
                      <a:pt x="725" y="123"/>
                      <a:pt x="741" y="18"/>
                      <a:pt x="666" y="9"/>
                    </a:cubicBezTo>
                    <a:cubicBezTo>
                      <a:pt x="639" y="3"/>
                      <a:pt x="603"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7749771" y="3752921"/>
                <a:ext cx="157569" cy="625773"/>
              </a:xfrm>
              <a:custGeom>
                <a:rect b="b" l="l" r="r" t="t"/>
                <a:pathLst>
                  <a:path extrusionOk="0" h="5421" w="1365">
                    <a:moveTo>
                      <a:pt x="1286" y="0"/>
                    </a:moveTo>
                    <a:cubicBezTo>
                      <a:pt x="1268" y="0"/>
                      <a:pt x="1251" y="8"/>
                      <a:pt x="1239" y="27"/>
                    </a:cubicBezTo>
                    <a:cubicBezTo>
                      <a:pt x="1200" y="93"/>
                      <a:pt x="245" y="1641"/>
                      <a:pt x="100" y="1960"/>
                    </a:cubicBezTo>
                    <a:cubicBezTo>
                      <a:pt x="0" y="2179"/>
                      <a:pt x="345" y="2634"/>
                      <a:pt x="809" y="3205"/>
                    </a:cubicBezTo>
                    <a:cubicBezTo>
                      <a:pt x="941" y="3367"/>
                      <a:pt x="1090" y="3550"/>
                      <a:pt x="1113" y="3607"/>
                    </a:cubicBezTo>
                    <a:cubicBezTo>
                      <a:pt x="1075" y="3673"/>
                      <a:pt x="841" y="3909"/>
                      <a:pt x="668" y="4084"/>
                    </a:cubicBezTo>
                    <a:cubicBezTo>
                      <a:pt x="179" y="4580"/>
                      <a:pt x="104" y="4671"/>
                      <a:pt x="126" y="4741"/>
                    </a:cubicBezTo>
                    <a:cubicBezTo>
                      <a:pt x="156" y="4829"/>
                      <a:pt x="351" y="5361"/>
                      <a:pt x="360" y="5384"/>
                    </a:cubicBezTo>
                    <a:cubicBezTo>
                      <a:pt x="368" y="5405"/>
                      <a:pt x="390" y="5420"/>
                      <a:pt x="413" y="5420"/>
                    </a:cubicBezTo>
                    <a:lnTo>
                      <a:pt x="415" y="5420"/>
                    </a:lnTo>
                    <a:cubicBezTo>
                      <a:pt x="453" y="5420"/>
                      <a:pt x="481" y="5382"/>
                      <a:pt x="468" y="5344"/>
                    </a:cubicBezTo>
                    <a:cubicBezTo>
                      <a:pt x="466" y="5339"/>
                      <a:pt x="281" y="4837"/>
                      <a:pt x="241" y="4718"/>
                    </a:cubicBezTo>
                    <a:cubicBezTo>
                      <a:pt x="279" y="4643"/>
                      <a:pt x="549" y="4367"/>
                      <a:pt x="749" y="4165"/>
                    </a:cubicBezTo>
                    <a:cubicBezTo>
                      <a:pt x="1077" y="3833"/>
                      <a:pt x="1211" y="3692"/>
                      <a:pt x="1228" y="3628"/>
                    </a:cubicBezTo>
                    <a:cubicBezTo>
                      <a:pt x="1243" y="3567"/>
                      <a:pt x="1179" y="3479"/>
                      <a:pt x="898" y="3132"/>
                    </a:cubicBezTo>
                    <a:cubicBezTo>
                      <a:pt x="628" y="2800"/>
                      <a:pt x="124" y="2181"/>
                      <a:pt x="204" y="2007"/>
                    </a:cubicBezTo>
                    <a:cubicBezTo>
                      <a:pt x="347" y="1692"/>
                      <a:pt x="1328" y="104"/>
                      <a:pt x="1337" y="89"/>
                    </a:cubicBezTo>
                    <a:cubicBezTo>
                      <a:pt x="1365" y="43"/>
                      <a:pt x="1326" y="0"/>
                      <a:pt x="1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8047938" y="3786859"/>
                <a:ext cx="383706" cy="232140"/>
              </a:xfrm>
              <a:custGeom>
                <a:rect b="b" l="l" r="r" t="t"/>
                <a:pathLst>
                  <a:path extrusionOk="0" h="2011" w="3324">
                    <a:moveTo>
                      <a:pt x="3249" y="0"/>
                    </a:moveTo>
                    <a:cubicBezTo>
                      <a:pt x="3232" y="0"/>
                      <a:pt x="3214" y="9"/>
                      <a:pt x="3202" y="29"/>
                    </a:cubicBezTo>
                    <a:cubicBezTo>
                      <a:pt x="3190" y="49"/>
                      <a:pt x="2168" y="1896"/>
                      <a:pt x="1177" y="1896"/>
                    </a:cubicBezTo>
                    <a:cubicBezTo>
                      <a:pt x="1106" y="1896"/>
                      <a:pt x="1035" y="1886"/>
                      <a:pt x="965" y="1866"/>
                    </a:cubicBezTo>
                    <a:cubicBezTo>
                      <a:pt x="709" y="1794"/>
                      <a:pt x="520" y="1647"/>
                      <a:pt x="405" y="1432"/>
                    </a:cubicBezTo>
                    <a:cubicBezTo>
                      <a:pt x="124" y="908"/>
                      <a:pt x="358" y="140"/>
                      <a:pt x="363" y="131"/>
                    </a:cubicBezTo>
                    <a:cubicBezTo>
                      <a:pt x="378" y="86"/>
                      <a:pt x="341" y="55"/>
                      <a:pt x="306" y="55"/>
                    </a:cubicBezTo>
                    <a:cubicBezTo>
                      <a:pt x="283" y="55"/>
                      <a:pt x="260" y="68"/>
                      <a:pt x="252" y="97"/>
                    </a:cubicBezTo>
                    <a:cubicBezTo>
                      <a:pt x="243" y="129"/>
                      <a:pt x="1" y="919"/>
                      <a:pt x="305" y="1485"/>
                    </a:cubicBezTo>
                    <a:cubicBezTo>
                      <a:pt x="437" y="1730"/>
                      <a:pt x="648" y="1894"/>
                      <a:pt x="933" y="1977"/>
                    </a:cubicBezTo>
                    <a:cubicBezTo>
                      <a:pt x="1014" y="2000"/>
                      <a:pt x="1097" y="2011"/>
                      <a:pt x="1178" y="2011"/>
                    </a:cubicBezTo>
                    <a:cubicBezTo>
                      <a:pt x="2235" y="2011"/>
                      <a:pt x="3257" y="168"/>
                      <a:pt x="3302" y="82"/>
                    </a:cubicBezTo>
                    <a:cubicBezTo>
                      <a:pt x="3323" y="39"/>
                      <a:pt x="3287" y="0"/>
                      <a:pt x="32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8019195" y="4315089"/>
                <a:ext cx="73186" cy="104122"/>
              </a:xfrm>
              <a:custGeom>
                <a:rect b="b" l="l" r="r" t="t"/>
                <a:pathLst>
                  <a:path extrusionOk="0" h="902" w="634">
                    <a:moveTo>
                      <a:pt x="555" y="1"/>
                    </a:moveTo>
                    <a:cubicBezTo>
                      <a:pt x="540" y="1"/>
                      <a:pt x="525" y="7"/>
                      <a:pt x="512" y="22"/>
                    </a:cubicBezTo>
                    <a:cubicBezTo>
                      <a:pt x="463" y="82"/>
                      <a:pt x="35" y="623"/>
                      <a:pt x="5" y="835"/>
                    </a:cubicBezTo>
                    <a:cubicBezTo>
                      <a:pt x="1" y="867"/>
                      <a:pt x="22" y="897"/>
                      <a:pt x="54" y="901"/>
                    </a:cubicBezTo>
                    <a:lnTo>
                      <a:pt x="62" y="901"/>
                    </a:lnTo>
                    <a:cubicBezTo>
                      <a:pt x="90" y="901"/>
                      <a:pt x="114" y="880"/>
                      <a:pt x="118" y="852"/>
                    </a:cubicBezTo>
                    <a:cubicBezTo>
                      <a:pt x="139" y="697"/>
                      <a:pt x="473" y="252"/>
                      <a:pt x="601" y="93"/>
                    </a:cubicBezTo>
                    <a:cubicBezTo>
                      <a:pt x="634" y="49"/>
                      <a:pt x="597"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a:off x="7924654" y="4281266"/>
                <a:ext cx="98120" cy="80689"/>
              </a:xfrm>
              <a:custGeom>
                <a:rect b="b" l="l" r="r" t="t"/>
                <a:pathLst>
                  <a:path extrusionOk="0" h="699" w="850">
                    <a:moveTo>
                      <a:pt x="765" y="1"/>
                    </a:moveTo>
                    <a:cubicBezTo>
                      <a:pt x="757" y="1"/>
                      <a:pt x="748" y="3"/>
                      <a:pt x="739" y="7"/>
                    </a:cubicBezTo>
                    <a:cubicBezTo>
                      <a:pt x="713" y="20"/>
                      <a:pt x="134" y="311"/>
                      <a:pt x="11" y="620"/>
                    </a:cubicBezTo>
                    <a:cubicBezTo>
                      <a:pt x="0" y="650"/>
                      <a:pt x="13" y="682"/>
                      <a:pt x="43" y="694"/>
                    </a:cubicBezTo>
                    <a:cubicBezTo>
                      <a:pt x="49" y="696"/>
                      <a:pt x="58" y="699"/>
                      <a:pt x="64" y="699"/>
                    </a:cubicBezTo>
                    <a:cubicBezTo>
                      <a:pt x="88" y="699"/>
                      <a:pt x="109" y="684"/>
                      <a:pt x="117" y="662"/>
                    </a:cubicBezTo>
                    <a:cubicBezTo>
                      <a:pt x="224" y="396"/>
                      <a:pt x="784" y="113"/>
                      <a:pt x="790" y="111"/>
                    </a:cubicBezTo>
                    <a:cubicBezTo>
                      <a:pt x="849" y="82"/>
                      <a:pt x="818" y="1"/>
                      <a:pt x="7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a:off x="8235635" y="4431678"/>
                <a:ext cx="104584" cy="70300"/>
              </a:xfrm>
              <a:custGeom>
                <a:rect b="b" l="l" r="r" t="t"/>
                <a:pathLst>
                  <a:path extrusionOk="0" h="609" w="906">
                    <a:moveTo>
                      <a:pt x="81" y="0"/>
                    </a:moveTo>
                    <a:cubicBezTo>
                      <a:pt x="38" y="0"/>
                      <a:pt x="1" y="56"/>
                      <a:pt x="41" y="98"/>
                    </a:cubicBezTo>
                    <a:cubicBezTo>
                      <a:pt x="58" y="117"/>
                      <a:pt x="511" y="583"/>
                      <a:pt x="841" y="609"/>
                    </a:cubicBezTo>
                    <a:cubicBezTo>
                      <a:pt x="843" y="609"/>
                      <a:pt x="844" y="609"/>
                      <a:pt x="845" y="609"/>
                    </a:cubicBezTo>
                    <a:cubicBezTo>
                      <a:pt x="876" y="609"/>
                      <a:pt x="901" y="586"/>
                      <a:pt x="903" y="555"/>
                    </a:cubicBezTo>
                    <a:cubicBezTo>
                      <a:pt x="905" y="549"/>
                      <a:pt x="903" y="541"/>
                      <a:pt x="901" y="534"/>
                    </a:cubicBezTo>
                    <a:cubicBezTo>
                      <a:pt x="895" y="511"/>
                      <a:pt x="873" y="496"/>
                      <a:pt x="852" y="494"/>
                    </a:cubicBezTo>
                    <a:cubicBezTo>
                      <a:pt x="563" y="472"/>
                      <a:pt x="126" y="23"/>
                      <a:pt x="122" y="19"/>
                    </a:cubicBezTo>
                    <a:cubicBezTo>
                      <a:pt x="109" y="6"/>
                      <a:pt x="95"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6995751" y="3137884"/>
                <a:ext cx="402522" cy="426648"/>
              </a:xfrm>
              <a:custGeom>
                <a:rect b="b" l="l" r="r" t="t"/>
                <a:pathLst>
                  <a:path extrusionOk="0" h="3696" w="3487">
                    <a:moveTo>
                      <a:pt x="3259" y="1"/>
                    </a:moveTo>
                    <a:lnTo>
                      <a:pt x="1" y="95"/>
                    </a:lnTo>
                    <a:lnTo>
                      <a:pt x="686" y="3696"/>
                    </a:lnTo>
                    <a:cubicBezTo>
                      <a:pt x="686" y="3696"/>
                      <a:pt x="3144" y="3583"/>
                      <a:pt x="3316" y="3525"/>
                    </a:cubicBezTo>
                    <a:cubicBezTo>
                      <a:pt x="3487" y="3468"/>
                      <a:pt x="3259" y="1"/>
                      <a:pt x="3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6988709" y="3131305"/>
                <a:ext cx="409102" cy="439807"/>
              </a:xfrm>
              <a:custGeom>
                <a:rect b="b" l="l" r="r" t="t"/>
                <a:pathLst>
                  <a:path extrusionOk="0" h="3810" w="3544">
                    <a:moveTo>
                      <a:pt x="3267" y="118"/>
                    </a:moveTo>
                    <a:cubicBezTo>
                      <a:pt x="3348" y="1365"/>
                      <a:pt x="3437" y="3327"/>
                      <a:pt x="3346" y="3531"/>
                    </a:cubicBezTo>
                    <a:cubicBezTo>
                      <a:pt x="3160" y="3572"/>
                      <a:pt x="1754" y="3650"/>
                      <a:pt x="796" y="3695"/>
                    </a:cubicBezTo>
                    <a:lnTo>
                      <a:pt x="130" y="207"/>
                    </a:lnTo>
                    <a:lnTo>
                      <a:pt x="3267" y="118"/>
                    </a:lnTo>
                    <a:close/>
                    <a:moveTo>
                      <a:pt x="3322" y="0"/>
                    </a:moveTo>
                    <a:cubicBezTo>
                      <a:pt x="3320" y="0"/>
                      <a:pt x="3319" y="0"/>
                      <a:pt x="3318" y="1"/>
                    </a:cubicBezTo>
                    <a:lnTo>
                      <a:pt x="60" y="96"/>
                    </a:lnTo>
                    <a:cubicBezTo>
                      <a:pt x="26" y="96"/>
                      <a:pt x="0" y="128"/>
                      <a:pt x="6" y="162"/>
                    </a:cubicBezTo>
                    <a:lnTo>
                      <a:pt x="692" y="3763"/>
                    </a:lnTo>
                    <a:cubicBezTo>
                      <a:pt x="696" y="3791"/>
                      <a:pt x="719" y="3810"/>
                      <a:pt x="747" y="3810"/>
                    </a:cubicBezTo>
                    <a:lnTo>
                      <a:pt x="751" y="3810"/>
                    </a:lnTo>
                    <a:cubicBezTo>
                      <a:pt x="1002" y="3799"/>
                      <a:pt x="3222" y="3693"/>
                      <a:pt x="3395" y="3635"/>
                    </a:cubicBezTo>
                    <a:cubicBezTo>
                      <a:pt x="3458" y="3614"/>
                      <a:pt x="3543" y="3587"/>
                      <a:pt x="3469" y="1795"/>
                    </a:cubicBezTo>
                    <a:cubicBezTo>
                      <a:pt x="3435" y="931"/>
                      <a:pt x="3377" y="62"/>
                      <a:pt x="3377" y="54"/>
                    </a:cubicBezTo>
                    <a:cubicBezTo>
                      <a:pt x="3375" y="23"/>
                      <a:pt x="3350" y="0"/>
                      <a:pt x="3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6975896" y="3076242"/>
                <a:ext cx="429072" cy="132058"/>
              </a:xfrm>
              <a:custGeom>
                <a:rect b="b" l="l" r="r" t="t"/>
                <a:pathLst>
                  <a:path extrusionOk="0" h="1144" w="3717">
                    <a:moveTo>
                      <a:pt x="3601" y="1"/>
                    </a:moveTo>
                    <a:lnTo>
                      <a:pt x="0" y="229"/>
                    </a:lnTo>
                    <a:lnTo>
                      <a:pt x="58" y="1144"/>
                    </a:lnTo>
                    <a:lnTo>
                      <a:pt x="3716" y="973"/>
                    </a:lnTo>
                    <a:lnTo>
                      <a:pt x="3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7150549" y="3610359"/>
                <a:ext cx="369854" cy="150874"/>
              </a:xfrm>
              <a:custGeom>
                <a:rect b="b" l="l" r="r" t="t"/>
                <a:pathLst>
                  <a:path extrusionOk="0" h="1307" w="3204">
                    <a:moveTo>
                      <a:pt x="268" y="0"/>
                    </a:moveTo>
                    <a:cubicBezTo>
                      <a:pt x="244" y="0"/>
                      <a:pt x="230" y="0"/>
                      <a:pt x="230" y="0"/>
                    </a:cubicBezTo>
                    <a:cubicBezTo>
                      <a:pt x="77" y="458"/>
                      <a:pt x="1" y="954"/>
                      <a:pt x="115" y="1145"/>
                    </a:cubicBezTo>
                    <a:cubicBezTo>
                      <a:pt x="174" y="1243"/>
                      <a:pt x="917" y="1307"/>
                      <a:pt x="1646" y="1307"/>
                    </a:cubicBezTo>
                    <a:cubicBezTo>
                      <a:pt x="2338" y="1307"/>
                      <a:pt x="3017" y="1249"/>
                      <a:pt x="3089" y="1107"/>
                    </a:cubicBezTo>
                    <a:cubicBezTo>
                      <a:pt x="3203" y="877"/>
                      <a:pt x="2974" y="230"/>
                      <a:pt x="3089" y="115"/>
                    </a:cubicBezTo>
                    <a:cubicBezTo>
                      <a:pt x="3202" y="4"/>
                      <a:pt x="614" y="0"/>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7142469" y="3604010"/>
                <a:ext cx="378165" cy="163918"/>
              </a:xfrm>
              <a:custGeom>
                <a:rect b="b" l="l" r="r" t="t"/>
                <a:pathLst>
                  <a:path extrusionOk="0" h="1420" w="3276">
                    <a:moveTo>
                      <a:pt x="373" y="113"/>
                    </a:moveTo>
                    <a:cubicBezTo>
                      <a:pt x="1796" y="113"/>
                      <a:pt x="2848" y="145"/>
                      <a:pt x="3082" y="190"/>
                    </a:cubicBezTo>
                    <a:cubicBezTo>
                      <a:pt x="3054" y="277"/>
                      <a:pt x="3071" y="415"/>
                      <a:pt x="3099" y="613"/>
                    </a:cubicBezTo>
                    <a:cubicBezTo>
                      <a:pt x="3127" y="811"/>
                      <a:pt x="3159" y="1034"/>
                      <a:pt x="3107" y="1137"/>
                    </a:cubicBezTo>
                    <a:cubicBezTo>
                      <a:pt x="3073" y="1205"/>
                      <a:pt x="2675" y="1305"/>
                      <a:pt x="1718" y="1305"/>
                    </a:cubicBezTo>
                    <a:cubicBezTo>
                      <a:pt x="924" y="1305"/>
                      <a:pt x="298" y="1232"/>
                      <a:pt x="234" y="1171"/>
                    </a:cubicBezTo>
                    <a:cubicBezTo>
                      <a:pt x="143" y="1017"/>
                      <a:pt x="188" y="588"/>
                      <a:pt x="341" y="113"/>
                    </a:cubicBezTo>
                    <a:close/>
                    <a:moveTo>
                      <a:pt x="298" y="0"/>
                    </a:moveTo>
                    <a:cubicBezTo>
                      <a:pt x="275" y="0"/>
                      <a:pt x="254" y="15"/>
                      <a:pt x="245" y="38"/>
                    </a:cubicBezTo>
                    <a:cubicBezTo>
                      <a:pt x="111" y="445"/>
                      <a:pt x="0" y="1000"/>
                      <a:pt x="137" y="1228"/>
                    </a:cubicBezTo>
                    <a:cubicBezTo>
                      <a:pt x="249" y="1418"/>
                      <a:pt x="1658" y="1420"/>
                      <a:pt x="1718" y="1420"/>
                    </a:cubicBezTo>
                    <a:cubicBezTo>
                      <a:pt x="2231" y="1420"/>
                      <a:pt x="3107" y="1390"/>
                      <a:pt x="3207" y="1188"/>
                    </a:cubicBezTo>
                    <a:cubicBezTo>
                      <a:pt x="3276" y="1054"/>
                      <a:pt x="3244" y="822"/>
                      <a:pt x="3212" y="598"/>
                    </a:cubicBezTo>
                    <a:cubicBezTo>
                      <a:pt x="3193" y="458"/>
                      <a:pt x="3163" y="247"/>
                      <a:pt x="3197" y="211"/>
                    </a:cubicBezTo>
                    <a:cubicBezTo>
                      <a:pt x="3216" y="192"/>
                      <a:pt x="3220" y="164"/>
                      <a:pt x="3214" y="138"/>
                    </a:cubicBezTo>
                    <a:cubicBezTo>
                      <a:pt x="3193" y="92"/>
                      <a:pt x="3154" y="0"/>
                      <a:pt x="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7198223" y="3265209"/>
                <a:ext cx="267001" cy="316638"/>
              </a:xfrm>
              <a:custGeom>
                <a:rect b="b" l="l" r="r" t="t"/>
                <a:pathLst>
                  <a:path extrusionOk="0" h="2743" w="2313">
                    <a:moveTo>
                      <a:pt x="883" y="1"/>
                    </a:moveTo>
                    <a:cubicBezTo>
                      <a:pt x="831" y="1"/>
                      <a:pt x="780" y="10"/>
                      <a:pt x="730" y="30"/>
                    </a:cubicBezTo>
                    <a:cubicBezTo>
                      <a:pt x="0" y="328"/>
                      <a:pt x="1126" y="794"/>
                      <a:pt x="952" y="1352"/>
                    </a:cubicBezTo>
                    <a:cubicBezTo>
                      <a:pt x="871" y="1609"/>
                      <a:pt x="371" y="2378"/>
                      <a:pt x="784" y="2624"/>
                    </a:cubicBezTo>
                    <a:cubicBezTo>
                      <a:pt x="898" y="2693"/>
                      <a:pt x="1069" y="2743"/>
                      <a:pt x="1254" y="2743"/>
                    </a:cubicBezTo>
                    <a:cubicBezTo>
                      <a:pt x="1737" y="2743"/>
                      <a:pt x="2313" y="2404"/>
                      <a:pt x="2192" y="1186"/>
                    </a:cubicBezTo>
                    <a:cubicBezTo>
                      <a:pt x="2192" y="1186"/>
                      <a:pt x="1471" y="1"/>
                      <a:pt x="883"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6966315" y="3279985"/>
                <a:ext cx="259729" cy="227984"/>
              </a:xfrm>
              <a:custGeom>
                <a:rect b="b" l="l" r="r" t="t"/>
                <a:pathLst>
                  <a:path extrusionOk="0" h="1975" w="2250">
                    <a:moveTo>
                      <a:pt x="1367" y="0"/>
                    </a:moveTo>
                    <a:cubicBezTo>
                      <a:pt x="933" y="0"/>
                      <a:pt x="435" y="219"/>
                      <a:pt x="435" y="219"/>
                    </a:cubicBezTo>
                    <a:cubicBezTo>
                      <a:pt x="254" y="292"/>
                      <a:pt x="0" y="1792"/>
                      <a:pt x="698" y="1937"/>
                    </a:cubicBezTo>
                    <a:cubicBezTo>
                      <a:pt x="822" y="1963"/>
                      <a:pt x="950" y="1974"/>
                      <a:pt x="1075" y="1974"/>
                    </a:cubicBezTo>
                    <a:cubicBezTo>
                      <a:pt x="1656" y="1974"/>
                      <a:pt x="2186" y="1724"/>
                      <a:pt x="2058" y="1498"/>
                    </a:cubicBezTo>
                    <a:cubicBezTo>
                      <a:pt x="1920" y="1257"/>
                      <a:pt x="1469" y="1243"/>
                      <a:pt x="1360" y="1243"/>
                    </a:cubicBezTo>
                    <a:cubicBezTo>
                      <a:pt x="1345" y="1243"/>
                      <a:pt x="1337" y="1243"/>
                      <a:pt x="1337" y="1243"/>
                    </a:cubicBezTo>
                    <a:cubicBezTo>
                      <a:pt x="1337" y="1243"/>
                      <a:pt x="2250" y="913"/>
                      <a:pt x="1986" y="675"/>
                    </a:cubicBezTo>
                    <a:cubicBezTo>
                      <a:pt x="1882" y="582"/>
                      <a:pt x="1736" y="554"/>
                      <a:pt x="1596" y="554"/>
                    </a:cubicBezTo>
                    <a:cubicBezTo>
                      <a:pt x="1380" y="554"/>
                      <a:pt x="1179" y="622"/>
                      <a:pt x="1179" y="622"/>
                    </a:cubicBezTo>
                    <a:cubicBezTo>
                      <a:pt x="1179" y="622"/>
                      <a:pt x="2141" y="236"/>
                      <a:pt x="1686" y="53"/>
                    </a:cubicBezTo>
                    <a:cubicBezTo>
                      <a:pt x="1591" y="15"/>
                      <a:pt x="1481" y="0"/>
                      <a:pt x="1367"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7047466" y="3336548"/>
                <a:ext cx="83921" cy="32206"/>
              </a:xfrm>
              <a:custGeom>
                <a:rect b="b" l="l" r="r" t="t"/>
                <a:pathLst>
                  <a:path extrusionOk="0" h="279" w="727">
                    <a:moveTo>
                      <a:pt x="648" y="1"/>
                    </a:moveTo>
                    <a:cubicBezTo>
                      <a:pt x="645" y="1"/>
                      <a:pt x="642" y="1"/>
                      <a:pt x="638" y="2"/>
                    </a:cubicBezTo>
                    <a:cubicBezTo>
                      <a:pt x="502" y="19"/>
                      <a:pt x="81" y="161"/>
                      <a:pt x="64" y="168"/>
                    </a:cubicBezTo>
                    <a:cubicBezTo>
                      <a:pt x="0" y="189"/>
                      <a:pt x="16" y="278"/>
                      <a:pt x="78" y="278"/>
                    </a:cubicBezTo>
                    <a:cubicBezTo>
                      <a:pt x="79" y="278"/>
                      <a:pt x="80" y="278"/>
                      <a:pt x="81" y="278"/>
                    </a:cubicBezTo>
                    <a:cubicBezTo>
                      <a:pt x="87" y="278"/>
                      <a:pt x="93" y="278"/>
                      <a:pt x="100" y="276"/>
                    </a:cubicBezTo>
                    <a:cubicBezTo>
                      <a:pt x="104" y="274"/>
                      <a:pt x="527" y="132"/>
                      <a:pt x="653" y="114"/>
                    </a:cubicBezTo>
                    <a:cubicBezTo>
                      <a:pt x="726" y="104"/>
                      <a:pt x="714" y="1"/>
                      <a:pt x="6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7050352" y="3412388"/>
                <a:ext cx="105854" cy="38902"/>
              </a:xfrm>
              <a:custGeom>
                <a:rect b="b" l="l" r="r" t="t"/>
                <a:pathLst>
                  <a:path extrusionOk="0" h="337" w="917">
                    <a:moveTo>
                      <a:pt x="828" y="1"/>
                    </a:moveTo>
                    <a:cubicBezTo>
                      <a:pt x="685" y="1"/>
                      <a:pt x="208" y="171"/>
                      <a:pt x="60" y="224"/>
                    </a:cubicBezTo>
                    <a:cubicBezTo>
                      <a:pt x="0" y="247"/>
                      <a:pt x="15" y="336"/>
                      <a:pt x="79" y="336"/>
                    </a:cubicBezTo>
                    <a:cubicBezTo>
                      <a:pt x="87" y="334"/>
                      <a:pt x="94" y="334"/>
                      <a:pt x="100" y="332"/>
                    </a:cubicBezTo>
                    <a:cubicBezTo>
                      <a:pt x="390" y="226"/>
                      <a:pt x="735" y="114"/>
                      <a:pt x="819" y="114"/>
                    </a:cubicBezTo>
                    <a:cubicBezTo>
                      <a:pt x="822" y="114"/>
                      <a:pt x="825" y="115"/>
                      <a:pt x="828" y="115"/>
                    </a:cubicBezTo>
                    <a:cubicBezTo>
                      <a:pt x="832" y="116"/>
                      <a:pt x="835" y="116"/>
                      <a:pt x="838" y="116"/>
                    </a:cubicBezTo>
                    <a:cubicBezTo>
                      <a:pt x="904" y="116"/>
                      <a:pt x="916" y="16"/>
                      <a:pt x="847" y="2"/>
                    </a:cubicBezTo>
                    <a:cubicBezTo>
                      <a:pt x="842" y="1"/>
                      <a:pt x="835" y="1"/>
                      <a:pt x="8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7256980" y="3414466"/>
                <a:ext cx="60026" cy="175346"/>
              </a:xfrm>
              <a:custGeom>
                <a:rect b="b" l="l" r="r" t="t"/>
                <a:pathLst>
                  <a:path extrusionOk="0" h="1519" w="520">
                    <a:moveTo>
                      <a:pt x="440" y="1"/>
                    </a:moveTo>
                    <a:cubicBezTo>
                      <a:pt x="423" y="1"/>
                      <a:pt x="405" y="9"/>
                      <a:pt x="394" y="29"/>
                    </a:cubicBezTo>
                    <a:cubicBezTo>
                      <a:pt x="102" y="508"/>
                      <a:pt x="0" y="902"/>
                      <a:pt x="94" y="1193"/>
                    </a:cubicBezTo>
                    <a:cubicBezTo>
                      <a:pt x="168" y="1429"/>
                      <a:pt x="345" y="1510"/>
                      <a:pt x="353" y="1512"/>
                    </a:cubicBezTo>
                    <a:cubicBezTo>
                      <a:pt x="360" y="1517"/>
                      <a:pt x="368" y="1517"/>
                      <a:pt x="375" y="1517"/>
                    </a:cubicBezTo>
                    <a:lnTo>
                      <a:pt x="375" y="1519"/>
                    </a:lnTo>
                    <a:cubicBezTo>
                      <a:pt x="436" y="1517"/>
                      <a:pt x="453" y="1434"/>
                      <a:pt x="398" y="1408"/>
                    </a:cubicBezTo>
                    <a:cubicBezTo>
                      <a:pt x="394" y="1406"/>
                      <a:pt x="260" y="1344"/>
                      <a:pt x="202" y="1155"/>
                    </a:cubicBezTo>
                    <a:cubicBezTo>
                      <a:pt x="145" y="976"/>
                      <a:pt x="151" y="646"/>
                      <a:pt x="492" y="89"/>
                    </a:cubicBezTo>
                    <a:cubicBezTo>
                      <a:pt x="520" y="44"/>
                      <a:pt x="480" y="1"/>
                      <a:pt x="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8964490" y="3971324"/>
                <a:ext cx="22972" cy="61642"/>
              </a:xfrm>
              <a:custGeom>
                <a:rect b="b" l="l" r="r" t="t"/>
                <a:pathLst>
                  <a:path extrusionOk="0" h="534" w="199">
                    <a:moveTo>
                      <a:pt x="68" y="1"/>
                    </a:moveTo>
                    <a:cubicBezTo>
                      <a:pt x="35" y="1"/>
                      <a:pt x="1" y="27"/>
                      <a:pt x="9" y="70"/>
                    </a:cubicBezTo>
                    <a:cubicBezTo>
                      <a:pt x="39" y="193"/>
                      <a:pt x="73" y="398"/>
                      <a:pt x="54" y="459"/>
                    </a:cubicBezTo>
                    <a:cubicBezTo>
                      <a:pt x="44" y="491"/>
                      <a:pt x="61" y="523"/>
                      <a:pt x="90" y="532"/>
                    </a:cubicBezTo>
                    <a:cubicBezTo>
                      <a:pt x="97" y="534"/>
                      <a:pt x="101" y="534"/>
                      <a:pt x="107" y="534"/>
                    </a:cubicBezTo>
                    <a:cubicBezTo>
                      <a:pt x="133" y="534"/>
                      <a:pt x="154" y="519"/>
                      <a:pt x="163" y="496"/>
                    </a:cubicBezTo>
                    <a:cubicBezTo>
                      <a:pt x="199" y="379"/>
                      <a:pt x="135" y="98"/>
                      <a:pt x="122" y="42"/>
                    </a:cubicBezTo>
                    <a:cubicBezTo>
                      <a:pt x="114" y="14"/>
                      <a:pt x="92" y="1"/>
                      <a:pt x="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8922126" y="3946621"/>
                <a:ext cx="23087" cy="62104"/>
              </a:xfrm>
              <a:custGeom>
                <a:rect b="b" l="l" r="r" t="t"/>
                <a:pathLst>
                  <a:path extrusionOk="0" h="538" w="200">
                    <a:moveTo>
                      <a:pt x="70" y="0"/>
                    </a:moveTo>
                    <a:cubicBezTo>
                      <a:pt x="35" y="0"/>
                      <a:pt x="0" y="28"/>
                      <a:pt x="13" y="73"/>
                    </a:cubicBezTo>
                    <a:cubicBezTo>
                      <a:pt x="40" y="188"/>
                      <a:pt x="76" y="397"/>
                      <a:pt x="55" y="463"/>
                    </a:cubicBezTo>
                    <a:cubicBezTo>
                      <a:pt x="45" y="499"/>
                      <a:pt x="70" y="537"/>
                      <a:pt x="110" y="537"/>
                    </a:cubicBezTo>
                    <a:cubicBezTo>
                      <a:pt x="134" y="537"/>
                      <a:pt x="157" y="522"/>
                      <a:pt x="164" y="499"/>
                    </a:cubicBezTo>
                    <a:cubicBezTo>
                      <a:pt x="200" y="382"/>
                      <a:pt x="136" y="101"/>
                      <a:pt x="123" y="46"/>
                    </a:cubicBezTo>
                    <a:cubicBezTo>
                      <a:pt x="117" y="14"/>
                      <a:pt x="94"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8958949" y="3878745"/>
                <a:ext cx="23202" cy="62104"/>
              </a:xfrm>
              <a:custGeom>
                <a:rect b="b" l="l" r="r" t="t"/>
                <a:pathLst>
                  <a:path extrusionOk="0" h="538" w="201">
                    <a:moveTo>
                      <a:pt x="70" y="1"/>
                    </a:moveTo>
                    <a:cubicBezTo>
                      <a:pt x="36" y="1"/>
                      <a:pt x="0" y="29"/>
                      <a:pt x="13" y="74"/>
                    </a:cubicBezTo>
                    <a:cubicBezTo>
                      <a:pt x="43" y="197"/>
                      <a:pt x="75" y="402"/>
                      <a:pt x="55" y="463"/>
                    </a:cubicBezTo>
                    <a:cubicBezTo>
                      <a:pt x="45" y="500"/>
                      <a:pt x="70" y="538"/>
                      <a:pt x="111" y="538"/>
                    </a:cubicBezTo>
                    <a:cubicBezTo>
                      <a:pt x="134" y="538"/>
                      <a:pt x="158" y="521"/>
                      <a:pt x="164" y="500"/>
                    </a:cubicBezTo>
                    <a:cubicBezTo>
                      <a:pt x="200" y="383"/>
                      <a:pt x="136" y="102"/>
                      <a:pt x="123" y="46"/>
                    </a:cubicBezTo>
                    <a:cubicBezTo>
                      <a:pt x="117" y="15"/>
                      <a:pt x="94" y="1"/>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8917624" y="3848501"/>
                <a:ext cx="22741" cy="61642"/>
              </a:xfrm>
              <a:custGeom>
                <a:rect b="b" l="l" r="r" t="t"/>
                <a:pathLst>
                  <a:path extrusionOk="0" h="534" w="197">
                    <a:moveTo>
                      <a:pt x="67" y="1"/>
                    </a:moveTo>
                    <a:cubicBezTo>
                      <a:pt x="34" y="1"/>
                      <a:pt x="0" y="27"/>
                      <a:pt x="9" y="70"/>
                    </a:cubicBezTo>
                    <a:cubicBezTo>
                      <a:pt x="39" y="193"/>
                      <a:pt x="71" y="398"/>
                      <a:pt x="52" y="459"/>
                    </a:cubicBezTo>
                    <a:cubicBezTo>
                      <a:pt x="43" y="491"/>
                      <a:pt x="58" y="523"/>
                      <a:pt x="90" y="532"/>
                    </a:cubicBezTo>
                    <a:cubicBezTo>
                      <a:pt x="94" y="534"/>
                      <a:pt x="101" y="534"/>
                      <a:pt x="107" y="534"/>
                    </a:cubicBezTo>
                    <a:cubicBezTo>
                      <a:pt x="130" y="534"/>
                      <a:pt x="154" y="519"/>
                      <a:pt x="160" y="496"/>
                    </a:cubicBezTo>
                    <a:cubicBezTo>
                      <a:pt x="196" y="378"/>
                      <a:pt x="132" y="98"/>
                      <a:pt x="120" y="42"/>
                    </a:cubicBezTo>
                    <a:cubicBezTo>
                      <a:pt x="112" y="13"/>
                      <a:pt x="89" y="1"/>
                      <a:pt x="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8926281" y="4031119"/>
                <a:ext cx="23433" cy="62104"/>
              </a:xfrm>
              <a:custGeom>
                <a:rect b="b" l="l" r="r" t="t"/>
                <a:pathLst>
                  <a:path extrusionOk="0" h="538" w="203">
                    <a:moveTo>
                      <a:pt x="69" y="0"/>
                    </a:moveTo>
                    <a:cubicBezTo>
                      <a:pt x="35" y="0"/>
                      <a:pt x="0" y="28"/>
                      <a:pt x="13" y="71"/>
                    </a:cubicBezTo>
                    <a:cubicBezTo>
                      <a:pt x="43" y="197"/>
                      <a:pt x="74" y="399"/>
                      <a:pt x="55" y="463"/>
                    </a:cubicBezTo>
                    <a:cubicBezTo>
                      <a:pt x="45" y="499"/>
                      <a:pt x="72" y="537"/>
                      <a:pt x="111" y="537"/>
                    </a:cubicBezTo>
                    <a:cubicBezTo>
                      <a:pt x="134" y="537"/>
                      <a:pt x="157" y="520"/>
                      <a:pt x="164" y="497"/>
                    </a:cubicBezTo>
                    <a:cubicBezTo>
                      <a:pt x="202" y="382"/>
                      <a:pt x="136" y="101"/>
                      <a:pt x="123" y="46"/>
                    </a:cubicBezTo>
                    <a:cubicBezTo>
                      <a:pt x="117" y="14"/>
                      <a:pt x="93" y="0"/>
                      <a:pt x="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8961835" y="4061363"/>
                <a:ext cx="20317" cy="62104"/>
              </a:xfrm>
              <a:custGeom>
                <a:rect b="b" l="l" r="r" t="t"/>
                <a:pathLst>
                  <a:path extrusionOk="0" h="538" w="176">
                    <a:moveTo>
                      <a:pt x="111" y="1"/>
                    </a:moveTo>
                    <a:cubicBezTo>
                      <a:pt x="79" y="3"/>
                      <a:pt x="54" y="28"/>
                      <a:pt x="56" y="60"/>
                    </a:cubicBezTo>
                    <a:cubicBezTo>
                      <a:pt x="58" y="188"/>
                      <a:pt x="50" y="395"/>
                      <a:pt x="15" y="450"/>
                    </a:cubicBezTo>
                    <a:cubicBezTo>
                      <a:pt x="1" y="478"/>
                      <a:pt x="11" y="514"/>
                      <a:pt x="39" y="529"/>
                    </a:cubicBezTo>
                    <a:cubicBezTo>
                      <a:pt x="47" y="533"/>
                      <a:pt x="56" y="537"/>
                      <a:pt x="67" y="537"/>
                    </a:cubicBezTo>
                    <a:cubicBezTo>
                      <a:pt x="88" y="537"/>
                      <a:pt x="107" y="524"/>
                      <a:pt x="115" y="507"/>
                    </a:cubicBezTo>
                    <a:cubicBezTo>
                      <a:pt x="175" y="403"/>
                      <a:pt x="171" y="114"/>
                      <a:pt x="169" y="56"/>
                    </a:cubicBezTo>
                    <a:cubicBezTo>
                      <a:pt x="169" y="26"/>
                      <a:pt x="143"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 name="Google Shape;580;p31"/>
          <p:cNvGrpSpPr/>
          <p:nvPr/>
        </p:nvGrpSpPr>
        <p:grpSpPr>
          <a:xfrm>
            <a:off x="1905200" y="3126300"/>
            <a:ext cx="849748" cy="766355"/>
            <a:chOff x="941775" y="3376000"/>
            <a:chExt cx="849748" cy="766355"/>
          </a:xfrm>
        </p:grpSpPr>
        <p:sp>
          <p:nvSpPr>
            <p:cNvPr id="581" name="Google Shape;581;p31"/>
            <p:cNvSpPr/>
            <p:nvPr/>
          </p:nvSpPr>
          <p:spPr>
            <a:xfrm>
              <a:off x="941775" y="3376228"/>
              <a:ext cx="849748" cy="766127"/>
            </a:xfrm>
            <a:custGeom>
              <a:rect b="b" l="l" r="r" t="t"/>
              <a:pathLst>
                <a:path extrusionOk="0" h="6734" w="7469">
                  <a:moveTo>
                    <a:pt x="4086" y="0"/>
                  </a:moveTo>
                  <a:cubicBezTo>
                    <a:pt x="2718" y="0"/>
                    <a:pt x="1750" y="439"/>
                    <a:pt x="1750" y="439"/>
                  </a:cubicBezTo>
                  <a:cubicBezTo>
                    <a:pt x="0" y="999"/>
                    <a:pt x="62" y="4602"/>
                    <a:pt x="1437" y="5600"/>
                  </a:cubicBezTo>
                  <a:cubicBezTo>
                    <a:pt x="2758" y="6562"/>
                    <a:pt x="3976" y="6734"/>
                    <a:pt x="4606" y="6734"/>
                  </a:cubicBezTo>
                  <a:cubicBezTo>
                    <a:pt x="4791" y="6734"/>
                    <a:pt x="4926" y="6719"/>
                    <a:pt x="4997" y="6705"/>
                  </a:cubicBezTo>
                  <a:cubicBezTo>
                    <a:pt x="5310" y="6641"/>
                    <a:pt x="5038" y="6330"/>
                    <a:pt x="4914" y="6079"/>
                  </a:cubicBezTo>
                  <a:cubicBezTo>
                    <a:pt x="4789" y="5830"/>
                    <a:pt x="7015" y="6038"/>
                    <a:pt x="7309" y="4457"/>
                  </a:cubicBezTo>
                  <a:cubicBezTo>
                    <a:pt x="7389" y="4015"/>
                    <a:pt x="7468" y="897"/>
                    <a:pt x="6413" y="458"/>
                  </a:cubicBezTo>
                  <a:cubicBezTo>
                    <a:pt x="5584" y="114"/>
                    <a:pt x="4783" y="0"/>
                    <a:pt x="4086"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2" name="Google Shape;582;p31"/>
            <p:cNvSpPr/>
            <p:nvPr/>
          </p:nvSpPr>
          <p:spPr>
            <a:xfrm>
              <a:off x="941775" y="3376000"/>
              <a:ext cx="849748" cy="766127"/>
            </a:xfrm>
            <a:custGeom>
              <a:rect b="b" l="l" r="r" t="t"/>
              <a:pathLst>
                <a:path extrusionOk="0" h="6734" w="7469">
                  <a:moveTo>
                    <a:pt x="4082" y="1"/>
                  </a:moveTo>
                  <a:cubicBezTo>
                    <a:pt x="2716" y="1"/>
                    <a:pt x="1748" y="439"/>
                    <a:pt x="1748" y="439"/>
                  </a:cubicBezTo>
                  <a:cubicBezTo>
                    <a:pt x="0" y="1001"/>
                    <a:pt x="62" y="4604"/>
                    <a:pt x="1437" y="5602"/>
                  </a:cubicBezTo>
                  <a:cubicBezTo>
                    <a:pt x="2756" y="6562"/>
                    <a:pt x="3975" y="6733"/>
                    <a:pt x="4604" y="6733"/>
                  </a:cubicBezTo>
                  <a:cubicBezTo>
                    <a:pt x="4790" y="6733"/>
                    <a:pt x="4924" y="6719"/>
                    <a:pt x="4995" y="6704"/>
                  </a:cubicBezTo>
                  <a:cubicBezTo>
                    <a:pt x="5308" y="6643"/>
                    <a:pt x="5038" y="6330"/>
                    <a:pt x="4912" y="6081"/>
                  </a:cubicBezTo>
                  <a:cubicBezTo>
                    <a:pt x="4789" y="5832"/>
                    <a:pt x="7015" y="6040"/>
                    <a:pt x="7306" y="4457"/>
                  </a:cubicBezTo>
                  <a:cubicBezTo>
                    <a:pt x="7389" y="4014"/>
                    <a:pt x="7468" y="899"/>
                    <a:pt x="6413" y="460"/>
                  </a:cubicBezTo>
                  <a:cubicBezTo>
                    <a:pt x="5582" y="115"/>
                    <a:pt x="4780" y="1"/>
                    <a:pt x="4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1169543" y="3572593"/>
              <a:ext cx="427548" cy="362244"/>
            </a:xfrm>
            <a:custGeom>
              <a:rect b="b" l="l" r="r" t="t"/>
              <a:pathLst>
                <a:path extrusionOk="0" h="3184" w="3758">
                  <a:moveTo>
                    <a:pt x="1729" y="0"/>
                  </a:moveTo>
                  <a:cubicBezTo>
                    <a:pt x="1314" y="0"/>
                    <a:pt x="1027" y="160"/>
                    <a:pt x="1027" y="160"/>
                  </a:cubicBezTo>
                  <a:cubicBezTo>
                    <a:pt x="1027" y="160"/>
                    <a:pt x="1" y="709"/>
                    <a:pt x="322" y="1882"/>
                  </a:cubicBezTo>
                  <a:cubicBezTo>
                    <a:pt x="476" y="2446"/>
                    <a:pt x="935" y="2521"/>
                    <a:pt x="1233" y="2567"/>
                  </a:cubicBezTo>
                  <a:cubicBezTo>
                    <a:pt x="1531" y="2616"/>
                    <a:pt x="1446" y="2940"/>
                    <a:pt x="1569" y="3140"/>
                  </a:cubicBezTo>
                  <a:cubicBezTo>
                    <a:pt x="1588" y="3170"/>
                    <a:pt x="1623" y="3184"/>
                    <a:pt x="1669" y="3184"/>
                  </a:cubicBezTo>
                  <a:cubicBezTo>
                    <a:pt x="1925" y="3184"/>
                    <a:pt x="2528" y="2782"/>
                    <a:pt x="2648" y="2721"/>
                  </a:cubicBezTo>
                  <a:cubicBezTo>
                    <a:pt x="2791" y="2648"/>
                    <a:pt x="2759" y="2446"/>
                    <a:pt x="2687" y="2303"/>
                  </a:cubicBezTo>
                  <a:cubicBezTo>
                    <a:pt x="2614" y="2161"/>
                    <a:pt x="3757" y="1084"/>
                    <a:pt x="2714" y="331"/>
                  </a:cubicBezTo>
                  <a:cubicBezTo>
                    <a:pt x="2360" y="76"/>
                    <a:pt x="2014" y="0"/>
                    <a:pt x="17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1302540" y="3707410"/>
              <a:ext cx="155296" cy="202624"/>
            </a:xfrm>
            <a:custGeom>
              <a:rect b="b" l="l" r="r" t="t"/>
              <a:pathLst>
                <a:path extrusionOk="0" h="1781" w="1365">
                  <a:moveTo>
                    <a:pt x="688" y="503"/>
                  </a:moveTo>
                  <a:lnTo>
                    <a:pt x="688" y="503"/>
                  </a:lnTo>
                  <a:cubicBezTo>
                    <a:pt x="745" y="554"/>
                    <a:pt x="764" y="599"/>
                    <a:pt x="756" y="614"/>
                  </a:cubicBezTo>
                  <a:cubicBezTo>
                    <a:pt x="747" y="614"/>
                    <a:pt x="718" y="586"/>
                    <a:pt x="690" y="510"/>
                  </a:cubicBezTo>
                  <a:cubicBezTo>
                    <a:pt x="688" y="508"/>
                    <a:pt x="688" y="506"/>
                    <a:pt x="688" y="503"/>
                  </a:cubicBezTo>
                  <a:close/>
                  <a:moveTo>
                    <a:pt x="774" y="1"/>
                  </a:moveTo>
                  <a:cubicBezTo>
                    <a:pt x="669" y="1"/>
                    <a:pt x="614" y="62"/>
                    <a:pt x="590" y="105"/>
                  </a:cubicBezTo>
                  <a:cubicBezTo>
                    <a:pt x="556" y="165"/>
                    <a:pt x="539" y="231"/>
                    <a:pt x="539" y="299"/>
                  </a:cubicBezTo>
                  <a:cubicBezTo>
                    <a:pt x="505" y="291"/>
                    <a:pt x="472" y="286"/>
                    <a:pt x="441" y="286"/>
                  </a:cubicBezTo>
                  <a:cubicBezTo>
                    <a:pt x="371" y="286"/>
                    <a:pt x="306" y="308"/>
                    <a:pt x="254" y="350"/>
                  </a:cubicBezTo>
                  <a:cubicBezTo>
                    <a:pt x="0" y="550"/>
                    <a:pt x="541" y="1476"/>
                    <a:pt x="713" y="1755"/>
                  </a:cubicBezTo>
                  <a:cubicBezTo>
                    <a:pt x="724" y="1772"/>
                    <a:pt x="743" y="1780"/>
                    <a:pt x="762" y="1780"/>
                  </a:cubicBezTo>
                  <a:cubicBezTo>
                    <a:pt x="773" y="1780"/>
                    <a:pt x="784" y="1778"/>
                    <a:pt x="792" y="1772"/>
                  </a:cubicBezTo>
                  <a:cubicBezTo>
                    <a:pt x="818" y="1755"/>
                    <a:pt x="826" y="1721"/>
                    <a:pt x="811" y="1693"/>
                  </a:cubicBezTo>
                  <a:cubicBezTo>
                    <a:pt x="483" y="1163"/>
                    <a:pt x="205" y="533"/>
                    <a:pt x="324" y="437"/>
                  </a:cubicBezTo>
                  <a:cubicBezTo>
                    <a:pt x="358" y="410"/>
                    <a:pt x="398" y="399"/>
                    <a:pt x="439" y="399"/>
                  </a:cubicBezTo>
                  <a:cubicBezTo>
                    <a:pt x="475" y="399"/>
                    <a:pt x="512" y="408"/>
                    <a:pt x="547" y="420"/>
                  </a:cubicBezTo>
                  <a:cubicBezTo>
                    <a:pt x="564" y="527"/>
                    <a:pt x="605" y="623"/>
                    <a:pt x="652" y="676"/>
                  </a:cubicBezTo>
                  <a:cubicBezTo>
                    <a:pt x="689" y="716"/>
                    <a:pt x="726" y="727"/>
                    <a:pt x="755" y="727"/>
                  </a:cubicBezTo>
                  <a:cubicBezTo>
                    <a:pt x="776" y="727"/>
                    <a:pt x="794" y="721"/>
                    <a:pt x="805" y="716"/>
                  </a:cubicBezTo>
                  <a:cubicBezTo>
                    <a:pt x="847" y="697"/>
                    <a:pt x="875" y="657"/>
                    <a:pt x="877" y="610"/>
                  </a:cubicBezTo>
                  <a:cubicBezTo>
                    <a:pt x="877" y="512"/>
                    <a:pt x="769" y="406"/>
                    <a:pt x="656" y="346"/>
                  </a:cubicBezTo>
                  <a:cubicBezTo>
                    <a:pt x="649" y="265"/>
                    <a:pt x="662" y="186"/>
                    <a:pt x="701" y="146"/>
                  </a:cubicBezTo>
                  <a:cubicBezTo>
                    <a:pt x="709" y="138"/>
                    <a:pt x="728" y="116"/>
                    <a:pt x="776" y="116"/>
                  </a:cubicBezTo>
                  <a:cubicBezTo>
                    <a:pt x="790" y="116"/>
                    <a:pt x="806" y="118"/>
                    <a:pt x="826" y="122"/>
                  </a:cubicBezTo>
                  <a:cubicBezTo>
                    <a:pt x="1084" y="188"/>
                    <a:pt x="1222" y="1018"/>
                    <a:pt x="1247" y="1527"/>
                  </a:cubicBezTo>
                  <a:cubicBezTo>
                    <a:pt x="1249" y="1564"/>
                    <a:pt x="1277" y="1581"/>
                    <a:pt x="1305" y="1581"/>
                  </a:cubicBezTo>
                  <a:cubicBezTo>
                    <a:pt x="1334" y="1581"/>
                    <a:pt x="1365" y="1561"/>
                    <a:pt x="1362" y="1521"/>
                  </a:cubicBezTo>
                  <a:cubicBezTo>
                    <a:pt x="1356" y="1378"/>
                    <a:pt x="1279" y="118"/>
                    <a:pt x="856" y="12"/>
                  </a:cubicBezTo>
                  <a:cubicBezTo>
                    <a:pt x="826" y="4"/>
                    <a:pt x="799" y="1"/>
                    <a:pt x="7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1369551" y="3915153"/>
              <a:ext cx="125033" cy="101597"/>
            </a:xfrm>
            <a:custGeom>
              <a:rect b="b" l="l" r="r" t="t"/>
              <a:pathLst>
                <a:path extrusionOk="0" h="893" w="1099">
                  <a:moveTo>
                    <a:pt x="913" y="1"/>
                  </a:moveTo>
                  <a:cubicBezTo>
                    <a:pt x="879" y="1"/>
                    <a:pt x="845" y="29"/>
                    <a:pt x="856" y="74"/>
                  </a:cubicBezTo>
                  <a:cubicBezTo>
                    <a:pt x="912" y="278"/>
                    <a:pt x="959" y="527"/>
                    <a:pt x="950" y="610"/>
                  </a:cubicBezTo>
                  <a:cubicBezTo>
                    <a:pt x="890" y="589"/>
                    <a:pt x="746" y="482"/>
                    <a:pt x="616" y="359"/>
                  </a:cubicBezTo>
                  <a:cubicBezTo>
                    <a:pt x="604" y="348"/>
                    <a:pt x="591" y="344"/>
                    <a:pt x="577" y="344"/>
                  </a:cubicBezTo>
                  <a:cubicBezTo>
                    <a:pt x="545" y="344"/>
                    <a:pt x="514" y="372"/>
                    <a:pt x="520" y="410"/>
                  </a:cubicBezTo>
                  <a:cubicBezTo>
                    <a:pt x="544" y="546"/>
                    <a:pt x="539" y="757"/>
                    <a:pt x="461" y="778"/>
                  </a:cubicBezTo>
                  <a:cubicBezTo>
                    <a:pt x="459" y="778"/>
                    <a:pt x="457" y="779"/>
                    <a:pt x="455" y="779"/>
                  </a:cubicBezTo>
                  <a:cubicBezTo>
                    <a:pt x="387" y="779"/>
                    <a:pt x="236" y="544"/>
                    <a:pt x="126" y="271"/>
                  </a:cubicBezTo>
                  <a:cubicBezTo>
                    <a:pt x="116" y="246"/>
                    <a:pt x="95" y="235"/>
                    <a:pt x="74" y="235"/>
                  </a:cubicBezTo>
                  <a:cubicBezTo>
                    <a:pt x="38" y="235"/>
                    <a:pt x="1" y="269"/>
                    <a:pt x="20" y="314"/>
                  </a:cubicBezTo>
                  <a:cubicBezTo>
                    <a:pt x="75" y="454"/>
                    <a:pt x="267" y="893"/>
                    <a:pt x="456" y="893"/>
                  </a:cubicBezTo>
                  <a:cubicBezTo>
                    <a:pt x="467" y="893"/>
                    <a:pt x="478" y="891"/>
                    <a:pt x="488" y="889"/>
                  </a:cubicBezTo>
                  <a:cubicBezTo>
                    <a:pt x="624" y="852"/>
                    <a:pt x="648" y="674"/>
                    <a:pt x="646" y="540"/>
                  </a:cubicBezTo>
                  <a:lnTo>
                    <a:pt x="646" y="540"/>
                  </a:lnTo>
                  <a:cubicBezTo>
                    <a:pt x="756" y="632"/>
                    <a:pt x="886" y="727"/>
                    <a:pt x="969" y="727"/>
                  </a:cubicBezTo>
                  <a:cubicBezTo>
                    <a:pt x="976" y="727"/>
                    <a:pt x="982" y="726"/>
                    <a:pt x="988" y="725"/>
                  </a:cubicBezTo>
                  <a:cubicBezTo>
                    <a:pt x="1016" y="718"/>
                    <a:pt x="1039" y="699"/>
                    <a:pt x="1050" y="672"/>
                  </a:cubicBezTo>
                  <a:cubicBezTo>
                    <a:pt x="1099" y="557"/>
                    <a:pt x="999" y="161"/>
                    <a:pt x="967" y="44"/>
                  </a:cubicBezTo>
                  <a:cubicBezTo>
                    <a:pt x="958" y="14"/>
                    <a:pt x="936" y="1"/>
                    <a:pt x="9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1322109" y="3853945"/>
              <a:ext cx="191361" cy="111495"/>
            </a:xfrm>
            <a:custGeom>
              <a:rect b="b" l="l" r="r" t="t"/>
              <a:pathLst>
                <a:path extrusionOk="0" h="980" w="1682">
                  <a:moveTo>
                    <a:pt x="1444" y="1"/>
                  </a:moveTo>
                  <a:cubicBezTo>
                    <a:pt x="1444" y="1"/>
                    <a:pt x="269" y="320"/>
                    <a:pt x="135" y="405"/>
                  </a:cubicBezTo>
                  <a:cubicBezTo>
                    <a:pt x="1" y="488"/>
                    <a:pt x="201" y="792"/>
                    <a:pt x="262" y="943"/>
                  </a:cubicBezTo>
                  <a:cubicBezTo>
                    <a:pt x="273" y="969"/>
                    <a:pt x="316" y="979"/>
                    <a:pt x="381" y="979"/>
                  </a:cubicBezTo>
                  <a:cubicBezTo>
                    <a:pt x="711" y="979"/>
                    <a:pt x="1600" y="707"/>
                    <a:pt x="1637" y="618"/>
                  </a:cubicBezTo>
                  <a:cubicBezTo>
                    <a:pt x="1682" y="511"/>
                    <a:pt x="1444" y="1"/>
                    <a:pt x="1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1349300" y="3889100"/>
              <a:ext cx="143236" cy="48011"/>
            </a:xfrm>
            <a:custGeom>
              <a:rect b="b" l="l" r="r" t="t"/>
              <a:pathLst>
                <a:path extrusionOk="0" h="422" w="1259">
                  <a:moveTo>
                    <a:pt x="1178" y="1"/>
                  </a:moveTo>
                  <a:cubicBezTo>
                    <a:pt x="1173" y="1"/>
                    <a:pt x="1167" y="1"/>
                    <a:pt x="1162" y="2"/>
                  </a:cubicBezTo>
                  <a:lnTo>
                    <a:pt x="64" y="309"/>
                  </a:lnTo>
                  <a:cubicBezTo>
                    <a:pt x="0" y="326"/>
                    <a:pt x="13" y="420"/>
                    <a:pt x="79" y="422"/>
                  </a:cubicBezTo>
                  <a:cubicBezTo>
                    <a:pt x="83" y="422"/>
                    <a:pt x="89" y="420"/>
                    <a:pt x="94" y="420"/>
                  </a:cubicBezTo>
                  <a:lnTo>
                    <a:pt x="1194" y="111"/>
                  </a:lnTo>
                  <a:cubicBezTo>
                    <a:pt x="1259" y="91"/>
                    <a:pt x="1238" y="1"/>
                    <a:pt x="11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1361246" y="3595461"/>
              <a:ext cx="117638" cy="58364"/>
            </a:xfrm>
            <a:custGeom>
              <a:rect b="b" l="l" r="r" t="t"/>
              <a:pathLst>
                <a:path extrusionOk="0" h="513" w="1034">
                  <a:moveTo>
                    <a:pt x="215" y="0"/>
                  </a:moveTo>
                  <a:cubicBezTo>
                    <a:pt x="131" y="0"/>
                    <a:pt x="76" y="8"/>
                    <a:pt x="74" y="8"/>
                  </a:cubicBezTo>
                  <a:cubicBezTo>
                    <a:pt x="1" y="19"/>
                    <a:pt x="15" y="122"/>
                    <a:pt x="81" y="122"/>
                  </a:cubicBezTo>
                  <a:cubicBezTo>
                    <a:pt x="84" y="122"/>
                    <a:pt x="88" y="122"/>
                    <a:pt x="91" y="121"/>
                  </a:cubicBezTo>
                  <a:cubicBezTo>
                    <a:pt x="93" y="121"/>
                    <a:pt x="141" y="114"/>
                    <a:pt x="215" y="114"/>
                  </a:cubicBezTo>
                  <a:cubicBezTo>
                    <a:pt x="405" y="114"/>
                    <a:pt x="760" y="159"/>
                    <a:pt x="917" y="481"/>
                  </a:cubicBezTo>
                  <a:cubicBezTo>
                    <a:pt x="927" y="500"/>
                    <a:pt x="946" y="513"/>
                    <a:pt x="970" y="513"/>
                  </a:cubicBezTo>
                  <a:cubicBezTo>
                    <a:pt x="978" y="513"/>
                    <a:pt x="987" y="511"/>
                    <a:pt x="993" y="506"/>
                  </a:cubicBezTo>
                  <a:cubicBezTo>
                    <a:pt x="1023" y="494"/>
                    <a:pt x="1034" y="460"/>
                    <a:pt x="1021" y="430"/>
                  </a:cubicBezTo>
                  <a:cubicBezTo>
                    <a:pt x="837" y="53"/>
                    <a:pt x="431"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1475813" y="3664519"/>
              <a:ext cx="29011" cy="52789"/>
            </a:xfrm>
            <a:custGeom>
              <a:rect b="b" l="l" r="r" t="t"/>
              <a:pathLst>
                <a:path extrusionOk="0" h="464" w="255">
                  <a:moveTo>
                    <a:pt x="78" y="0"/>
                  </a:moveTo>
                  <a:cubicBezTo>
                    <a:pt x="39" y="0"/>
                    <a:pt x="0" y="42"/>
                    <a:pt x="27" y="87"/>
                  </a:cubicBezTo>
                  <a:cubicBezTo>
                    <a:pt x="29" y="87"/>
                    <a:pt x="122" y="253"/>
                    <a:pt x="56" y="380"/>
                  </a:cubicBezTo>
                  <a:cubicBezTo>
                    <a:pt x="42" y="408"/>
                    <a:pt x="52" y="442"/>
                    <a:pt x="80" y="457"/>
                  </a:cubicBezTo>
                  <a:cubicBezTo>
                    <a:pt x="88" y="461"/>
                    <a:pt x="97" y="463"/>
                    <a:pt x="105" y="463"/>
                  </a:cubicBezTo>
                  <a:cubicBezTo>
                    <a:pt x="127" y="463"/>
                    <a:pt x="146" y="453"/>
                    <a:pt x="156" y="434"/>
                  </a:cubicBezTo>
                  <a:cubicBezTo>
                    <a:pt x="254" y="248"/>
                    <a:pt x="131" y="38"/>
                    <a:pt x="125" y="29"/>
                  </a:cubicBezTo>
                  <a:cubicBezTo>
                    <a:pt x="113" y="9"/>
                    <a:pt x="95" y="0"/>
                    <a:pt x="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1195255" y="3880908"/>
              <a:ext cx="57909" cy="61094"/>
            </a:xfrm>
            <a:custGeom>
              <a:rect b="b" l="l" r="r" t="t"/>
              <a:pathLst>
                <a:path extrusionOk="0" h="537" w="509">
                  <a:moveTo>
                    <a:pt x="425" y="1"/>
                  </a:moveTo>
                  <a:cubicBezTo>
                    <a:pt x="410" y="1"/>
                    <a:pt x="394" y="7"/>
                    <a:pt x="382" y="23"/>
                  </a:cubicBezTo>
                  <a:lnTo>
                    <a:pt x="20" y="443"/>
                  </a:lnTo>
                  <a:cubicBezTo>
                    <a:pt x="1" y="466"/>
                    <a:pt x="3" y="502"/>
                    <a:pt x="26" y="523"/>
                  </a:cubicBezTo>
                  <a:cubicBezTo>
                    <a:pt x="37" y="532"/>
                    <a:pt x="50" y="536"/>
                    <a:pt x="62" y="536"/>
                  </a:cubicBezTo>
                  <a:cubicBezTo>
                    <a:pt x="79" y="536"/>
                    <a:pt x="96" y="530"/>
                    <a:pt x="107" y="517"/>
                  </a:cubicBezTo>
                  <a:lnTo>
                    <a:pt x="469" y="98"/>
                  </a:lnTo>
                  <a:cubicBezTo>
                    <a:pt x="508" y="55"/>
                    <a:pt x="468" y="1"/>
                    <a:pt x="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1109359" y="3805138"/>
              <a:ext cx="79525" cy="45849"/>
            </a:xfrm>
            <a:custGeom>
              <a:rect b="b" l="l" r="r" t="t"/>
              <a:pathLst>
                <a:path extrusionOk="0" h="403" w="699">
                  <a:moveTo>
                    <a:pt x="615" y="0"/>
                  </a:moveTo>
                  <a:cubicBezTo>
                    <a:pt x="605" y="0"/>
                    <a:pt x="594" y="3"/>
                    <a:pt x="583" y="10"/>
                  </a:cubicBezTo>
                  <a:lnTo>
                    <a:pt x="49" y="296"/>
                  </a:lnTo>
                  <a:cubicBezTo>
                    <a:pt x="0" y="325"/>
                    <a:pt x="19" y="400"/>
                    <a:pt x="75" y="402"/>
                  </a:cubicBezTo>
                  <a:cubicBezTo>
                    <a:pt x="85" y="402"/>
                    <a:pt x="94" y="400"/>
                    <a:pt x="102" y="398"/>
                  </a:cubicBezTo>
                  <a:lnTo>
                    <a:pt x="636" y="110"/>
                  </a:lnTo>
                  <a:cubicBezTo>
                    <a:pt x="699" y="84"/>
                    <a:pt x="667" y="0"/>
                    <a:pt x="6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1096047" y="3718559"/>
              <a:ext cx="69741" cy="15473"/>
            </a:xfrm>
            <a:custGeom>
              <a:rect b="b" l="l" r="r" t="t"/>
              <a:pathLst>
                <a:path extrusionOk="0" h="136" w="613">
                  <a:moveTo>
                    <a:pt x="555" y="1"/>
                  </a:moveTo>
                  <a:cubicBezTo>
                    <a:pt x="554" y="1"/>
                    <a:pt x="552" y="1"/>
                    <a:pt x="551" y="1"/>
                  </a:cubicBezTo>
                  <a:lnTo>
                    <a:pt x="77" y="20"/>
                  </a:lnTo>
                  <a:cubicBezTo>
                    <a:pt x="0" y="20"/>
                    <a:pt x="2" y="135"/>
                    <a:pt x="79" y="135"/>
                  </a:cubicBezTo>
                  <a:lnTo>
                    <a:pt x="81" y="135"/>
                  </a:lnTo>
                  <a:lnTo>
                    <a:pt x="558" y="116"/>
                  </a:lnTo>
                  <a:cubicBezTo>
                    <a:pt x="587" y="114"/>
                    <a:pt x="613" y="86"/>
                    <a:pt x="611" y="56"/>
                  </a:cubicBezTo>
                  <a:cubicBezTo>
                    <a:pt x="611" y="26"/>
                    <a:pt x="585" y="1"/>
                    <a:pt x="5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1110724" y="3616850"/>
              <a:ext cx="94315" cy="30490"/>
            </a:xfrm>
            <a:custGeom>
              <a:rect b="b" l="l" r="r" t="t"/>
              <a:pathLst>
                <a:path extrusionOk="0" h="268" w="829">
                  <a:moveTo>
                    <a:pt x="67" y="1"/>
                  </a:moveTo>
                  <a:cubicBezTo>
                    <a:pt x="40" y="1"/>
                    <a:pt x="15" y="19"/>
                    <a:pt x="7" y="46"/>
                  </a:cubicBezTo>
                  <a:cubicBezTo>
                    <a:pt x="1" y="76"/>
                    <a:pt x="20" y="108"/>
                    <a:pt x="52" y="114"/>
                  </a:cubicBezTo>
                  <a:lnTo>
                    <a:pt x="737" y="267"/>
                  </a:lnTo>
                  <a:lnTo>
                    <a:pt x="750" y="267"/>
                  </a:lnTo>
                  <a:cubicBezTo>
                    <a:pt x="818" y="267"/>
                    <a:pt x="829" y="169"/>
                    <a:pt x="763" y="154"/>
                  </a:cubicBezTo>
                  <a:lnTo>
                    <a:pt x="75" y="1"/>
                  </a:lnTo>
                  <a:cubicBezTo>
                    <a:pt x="73" y="1"/>
                    <a:pt x="70" y="1"/>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1487758" y="3525379"/>
              <a:ext cx="67238" cy="54610"/>
            </a:xfrm>
            <a:custGeom>
              <a:rect b="b" l="l" r="r" t="t"/>
              <a:pathLst>
                <a:path extrusionOk="0" h="480" w="591">
                  <a:moveTo>
                    <a:pt x="506" y="0"/>
                  </a:moveTo>
                  <a:cubicBezTo>
                    <a:pt x="493" y="0"/>
                    <a:pt x="479" y="5"/>
                    <a:pt x="466" y="18"/>
                  </a:cubicBezTo>
                  <a:lnTo>
                    <a:pt x="28" y="380"/>
                  </a:lnTo>
                  <a:cubicBezTo>
                    <a:pt x="5" y="399"/>
                    <a:pt x="0" y="435"/>
                    <a:pt x="20" y="458"/>
                  </a:cubicBezTo>
                  <a:cubicBezTo>
                    <a:pt x="32" y="471"/>
                    <a:pt x="47" y="480"/>
                    <a:pt x="64" y="480"/>
                  </a:cubicBezTo>
                  <a:cubicBezTo>
                    <a:pt x="77" y="480"/>
                    <a:pt x="90" y="475"/>
                    <a:pt x="100" y="467"/>
                  </a:cubicBezTo>
                  <a:lnTo>
                    <a:pt x="539" y="105"/>
                  </a:lnTo>
                  <a:cubicBezTo>
                    <a:pt x="591" y="68"/>
                    <a:pt x="553" y="0"/>
                    <a:pt x="5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a:off x="1542254" y="3603652"/>
              <a:ext cx="118207" cy="39251"/>
            </a:xfrm>
            <a:custGeom>
              <a:rect b="b" l="l" r="r" t="t"/>
              <a:pathLst>
                <a:path extrusionOk="0" h="345" w="1039">
                  <a:moveTo>
                    <a:pt x="957" y="1"/>
                  </a:moveTo>
                  <a:cubicBezTo>
                    <a:pt x="952" y="1"/>
                    <a:pt x="948" y="1"/>
                    <a:pt x="943" y="2"/>
                  </a:cubicBezTo>
                  <a:lnTo>
                    <a:pt x="66" y="232"/>
                  </a:lnTo>
                  <a:cubicBezTo>
                    <a:pt x="0" y="247"/>
                    <a:pt x="13" y="345"/>
                    <a:pt x="81" y="345"/>
                  </a:cubicBezTo>
                  <a:cubicBezTo>
                    <a:pt x="85" y="345"/>
                    <a:pt x="90" y="343"/>
                    <a:pt x="94" y="343"/>
                  </a:cubicBezTo>
                  <a:lnTo>
                    <a:pt x="973" y="113"/>
                  </a:lnTo>
                  <a:cubicBezTo>
                    <a:pt x="1038" y="95"/>
                    <a:pt x="1019" y="1"/>
                    <a:pt x="9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1555338" y="3705703"/>
              <a:ext cx="83166" cy="21730"/>
            </a:xfrm>
            <a:custGeom>
              <a:rect b="b" l="l" r="r" t="t"/>
              <a:pathLst>
                <a:path extrusionOk="0" h="191" w="731">
                  <a:moveTo>
                    <a:pt x="60" y="1"/>
                  </a:moveTo>
                  <a:cubicBezTo>
                    <a:pt x="32" y="1"/>
                    <a:pt x="8" y="21"/>
                    <a:pt x="4" y="50"/>
                  </a:cubicBezTo>
                  <a:cubicBezTo>
                    <a:pt x="0" y="82"/>
                    <a:pt x="24" y="110"/>
                    <a:pt x="53" y="114"/>
                  </a:cubicBezTo>
                  <a:lnTo>
                    <a:pt x="645" y="191"/>
                  </a:lnTo>
                  <a:lnTo>
                    <a:pt x="651" y="191"/>
                  </a:lnTo>
                  <a:cubicBezTo>
                    <a:pt x="724" y="191"/>
                    <a:pt x="730" y="86"/>
                    <a:pt x="660" y="78"/>
                  </a:cubicBezTo>
                  <a:lnTo>
                    <a:pt x="68" y="1"/>
                  </a:lnTo>
                  <a:cubicBezTo>
                    <a:pt x="66" y="1"/>
                    <a:pt x="63" y="1"/>
                    <a:pt x="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1544302" y="3798994"/>
              <a:ext cx="83507" cy="41071"/>
            </a:xfrm>
            <a:custGeom>
              <a:rect b="b" l="l" r="r" t="t"/>
              <a:pathLst>
                <a:path extrusionOk="0" h="361" w="734">
                  <a:moveTo>
                    <a:pt x="82" y="0"/>
                  </a:moveTo>
                  <a:cubicBezTo>
                    <a:pt x="28" y="0"/>
                    <a:pt x="1" y="81"/>
                    <a:pt x="59" y="109"/>
                  </a:cubicBezTo>
                  <a:lnTo>
                    <a:pt x="631" y="356"/>
                  </a:lnTo>
                  <a:cubicBezTo>
                    <a:pt x="638" y="360"/>
                    <a:pt x="646" y="360"/>
                    <a:pt x="653" y="360"/>
                  </a:cubicBezTo>
                  <a:cubicBezTo>
                    <a:pt x="714" y="360"/>
                    <a:pt x="733" y="277"/>
                    <a:pt x="676" y="252"/>
                  </a:cubicBezTo>
                  <a:lnTo>
                    <a:pt x="106" y="5"/>
                  </a:lnTo>
                  <a:cubicBezTo>
                    <a:pt x="98" y="2"/>
                    <a:pt x="90" y="0"/>
                    <a:pt x="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1177393" y="3521056"/>
              <a:ext cx="66442" cy="54837"/>
            </a:xfrm>
            <a:custGeom>
              <a:rect b="b" l="l" r="r" t="t"/>
              <a:pathLst>
                <a:path extrusionOk="0" h="482" w="584">
                  <a:moveTo>
                    <a:pt x="84" y="0"/>
                  </a:moveTo>
                  <a:cubicBezTo>
                    <a:pt x="38" y="0"/>
                    <a:pt x="1" y="65"/>
                    <a:pt x="49" y="105"/>
                  </a:cubicBezTo>
                  <a:lnTo>
                    <a:pt x="468" y="467"/>
                  </a:lnTo>
                  <a:cubicBezTo>
                    <a:pt x="479" y="475"/>
                    <a:pt x="492" y="479"/>
                    <a:pt x="507" y="479"/>
                  </a:cubicBezTo>
                  <a:lnTo>
                    <a:pt x="507" y="481"/>
                  </a:lnTo>
                  <a:cubicBezTo>
                    <a:pt x="560" y="481"/>
                    <a:pt x="583" y="415"/>
                    <a:pt x="543" y="381"/>
                  </a:cubicBezTo>
                  <a:lnTo>
                    <a:pt x="124" y="18"/>
                  </a:lnTo>
                  <a:cubicBezTo>
                    <a:pt x="111" y="5"/>
                    <a:pt x="97" y="0"/>
                    <a:pt x="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1310049" y="3447675"/>
              <a:ext cx="27191" cy="104213"/>
            </a:xfrm>
            <a:custGeom>
              <a:rect b="b" l="l" r="r" t="t"/>
              <a:pathLst>
                <a:path extrusionOk="0" h="916" w="239">
                  <a:moveTo>
                    <a:pt x="65" y="1"/>
                  </a:moveTo>
                  <a:cubicBezTo>
                    <a:pt x="33" y="1"/>
                    <a:pt x="1" y="24"/>
                    <a:pt x="7" y="67"/>
                  </a:cubicBezTo>
                  <a:lnTo>
                    <a:pt x="122" y="867"/>
                  </a:lnTo>
                  <a:cubicBezTo>
                    <a:pt x="126" y="894"/>
                    <a:pt x="149" y="916"/>
                    <a:pt x="179" y="916"/>
                  </a:cubicBezTo>
                  <a:cubicBezTo>
                    <a:pt x="181" y="916"/>
                    <a:pt x="183" y="916"/>
                    <a:pt x="188" y="914"/>
                  </a:cubicBezTo>
                  <a:cubicBezTo>
                    <a:pt x="217" y="909"/>
                    <a:pt x="239" y="882"/>
                    <a:pt x="234" y="850"/>
                  </a:cubicBezTo>
                  <a:lnTo>
                    <a:pt x="122" y="50"/>
                  </a:lnTo>
                  <a:cubicBezTo>
                    <a:pt x="117" y="16"/>
                    <a:pt x="91" y="1"/>
                    <a:pt x="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1405389" y="3471794"/>
              <a:ext cx="36634" cy="75771"/>
            </a:xfrm>
            <a:custGeom>
              <a:rect b="b" l="l" r="r" t="t"/>
              <a:pathLst>
                <a:path extrusionOk="0" h="666" w="322">
                  <a:moveTo>
                    <a:pt x="252" y="0"/>
                  </a:moveTo>
                  <a:cubicBezTo>
                    <a:pt x="232" y="0"/>
                    <a:pt x="211" y="11"/>
                    <a:pt x="201" y="36"/>
                  </a:cubicBezTo>
                  <a:lnTo>
                    <a:pt x="11" y="589"/>
                  </a:lnTo>
                  <a:cubicBezTo>
                    <a:pt x="1" y="619"/>
                    <a:pt x="16" y="651"/>
                    <a:pt x="46" y="661"/>
                  </a:cubicBezTo>
                  <a:cubicBezTo>
                    <a:pt x="52" y="663"/>
                    <a:pt x="58" y="665"/>
                    <a:pt x="65" y="665"/>
                  </a:cubicBezTo>
                  <a:cubicBezTo>
                    <a:pt x="88" y="665"/>
                    <a:pt x="109" y="651"/>
                    <a:pt x="118" y="627"/>
                  </a:cubicBezTo>
                  <a:lnTo>
                    <a:pt x="309" y="74"/>
                  </a:lnTo>
                  <a:cubicBezTo>
                    <a:pt x="321" y="30"/>
                    <a:pt x="287" y="0"/>
                    <a:pt x="2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31"/>
          <p:cNvSpPr/>
          <p:nvPr/>
        </p:nvSpPr>
        <p:spPr>
          <a:xfrm>
            <a:off x="1497405" y="44607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31"/>
          <p:cNvGrpSpPr/>
          <p:nvPr/>
        </p:nvGrpSpPr>
        <p:grpSpPr>
          <a:xfrm rot="1195902">
            <a:off x="6498099" y="515557"/>
            <a:ext cx="2277140" cy="703509"/>
            <a:chOff x="4410633" y="780024"/>
            <a:chExt cx="2277139" cy="703508"/>
          </a:xfrm>
        </p:grpSpPr>
        <p:sp>
          <p:nvSpPr>
            <p:cNvPr id="603" name="Google Shape;603;p31"/>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31"/>
          <p:cNvGrpSpPr/>
          <p:nvPr/>
        </p:nvGrpSpPr>
        <p:grpSpPr>
          <a:xfrm>
            <a:off x="875974" y="3344240"/>
            <a:ext cx="178234" cy="178234"/>
            <a:chOff x="5944424" y="1865453"/>
            <a:chExt cx="178234" cy="178234"/>
          </a:xfrm>
        </p:grpSpPr>
        <p:sp>
          <p:nvSpPr>
            <p:cNvPr id="607" name="Google Shape;607;p3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1"/>
          <p:cNvSpPr/>
          <p:nvPr/>
        </p:nvSpPr>
        <p:spPr>
          <a:xfrm>
            <a:off x="532625" y="4008494"/>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4497438" y="424891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7928688" y="16980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40"/>
          <p:cNvSpPr txBox="1"/>
          <p:nvPr>
            <p:ph type="title"/>
          </p:nvPr>
        </p:nvSpPr>
        <p:spPr>
          <a:xfrm>
            <a:off x="724350"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points</a:t>
            </a:r>
            <a:endParaRPr/>
          </a:p>
        </p:txBody>
      </p:sp>
      <p:sp>
        <p:nvSpPr>
          <p:cNvPr id="1164" name="Google Shape;1164;p40"/>
          <p:cNvSpPr txBox="1"/>
          <p:nvPr>
            <p:ph idx="1" type="body"/>
          </p:nvPr>
        </p:nvSpPr>
        <p:spPr>
          <a:xfrm>
            <a:off x="4299550" y="1426625"/>
            <a:ext cx="4119900" cy="276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 you know what helps you make your point clear? Lists like this one:</a:t>
            </a:r>
            <a:endParaRPr>
              <a:solidFill>
                <a:schemeClr val="accent2"/>
              </a:solidFill>
            </a:endParaRPr>
          </a:p>
          <a:p>
            <a:pPr indent="-330200" lvl="0" marL="457200" rtl="0" algn="l">
              <a:spcBef>
                <a:spcPts val="1000"/>
              </a:spcBef>
              <a:spcAft>
                <a:spcPts val="0"/>
              </a:spcAft>
              <a:buSzPts val="1600"/>
              <a:buChar char="●"/>
            </a:pPr>
            <a:r>
              <a:rPr lang="en">
                <a:solidFill>
                  <a:schemeClr val="accent2"/>
                </a:solidFill>
              </a:rPr>
              <a:t>They’re simple </a:t>
            </a:r>
            <a:endParaRPr>
              <a:solidFill>
                <a:schemeClr val="accent2"/>
              </a:solidFill>
            </a:endParaRPr>
          </a:p>
          <a:p>
            <a:pPr indent="-330200" lvl="0" marL="457200" rtl="0" algn="l">
              <a:spcBef>
                <a:spcPts val="0"/>
              </a:spcBef>
              <a:spcAft>
                <a:spcPts val="0"/>
              </a:spcAft>
              <a:buSzPts val="1600"/>
              <a:buChar char="●"/>
            </a:pPr>
            <a:r>
              <a:rPr lang="en">
                <a:solidFill>
                  <a:schemeClr val="accent2"/>
                </a:solidFill>
              </a:rPr>
              <a:t>You can organize your ideas clearly</a:t>
            </a:r>
            <a:endParaRPr>
              <a:solidFill>
                <a:schemeClr val="accent2"/>
              </a:solidFill>
            </a:endParaRPr>
          </a:p>
          <a:p>
            <a:pPr indent="-330200" lvl="0" marL="457200" rtl="0" algn="l">
              <a:spcBef>
                <a:spcPts val="0"/>
              </a:spcBef>
              <a:spcAft>
                <a:spcPts val="0"/>
              </a:spcAft>
              <a:buSzPts val="1600"/>
              <a:buChar char="●"/>
            </a:pPr>
            <a:r>
              <a:rPr lang="en">
                <a:solidFill>
                  <a:schemeClr val="accent2"/>
                </a:solidFill>
              </a:rPr>
              <a:t>You’ll never forget to buy milk!</a:t>
            </a:r>
            <a:endParaRPr>
              <a:solidFill>
                <a:schemeClr val="accent2"/>
              </a:solidFill>
            </a:endParaRPr>
          </a:p>
          <a:p>
            <a:pPr indent="0" lvl="0" marL="0" rtl="0" algn="l">
              <a:spcBef>
                <a:spcPts val="1600"/>
              </a:spcBef>
              <a:spcAft>
                <a:spcPts val="0"/>
              </a:spcAft>
              <a:buNone/>
            </a:pPr>
            <a:r>
              <a:rPr lang="en">
                <a:solidFill>
                  <a:schemeClr val="accent2"/>
                </a:solidFill>
              </a:rPr>
              <a:t>And the most important thing: the audience won’t miss the point of your presentation</a:t>
            </a:r>
            <a:endParaRPr>
              <a:solidFill>
                <a:schemeClr val="accent2"/>
              </a:solidFill>
            </a:endParaRPr>
          </a:p>
        </p:txBody>
      </p:sp>
      <p:pic>
        <p:nvPicPr>
          <p:cNvPr id="1165" name="Google Shape;1165;p40"/>
          <p:cNvPicPr preferRelativeResize="0"/>
          <p:nvPr/>
        </p:nvPicPr>
        <p:blipFill rotWithShape="1">
          <a:blip r:embed="rId3">
            <a:alphaModFix/>
          </a:blip>
          <a:srcRect b="0" l="18218" r="18212" t="0"/>
          <a:stretch/>
        </p:blipFill>
        <p:spPr>
          <a:xfrm>
            <a:off x="897812" y="1426625"/>
            <a:ext cx="2767200" cy="2768100"/>
          </a:xfrm>
          <a:prstGeom prst="ellipse">
            <a:avLst/>
          </a:pr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pic>
      <p:grpSp>
        <p:nvGrpSpPr>
          <p:cNvPr id="1166" name="Google Shape;1166;p40"/>
          <p:cNvGrpSpPr/>
          <p:nvPr/>
        </p:nvGrpSpPr>
        <p:grpSpPr>
          <a:xfrm rot="1145560">
            <a:off x="505174" y="594251"/>
            <a:ext cx="671355" cy="477432"/>
            <a:chOff x="53075" y="1211525"/>
            <a:chExt cx="671348" cy="477428"/>
          </a:xfrm>
        </p:grpSpPr>
        <p:sp>
          <p:nvSpPr>
            <p:cNvPr id="1167" name="Google Shape;1167;p40"/>
            <p:cNvSpPr/>
            <p:nvPr/>
          </p:nvSpPr>
          <p:spPr>
            <a:xfrm>
              <a:off x="53075" y="1211525"/>
              <a:ext cx="671348" cy="477428"/>
            </a:xfrm>
            <a:custGeom>
              <a:rect b="b" l="l" r="r" t="t"/>
              <a:pathLst>
                <a:path extrusionOk="0" h="5180" w="7284">
                  <a:moveTo>
                    <a:pt x="4487" y="0"/>
                  </a:moveTo>
                  <a:cubicBezTo>
                    <a:pt x="2957" y="0"/>
                    <a:pt x="352" y="370"/>
                    <a:pt x="352" y="370"/>
                  </a:cubicBezTo>
                  <a:cubicBezTo>
                    <a:pt x="1" y="600"/>
                    <a:pt x="412" y="4861"/>
                    <a:pt x="982" y="5114"/>
                  </a:cubicBezTo>
                  <a:cubicBezTo>
                    <a:pt x="1086" y="5160"/>
                    <a:pt x="1332" y="5180"/>
                    <a:pt x="1667" y="5180"/>
                  </a:cubicBezTo>
                  <a:cubicBezTo>
                    <a:pt x="3156" y="5180"/>
                    <a:pt x="6408" y="4791"/>
                    <a:pt x="6800" y="4614"/>
                  </a:cubicBezTo>
                  <a:cubicBezTo>
                    <a:pt x="7283" y="4395"/>
                    <a:pt x="5941" y="3939"/>
                    <a:pt x="5777" y="3592"/>
                  </a:cubicBezTo>
                  <a:cubicBezTo>
                    <a:pt x="5611" y="3248"/>
                    <a:pt x="5781" y="755"/>
                    <a:pt x="5568" y="208"/>
                  </a:cubicBezTo>
                  <a:cubicBezTo>
                    <a:pt x="5509" y="55"/>
                    <a:pt x="5078" y="0"/>
                    <a:pt x="4487"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68" name="Google Shape;1168;p40"/>
            <p:cNvSpPr/>
            <p:nvPr/>
          </p:nvSpPr>
          <p:spPr>
            <a:xfrm>
              <a:off x="53075" y="1211525"/>
              <a:ext cx="671348" cy="477428"/>
            </a:xfrm>
            <a:custGeom>
              <a:rect b="b" l="l" r="r" t="t"/>
              <a:pathLst>
                <a:path extrusionOk="0" h="5180" w="7284">
                  <a:moveTo>
                    <a:pt x="4487" y="0"/>
                  </a:moveTo>
                  <a:cubicBezTo>
                    <a:pt x="2957" y="0"/>
                    <a:pt x="352" y="370"/>
                    <a:pt x="352" y="370"/>
                  </a:cubicBezTo>
                  <a:cubicBezTo>
                    <a:pt x="1" y="600"/>
                    <a:pt x="412" y="4861"/>
                    <a:pt x="982" y="5114"/>
                  </a:cubicBezTo>
                  <a:cubicBezTo>
                    <a:pt x="1086" y="5160"/>
                    <a:pt x="1332" y="5180"/>
                    <a:pt x="1667" y="5180"/>
                  </a:cubicBezTo>
                  <a:cubicBezTo>
                    <a:pt x="3156" y="5180"/>
                    <a:pt x="6408" y="4791"/>
                    <a:pt x="6800" y="4614"/>
                  </a:cubicBezTo>
                  <a:cubicBezTo>
                    <a:pt x="7283" y="4395"/>
                    <a:pt x="5941" y="3939"/>
                    <a:pt x="5777" y="3592"/>
                  </a:cubicBezTo>
                  <a:cubicBezTo>
                    <a:pt x="5611" y="3248"/>
                    <a:pt x="5781" y="755"/>
                    <a:pt x="5568" y="208"/>
                  </a:cubicBezTo>
                  <a:cubicBezTo>
                    <a:pt x="5509" y="55"/>
                    <a:pt x="5078" y="0"/>
                    <a:pt x="4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164506" y="1311895"/>
              <a:ext cx="347840" cy="302402"/>
            </a:xfrm>
            <a:custGeom>
              <a:rect b="b" l="l" r="r" t="t"/>
              <a:pathLst>
                <a:path extrusionOk="0" h="3281" w="3774">
                  <a:moveTo>
                    <a:pt x="2984" y="1"/>
                  </a:moveTo>
                  <a:cubicBezTo>
                    <a:pt x="2046" y="1"/>
                    <a:pt x="1" y="367"/>
                    <a:pt x="1" y="367"/>
                  </a:cubicBezTo>
                  <a:cubicBezTo>
                    <a:pt x="1" y="367"/>
                    <a:pt x="173" y="3280"/>
                    <a:pt x="343" y="3280"/>
                  </a:cubicBezTo>
                  <a:cubicBezTo>
                    <a:pt x="516" y="3280"/>
                    <a:pt x="3774" y="2882"/>
                    <a:pt x="3774" y="2882"/>
                  </a:cubicBezTo>
                  <a:cubicBezTo>
                    <a:pt x="3774" y="2882"/>
                    <a:pt x="3659" y="367"/>
                    <a:pt x="3431" y="81"/>
                  </a:cubicBezTo>
                  <a:cubicBezTo>
                    <a:pt x="3385" y="24"/>
                    <a:pt x="3219" y="1"/>
                    <a:pt x="29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90405" y="1324890"/>
              <a:ext cx="285811" cy="174657"/>
            </a:xfrm>
            <a:custGeom>
              <a:rect b="b" l="l" r="r" t="t"/>
              <a:pathLst>
                <a:path extrusionOk="0" h="1895" w="3101">
                  <a:moveTo>
                    <a:pt x="3024" y="1"/>
                  </a:moveTo>
                  <a:cubicBezTo>
                    <a:pt x="3006" y="1"/>
                    <a:pt x="2987" y="10"/>
                    <a:pt x="2976" y="32"/>
                  </a:cubicBezTo>
                  <a:cubicBezTo>
                    <a:pt x="2527" y="853"/>
                    <a:pt x="2003" y="1732"/>
                    <a:pt x="1909" y="1783"/>
                  </a:cubicBezTo>
                  <a:lnTo>
                    <a:pt x="1905" y="1783"/>
                  </a:lnTo>
                  <a:cubicBezTo>
                    <a:pt x="1763" y="1783"/>
                    <a:pt x="888" y="1092"/>
                    <a:pt x="118" y="417"/>
                  </a:cubicBezTo>
                  <a:cubicBezTo>
                    <a:pt x="106" y="408"/>
                    <a:pt x="93" y="404"/>
                    <a:pt x="81" y="404"/>
                  </a:cubicBezTo>
                  <a:cubicBezTo>
                    <a:pt x="36" y="404"/>
                    <a:pt x="0" y="462"/>
                    <a:pt x="41" y="502"/>
                  </a:cubicBezTo>
                  <a:cubicBezTo>
                    <a:pt x="647" y="1034"/>
                    <a:pt x="1671" y="1894"/>
                    <a:pt x="1922" y="1894"/>
                  </a:cubicBezTo>
                  <a:cubicBezTo>
                    <a:pt x="1933" y="1894"/>
                    <a:pt x="1944" y="1892"/>
                    <a:pt x="1952" y="1888"/>
                  </a:cubicBezTo>
                  <a:cubicBezTo>
                    <a:pt x="2133" y="1798"/>
                    <a:pt x="2920" y="370"/>
                    <a:pt x="3076" y="87"/>
                  </a:cubicBezTo>
                  <a:cubicBezTo>
                    <a:pt x="3100" y="41"/>
                    <a:pt x="3062" y="1"/>
                    <a:pt x="3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184506" y="1442219"/>
              <a:ext cx="111984" cy="172998"/>
            </a:xfrm>
            <a:custGeom>
              <a:rect b="b" l="l" r="r" t="t"/>
              <a:pathLst>
                <a:path extrusionOk="0" h="1877" w="1215">
                  <a:moveTo>
                    <a:pt x="1136" y="1"/>
                  </a:moveTo>
                  <a:cubicBezTo>
                    <a:pt x="1118" y="1"/>
                    <a:pt x="1101" y="9"/>
                    <a:pt x="1088" y="29"/>
                  </a:cubicBezTo>
                  <a:lnTo>
                    <a:pt x="24" y="1789"/>
                  </a:lnTo>
                  <a:cubicBezTo>
                    <a:pt x="1" y="1828"/>
                    <a:pt x="28" y="1877"/>
                    <a:pt x="73" y="1877"/>
                  </a:cubicBezTo>
                  <a:cubicBezTo>
                    <a:pt x="94" y="1877"/>
                    <a:pt x="111" y="1866"/>
                    <a:pt x="122" y="1849"/>
                  </a:cubicBezTo>
                  <a:lnTo>
                    <a:pt x="1186" y="89"/>
                  </a:lnTo>
                  <a:cubicBezTo>
                    <a:pt x="1214" y="43"/>
                    <a:pt x="1176" y="1"/>
                    <a:pt x="1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04234" y="1432634"/>
              <a:ext cx="114011" cy="150049"/>
            </a:xfrm>
            <a:custGeom>
              <a:rect b="b" l="l" r="r" t="t"/>
              <a:pathLst>
                <a:path extrusionOk="0" h="1628" w="1237">
                  <a:moveTo>
                    <a:pt x="79" y="0"/>
                  </a:moveTo>
                  <a:cubicBezTo>
                    <a:pt x="38" y="0"/>
                    <a:pt x="0" y="47"/>
                    <a:pt x="32" y="93"/>
                  </a:cubicBezTo>
                  <a:lnTo>
                    <a:pt x="1126" y="1604"/>
                  </a:lnTo>
                  <a:cubicBezTo>
                    <a:pt x="1137" y="1619"/>
                    <a:pt x="1154" y="1627"/>
                    <a:pt x="1173" y="1627"/>
                  </a:cubicBezTo>
                  <a:cubicBezTo>
                    <a:pt x="1175" y="1628"/>
                    <a:pt x="1177" y="1628"/>
                    <a:pt x="1179" y="1628"/>
                  </a:cubicBezTo>
                  <a:cubicBezTo>
                    <a:pt x="1188" y="1628"/>
                    <a:pt x="1198" y="1624"/>
                    <a:pt x="1205" y="1619"/>
                  </a:cubicBezTo>
                  <a:cubicBezTo>
                    <a:pt x="1232" y="1600"/>
                    <a:pt x="1237" y="1564"/>
                    <a:pt x="1218" y="1538"/>
                  </a:cubicBezTo>
                  <a:lnTo>
                    <a:pt x="124" y="25"/>
                  </a:lnTo>
                  <a:cubicBezTo>
                    <a:pt x="111" y="7"/>
                    <a:pt x="95"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40"/>
          <p:cNvSpPr/>
          <p:nvPr/>
        </p:nvSpPr>
        <p:spPr>
          <a:xfrm flipH="1" rot="-5627164">
            <a:off x="6928242" y="567435"/>
            <a:ext cx="305876" cy="282245"/>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flipH="1" rot="-5627163">
            <a:off x="8037405" y="875461"/>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flipH="1">
            <a:off x="2319629" y="8056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40"/>
          <p:cNvGrpSpPr/>
          <p:nvPr/>
        </p:nvGrpSpPr>
        <p:grpSpPr>
          <a:xfrm rot="7563588">
            <a:off x="3749816" y="3790916"/>
            <a:ext cx="852878" cy="1361512"/>
            <a:chOff x="7678900" y="503869"/>
            <a:chExt cx="852776" cy="1361349"/>
          </a:xfrm>
        </p:grpSpPr>
        <p:grpSp>
          <p:nvGrpSpPr>
            <p:cNvPr id="1177" name="Google Shape;1177;p40"/>
            <p:cNvGrpSpPr/>
            <p:nvPr/>
          </p:nvGrpSpPr>
          <p:grpSpPr>
            <a:xfrm>
              <a:off x="7678900" y="503869"/>
              <a:ext cx="452430" cy="442500"/>
              <a:chOff x="7336434" y="357897"/>
              <a:chExt cx="514885" cy="503584"/>
            </a:xfrm>
          </p:grpSpPr>
          <p:sp>
            <p:nvSpPr>
              <p:cNvPr id="1178" name="Google Shape;1178;p40"/>
              <p:cNvSpPr/>
              <p:nvPr/>
            </p:nvSpPr>
            <p:spPr>
              <a:xfrm flipH="1" rot="-3979360">
                <a:off x="7554881" y="419422"/>
                <a:ext cx="273856" cy="213485"/>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flipH="1" rot="-3979360">
                <a:off x="7585009" y="394053"/>
                <a:ext cx="227484" cy="233434"/>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flipH="1" rot="-3979360">
                <a:off x="7380315" y="553140"/>
                <a:ext cx="212085" cy="208585"/>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flipH="1" rot="-3979360">
                <a:off x="7374484" y="544057"/>
                <a:ext cx="222584" cy="228534"/>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flipH="1" rot="-3979360">
                <a:off x="7599807" y="621705"/>
                <a:ext cx="216460" cy="200711"/>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flipH="1" rot="-3979360">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flipH="1" rot="-3979360">
                <a:off x="7599839" y="630545"/>
                <a:ext cx="145240" cy="94318"/>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rot="-3979360">
                <a:off x="7631682" y="680625"/>
                <a:ext cx="136840" cy="92918"/>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flipH="1" rot="-3979360">
                <a:off x="7618656" y="670533"/>
                <a:ext cx="163264" cy="112692"/>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flipH="1" rot="-3979360">
                <a:off x="7511092" y="435290"/>
                <a:ext cx="118642" cy="64395"/>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flipH="1" rot="-3979360">
                <a:off x="7498815" y="424015"/>
                <a:ext cx="143840" cy="84169"/>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flipH="1" rot="-3979360">
                <a:off x="7669664" y="734715"/>
                <a:ext cx="108667"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flipH="1" rot="-3979360">
                <a:off x="7656713" y="723934"/>
                <a:ext cx="134741" cy="93443"/>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flipH="1" rot="-3979360">
                <a:off x="7481259" y="431634"/>
                <a:ext cx="54246" cy="138065"/>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flipH="1" rot="-3979360">
                <a:off x="7468304" y="421999"/>
                <a:ext cx="79094" cy="158014"/>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40"/>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40"/>
          <p:cNvGrpSpPr/>
          <p:nvPr/>
        </p:nvGrpSpPr>
        <p:grpSpPr>
          <a:xfrm flipH="1">
            <a:off x="5509958" y="4382553"/>
            <a:ext cx="178234" cy="178234"/>
            <a:chOff x="5944424" y="1865453"/>
            <a:chExt cx="178234" cy="178234"/>
          </a:xfrm>
        </p:grpSpPr>
        <p:sp>
          <p:nvSpPr>
            <p:cNvPr id="1195" name="Google Shape;1195;p40"/>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40"/>
          <p:cNvSpPr/>
          <p:nvPr/>
        </p:nvSpPr>
        <p:spPr>
          <a:xfrm flipH="1">
            <a:off x="2711106" y="45313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grpSp>
        <p:nvGrpSpPr>
          <p:cNvPr id="1204" name="Google Shape;1204;p41"/>
          <p:cNvGrpSpPr/>
          <p:nvPr/>
        </p:nvGrpSpPr>
        <p:grpSpPr>
          <a:xfrm>
            <a:off x="551300" y="799225"/>
            <a:ext cx="8041500" cy="3545100"/>
            <a:chOff x="551300" y="799225"/>
            <a:chExt cx="8041500" cy="3545100"/>
          </a:xfrm>
        </p:grpSpPr>
        <p:sp>
          <p:nvSpPr>
            <p:cNvPr id="1205" name="Google Shape;1205;p41"/>
            <p:cNvSpPr/>
            <p:nvPr/>
          </p:nvSpPr>
          <p:spPr>
            <a:xfrm>
              <a:off x="551300" y="799225"/>
              <a:ext cx="8041500" cy="3545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1"/>
            <p:cNvSpPr/>
            <p:nvPr/>
          </p:nvSpPr>
          <p:spPr>
            <a:xfrm>
              <a:off x="5615275" y="992475"/>
              <a:ext cx="1462575" cy="322100"/>
            </a:xfrm>
            <a:custGeom>
              <a:rect b="b" l="l" r="r" t="t"/>
              <a:pathLst>
                <a:path extrusionOk="0" h="12884" w="58503">
                  <a:moveTo>
                    <a:pt x="0" y="0"/>
                  </a:moveTo>
                  <a:cubicBezTo>
                    <a:pt x="19968" y="0"/>
                    <a:pt x="39559" y="6569"/>
                    <a:pt x="58503" y="12884"/>
                  </a:cubicBezTo>
                </a:path>
              </a:pathLst>
            </a:custGeom>
            <a:noFill/>
            <a:ln cap="rnd" cmpd="sng" w="28575">
              <a:solidFill>
                <a:schemeClr val="accent6"/>
              </a:solidFill>
              <a:prstDash val="solid"/>
              <a:round/>
              <a:headEnd len="med" w="med" type="none"/>
              <a:tailEnd len="med" w="med" type="none"/>
            </a:ln>
          </p:spPr>
        </p:sp>
        <p:sp>
          <p:nvSpPr>
            <p:cNvPr id="1207" name="Google Shape;1207;p41"/>
            <p:cNvSpPr/>
            <p:nvPr/>
          </p:nvSpPr>
          <p:spPr>
            <a:xfrm>
              <a:off x="6877625" y="1349400"/>
              <a:ext cx="391750" cy="148000"/>
            </a:xfrm>
            <a:custGeom>
              <a:rect b="b" l="l" r="r" t="t"/>
              <a:pathLst>
                <a:path extrusionOk="0" h="5920" w="15670">
                  <a:moveTo>
                    <a:pt x="0" y="0"/>
                  </a:moveTo>
                  <a:cubicBezTo>
                    <a:pt x="5416" y="1357"/>
                    <a:pt x="10822" y="3149"/>
                    <a:pt x="15670" y="5920"/>
                  </a:cubicBezTo>
                </a:path>
              </a:pathLst>
            </a:custGeom>
            <a:noFill/>
            <a:ln cap="rnd" cmpd="sng" w="28575">
              <a:solidFill>
                <a:schemeClr val="accent6"/>
              </a:solidFill>
              <a:prstDash val="solid"/>
              <a:round/>
              <a:headEnd len="med" w="med" type="none"/>
              <a:tailEnd len="med" w="med" type="none"/>
            </a:ln>
          </p:spPr>
        </p:sp>
        <p:sp>
          <p:nvSpPr>
            <p:cNvPr id="1208" name="Google Shape;1208;p41"/>
            <p:cNvSpPr/>
            <p:nvPr/>
          </p:nvSpPr>
          <p:spPr>
            <a:xfrm>
              <a:off x="800950" y="2777175"/>
              <a:ext cx="1035975" cy="888000"/>
            </a:xfrm>
            <a:custGeom>
              <a:rect b="b" l="l" r="r" t="t"/>
              <a:pathLst>
                <a:path extrusionOk="0" h="35520" w="41439">
                  <a:moveTo>
                    <a:pt x="0" y="0"/>
                  </a:moveTo>
                  <a:cubicBezTo>
                    <a:pt x="3566" y="17840"/>
                    <a:pt x="23888" y="30731"/>
                    <a:pt x="41439" y="35520"/>
                  </a:cubicBezTo>
                </a:path>
              </a:pathLst>
            </a:custGeom>
            <a:noFill/>
            <a:ln cap="rnd" cmpd="sng" w="28575">
              <a:solidFill>
                <a:schemeClr val="accent6"/>
              </a:solidFill>
              <a:prstDash val="solid"/>
              <a:round/>
              <a:headEnd len="med" w="med" type="none"/>
              <a:tailEnd len="med" w="med" type="none"/>
            </a:ln>
          </p:spPr>
        </p:sp>
        <p:sp>
          <p:nvSpPr>
            <p:cNvPr id="1209" name="Google Shape;1209;p41"/>
            <p:cNvSpPr/>
            <p:nvPr/>
          </p:nvSpPr>
          <p:spPr>
            <a:xfrm>
              <a:off x="860910" y="2368000"/>
              <a:ext cx="183800" cy="513625"/>
            </a:xfrm>
            <a:custGeom>
              <a:rect b="b" l="l" r="r" t="t"/>
              <a:pathLst>
                <a:path extrusionOk="0" h="20545" w="7352">
                  <a:moveTo>
                    <a:pt x="388" y="0"/>
                  </a:moveTo>
                  <a:cubicBezTo>
                    <a:pt x="-804" y="7132"/>
                    <a:pt x="1335" y="16534"/>
                    <a:pt x="7352" y="20545"/>
                  </a:cubicBezTo>
                </a:path>
              </a:pathLst>
            </a:custGeom>
            <a:noFill/>
            <a:ln cap="rnd" cmpd="sng" w="28575">
              <a:solidFill>
                <a:schemeClr val="accent6"/>
              </a:solidFill>
              <a:prstDash val="solid"/>
              <a:round/>
              <a:headEnd len="med" w="med" type="none"/>
              <a:tailEnd len="med" w="med" type="none"/>
            </a:ln>
          </p:spPr>
        </p:sp>
        <p:sp>
          <p:nvSpPr>
            <p:cNvPr id="1210" name="Google Shape;1210;p41"/>
            <p:cNvSpPr/>
            <p:nvPr/>
          </p:nvSpPr>
          <p:spPr>
            <a:xfrm>
              <a:off x="8392450" y="2394100"/>
              <a:ext cx="30000" cy="304725"/>
            </a:xfrm>
            <a:custGeom>
              <a:rect b="b" l="l" r="r" t="t"/>
              <a:pathLst>
                <a:path extrusionOk="0" h="12189" w="1200">
                  <a:moveTo>
                    <a:pt x="0" y="12189"/>
                  </a:moveTo>
                  <a:cubicBezTo>
                    <a:pt x="986" y="8241"/>
                    <a:pt x="1682" y="3948"/>
                    <a:pt x="696" y="0"/>
                  </a:cubicBezTo>
                </a:path>
              </a:pathLst>
            </a:custGeom>
            <a:noFill/>
            <a:ln cap="rnd" cmpd="sng" w="28575">
              <a:solidFill>
                <a:schemeClr val="accent6"/>
              </a:solidFill>
              <a:prstDash val="solid"/>
              <a:round/>
              <a:headEnd len="med" w="med" type="none"/>
              <a:tailEnd len="med" w="med" type="none"/>
            </a:ln>
          </p:spPr>
        </p:sp>
        <p:sp>
          <p:nvSpPr>
            <p:cNvPr id="1211" name="Google Shape;1211;p41"/>
            <p:cNvSpPr/>
            <p:nvPr/>
          </p:nvSpPr>
          <p:spPr>
            <a:xfrm>
              <a:off x="8296675" y="2698825"/>
              <a:ext cx="26125" cy="69650"/>
            </a:xfrm>
            <a:custGeom>
              <a:rect b="b" l="l" r="r" t="t"/>
              <a:pathLst>
                <a:path extrusionOk="0" h="2786" w="1045">
                  <a:moveTo>
                    <a:pt x="1045" y="0"/>
                  </a:moveTo>
                  <a:cubicBezTo>
                    <a:pt x="676" y="921"/>
                    <a:pt x="313" y="1845"/>
                    <a:pt x="0" y="2786"/>
                  </a:cubicBezTo>
                </a:path>
              </a:pathLst>
            </a:custGeom>
            <a:noFill/>
            <a:ln cap="rnd" cmpd="sng" w="28575">
              <a:solidFill>
                <a:schemeClr val="accent6"/>
              </a:solidFill>
              <a:prstDash val="solid"/>
              <a:round/>
              <a:headEnd len="med" w="med" type="none"/>
              <a:tailEnd len="med" w="med" type="none"/>
            </a:ln>
          </p:spPr>
        </p:sp>
      </p:grpSp>
      <p:sp>
        <p:nvSpPr>
          <p:cNvPr id="1212" name="Google Shape;1212;p41"/>
          <p:cNvSpPr txBox="1"/>
          <p:nvPr>
            <p:ph type="title"/>
          </p:nvPr>
        </p:nvSpPr>
        <p:spPr>
          <a:xfrm>
            <a:off x="1271550" y="1511463"/>
            <a:ext cx="66009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357,900</a:t>
            </a:r>
            <a:endParaRPr/>
          </a:p>
        </p:txBody>
      </p:sp>
      <p:sp>
        <p:nvSpPr>
          <p:cNvPr id="1213" name="Google Shape;1213;p41"/>
          <p:cNvSpPr txBox="1"/>
          <p:nvPr>
            <p:ph idx="1" type="body"/>
          </p:nvPr>
        </p:nvSpPr>
        <p:spPr>
          <a:xfrm>
            <a:off x="1271550" y="3117160"/>
            <a:ext cx="66009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214" name="Google Shape;1214;p41"/>
          <p:cNvSpPr/>
          <p:nvPr/>
        </p:nvSpPr>
        <p:spPr>
          <a:xfrm flipH="1">
            <a:off x="5092929" y="304495"/>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1"/>
          <p:cNvSpPr/>
          <p:nvPr/>
        </p:nvSpPr>
        <p:spPr>
          <a:xfrm flipH="1">
            <a:off x="7919679" y="9592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1"/>
          <p:cNvSpPr/>
          <p:nvPr/>
        </p:nvSpPr>
        <p:spPr>
          <a:xfrm flipH="1">
            <a:off x="1524262" y="414073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1"/>
          <p:cNvSpPr/>
          <p:nvPr/>
        </p:nvSpPr>
        <p:spPr>
          <a:xfrm flipH="1">
            <a:off x="2537737" y="45695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8" name="Google Shape;1218;p41"/>
          <p:cNvGrpSpPr/>
          <p:nvPr/>
        </p:nvGrpSpPr>
        <p:grpSpPr>
          <a:xfrm>
            <a:off x="437851" y="992475"/>
            <a:ext cx="890579" cy="628397"/>
            <a:chOff x="507514" y="1109200"/>
            <a:chExt cx="890579" cy="628397"/>
          </a:xfrm>
        </p:grpSpPr>
        <p:sp>
          <p:nvSpPr>
            <p:cNvPr id="1219" name="Google Shape;1219;p41"/>
            <p:cNvSpPr/>
            <p:nvPr/>
          </p:nvSpPr>
          <p:spPr>
            <a:xfrm>
              <a:off x="507664" y="1109200"/>
              <a:ext cx="890293" cy="628397"/>
            </a:xfrm>
            <a:custGeom>
              <a:rect b="b" l="l" r="r" t="t"/>
              <a:pathLst>
                <a:path extrusionOk="0" h="4396" w="6228">
                  <a:moveTo>
                    <a:pt x="4691" y="0"/>
                  </a:moveTo>
                  <a:cubicBezTo>
                    <a:pt x="3279" y="0"/>
                    <a:pt x="403" y="250"/>
                    <a:pt x="403" y="250"/>
                  </a:cubicBezTo>
                  <a:cubicBezTo>
                    <a:pt x="0" y="299"/>
                    <a:pt x="228" y="3136"/>
                    <a:pt x="343" y="3868"/>
                  </a:cubicBezTo>
                  <a:cubicBezTo>
                    <a:pt x="410" y="4295"/>
                    <a:pt x="2281" y="4395"/>
                    <a:pt x="3864" y="4395"/>
                  </a:cubicBezTo>
                  <a:cubicBezTo>
                    <a:pt x="4997" y="4395"/>
                    <a:pt x="5983" y="4344"/>
                    <a:pt x="6055" y="4323"/>
                  </a:cubicBezTo>
                  <a:cubicBezTo>
                    <a:pt x="6227" y="4272"/>
                    <a:pt x="5591" y="3540"/>
                    <a:pt x="5591" y="3540"/>
                  </a:cubicBezTo>
                  <a:cubicBezTo>
                    <a:pt x="5591" y="3540"/>
                    <a:pt x="5925" y="252"/>
                    <a:pt x="5406" y="54"/>
                  </a:cubicBezTo>
                  <a:cubicBezTo>
                    <a:pt x="5302" y="16"/>
                    <a:pt x="5042" y="0"/>
                    <a:pt x="469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999999"/>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220" name="Google Shape;1220;p41"/>
            <p:cNvGrpSpPr/>
            <p:nvPr/>
          </p:nvGrpSpPr>
          <p:grpSpPr>
            <a:xfrm>
              <a:off x="507514" y="1109343"/>
              <a:ext cx="890579" cy="628254"/>
              <a:chOff x="507514" y="1109343"/>
              <a:chExt cx="890579" cy="628254"/>
            </a:xfrm>
          </p:grpSpPr>
          <p:sp>
            <p:nvSpPr>
              <p:cNvPr id="1221" name="Google Shape;1221;p41"/>
              <p:cNvSpPr/>
              <p:nvPr/>
            </p:nvSpPr>
            <p:spPr>
              <a:xfrm>
                <a:off x="507514" y="1109343"/>
                <a:ext cx="890579" cy="628254"/>
              </a:xfrm>
              <a:custGeom>
                <a:rect b="b" l="l" r="r" t="t"/>
                <a:pathLst>
                  <a:path extrusionOk="0" h="4395" w="6230">
                    <a:moveTo>
                      <a:pt x="4686" y="0"/>
                    </a:moveTo>
                    <a:cubicBezTo>
                      <a:pt x="3273" y="0"/>
                      <a:pt x="405" y="251"/>
                      <a:pt x="405" y="251"/>
                    </a:cubicBezTo>
                    <a:cubicBezTo>
                      <a:pt x="0" y="298"/>
                      <a:pt x="226" y="3135"/>
                      <a:pt x="343" y="3867"/>
                    </a:cubicBezTo>
                    <a:cubicBezTo>
                      <a:pt x="410" y="4294"/>
                      <a:pt x="2281" y="4394"/>
                      <a:pt x="3865" y="4394"/>
                    </a:cubicBezTo>
                    <a:cubicBezTo>
                      <a:pt x="4998" y="4394"/>
                      <a:pt x="5984" y="4343"/>
                      <a:pt x="6057" y="4322"/>
                    </a:cubicBezTo>
                    <a:cubicBezTo>
                      <a:pt x="6229" y="4273"/>
                      <a:pt x="5593" y="3539"/>
                      <a:pt x="5593" y="3539"/>
                    </a:cubicBezTo>
                    <a:cubicBezTo>
                      <a:pt x="5593" y="3539"/>
                      <a:pt x="5927" y="249"/>
                      <a:pt x="5406" y="55"/>
                    </a:cubicBezTo>
                    <a:cubicBezTo>
                      <a:pt x="5302" y="16"/>
                      <a:pt x="5040" y="0"/>
                      <a:pt x="46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1"/>
              <p:cNvSpPr/>
              <p:nvPr/>
            </p:nvSpPr>
            <p:spPr>
              <a:xfrm>
                <a:off x="669905" y="1373083"/>
                <a:ext cx="112502" cy="112357"/>
              </a:xfrm>
              <a:custGeom>
                <a:rect b="b" l="l" r="r" t="t"/>
                <a:pathLst>
                  <a:path extrusionOk="0" h="786" w="787">
                    <a:moveTo>
                      <a:pt x="394" y="0"/>
                    </a:moveTo>
                    <a:cubicBezTo>
                      <a:pt x="177" y="0"/>
                      <a:pt x="1" y="177"/>
                      <a:pt x="1" y="394"/>
                    </a:cubicBezTo>
                    <a:cubicBezTo>
                      <a:pt x="1" y="611"/>
                      <a:pt x="177" y="785"/>
                      <a:pt x="394" y="785"/>
                    </a:cubicBezTo>
                    <a:cubicBezTo>
                      <a:pt x="612" y="785"/>
                      <a:pt x="786" y="611"/>
                      <a:pt x="786" y="394"/>
                    </a:cubicBezTo>
                    <a:cubicBezTo>
                      <a:pt x="786" y="177"/>
                      <a:pt x="612" y="0"/>
                      <a:pt x="3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1"/>
              <p:cNvSpPr/>
              <p:nvPr/>
            </p:nvSpPr>
            <p:spPr>
              <a:xfrm>
                <a:off x="879613" y="1358073"/>
                <a:ext cx="112359" cy="112500"/>
              </a:xfrm>
              <a:custGeom>
                <a:rect b="b" l="l" r="r" t="t"/>
                <a:pathLst>
                  <a:path extrusionOk="0" h="787" w="786">
                    <a:moveTo>
                      <a:pt x="394" y="1"/>
                    </a:moveTo>
                    <a:cubicBezTo>
                      <a:pt x="177" y="1"/>
                      <a:pt x="0" y="177"/>
                      <a:pt x="0" y="394"/>
                    </a:cubicBezTo>
                    <a:cubicBezTo>
                      <a:pt x="0" y="612"/>
                      <a:pt x="177" y="786"/>
                      <a:pt x="394" y="786"/>
                    </a:cubicBezTo>
                    <a:cubicBezTo>
                      <a:pt x="611" y="786"/>
                      <a:pt x="785" y="612"/>
                      <a:pt x="785" y="394"/>
                    </a:cubicBezTo>
                    <a:cubicBezTo>
                      <a:pt x="785" y="177"/>
                      <a:pt x="611" y="1"/>
                      <a:pt x="3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1"/>
              <p:cNvSpPr/>
              <p:nvPr/>
            </p:nvSpPr>
            <p:spPr>
              <a:xfrm>
                <a:off x="1074312" y="1354500"/>
                <a:ext cx="112359" cy="112357"/>
              </a:xfrm>
              <a:custGeom>
                <a:rect b="b" l="l" r="r" t="t"/>
                <a:pathLst>
                  <a:path extrusionOk="0" h="786" w="786">
                    <a:moveTo>
                      <a:pt x="392" y="0"/>
                    </a:moveTo>
                    <a:cubicBezTo>
                      <a:pt x="177" y="0"/>
                      <a:pt x="0" y="175"/>
                      <a:pt x="0" y="392"/>
                    </a:cubicBezTo>
                    <a:cubicBezTo>
                      <a:pt x="0" y="609"/>
                      <a:pt x="177" y="786"/>
                      <a:pt x="392" y="786"/>
                    </a:cubicBezTo>
                    <a:cubicBezTo>
                      <a:pt x="609" y="786"/>
                      <a:pt x="785" y="609"/>
                      <a:pt x="785" y="392"/>
                    </a:cubicBezTo>
                    <a:cubicBezTo>
                      <a:pt x="785" y="175"/>
                      <a:pt x="609" y="0"/>
                      <a:pt x="3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5" name="Google Shape;1225;p41"/>
          <p:cNvGrpSpPr/>
          <p:nvPr/>
        </p:nvGrpSpPr>
        <p:grpSpPr>
          <a:xfrm flipH="1" rot="-1238812">
            <a:off x="6510588" y="295632"/>
            <a:ext cx="560353" cy="581922"/>
            <a:chOff x="487288" y="984800"/>
            <a:chExt cx="474279" cy="492573"/>
          </a:xfrm>
        </p:grpSpPr>
        <p:sp>
          <p:nvSpPr>
            <p:cNvPr id="1226" name="Google Shape;1226;p41"/>
            <p:cNvSpPr/>
            <p:nvPr/>
          </p:nvSpPr>
          <p:spPr>
            <a:xfrm>
              <a:off x="493957" y="984800"/>
              <a:ext cx="457511" cy="408444"/>
            </a:xfrm>
            <a:custGeom>
              <a:rect b="b" l="l" r="r" t="t"/>
              <a:pathLst>
                <a:path extrusionOk="0" h="4287" w="4802">
                  <a:moveTo>
                    <a:pt x="4631" y="0"/>
                  </a:moveTo>
                  <a:lnTo>
                    <a:pt x="2344" y="801"/>
                  </a:lnTo>
                  <a:lnTo>
                    <a:pt x="3031" y="1543"/>
                  </a:lnTo>
                  <a:lnTo>
                    <a:pt x="2173" y="2401"/>
                  </a:lnTo>
                  <a:lnTo>
                    <a:pt x="1143" y="1656"/>
                  </a:lnTo>
                  <a:lnTo>
                    <a:pt x="1" y="3486"/>
                  </a:lnTo>
                  <a:lnTo>
                    <a:pt x="1086" y="4287"/>
                  </a:lnTo>
                  <a:lnTo>
                    <a:pt x="1658" y="3086"/>
                  </a:lnTo>
                  <a:lnTo>
                    <a:pt x="2974" y="3887"/>
                  </a:lnTo>
                  <a:lnTo>
                    <a:pt x="3774" y="1944"/>
                  </a:lnTo>
                  <a:lnTo>
                    <a:pt x="4802" y="2401"/>
                  </a:lnTo>
                  <a:lnTo>
                    <a:pt x="46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1"/>
            <p:cNvSpPr/>
            <p:nvPr/>
          </p:nvSpPr>
          <p:spPr>
            <a:xfrm>
              <a:off x="487288" y="1205649"/>
              <a:ext cx="474279" cy="271724"/>
            </a:xfrm>
            <a:custGeom>
              <a:rect b="b" l="l" r="r" t="t"/>
              <a:pathLst>
                <a:path extrusionOk="0" h="2852" w="4978">
                  <a:moveTo>
                    <a:pt x="4096" y="0"/>
                  </a:moveTo>
                  <a:cubicBezTo>
                    <a:pt x="4090" y="0"/>
                    <a:pt x="4085" y="1"/>
                    <a:pt x="4080" y="2"/>
                  </a:cubicBezTo>
                  <a:cubicBezTo>
                    <a:pt x="4063" y="6"/>
                    <a:pt x="4050" y="19"/>
                    <a:pt x="4044" y="34"/>
                  </a:cubicBezTo>
                  <a:lnTo>
                    <a:pt x="3156" y="2175"/>
                  </a:lnTo>
                  <a:lnTo>
                    <a:pt x="2216" y="1373"/>
                  </a:lnTo>
                  <a:cubicBezTo>
                    <a:pt x="2205" y="1364"/>
                    <a:pt x="2192" y="1359"/>
                    <a:pt x="2179" y="1359"/>
                  </a:cubicBezTo>
                  <a:cubicBezTo>
                    <a:pt x="2176" y="1359"/>
                    <a:pt x="2174" y="1360"/>
                    <a:pt x="2171" y="1360"/>
                  </a:cubicBezTo>
                  <a:cubicBezTo>
                    <a:pt x="2154" y="1364"/>
                    <a:pt x="2139" y="1373"/>
                    <a:pt x="2131" y="1388"/>
                  </a:cubicBezTo>
                  <a:lnTo>
                    <a:pt x="1328" y="2709"/>
                  </a:lnTo>
                  <a:lnTo>
                    <a:pt x="409" y="2005"/>
                  </a:lnTo>
                  <a:lnTo>
                    <a:pt x="124" y="1151"/>
                  </a:lnTo>
                  <a:cubicBezTo>
                    <a:pt x="115" y="1124"/>
                    <a:pt x="93" y="1112"/>
                    <a:pt x="72" y="1112"/>
                  </a:cubicBezTo>
                  <a:cubicBezTo>
                    <a:pt x="37" y="1112"/>
                    <a:pt x="1" y="1143"/>
                    <a:pt x="15" y="1188"/>
                  </a:cubicBezTo>
                  <a:lnTo>
                    <a:pt x="307" y="2058"/>
                  </a:lnTo>
                  <a:cubicBezTo>
                    <a:pt x="309" y="2069"/>
                    <a:pt x="317" y="2077"/>
                    <a:pt x="326" y="2084"/>
                  </a:cubicBezTo>
                  <a:lnTo>
                    <a:pt x="1309" y="2839"/>
                  </a:lnTo>
                  <a:cubicBezTo>
                    <a:pt x="1320" y="2845"/>
                    <a:pt x="1333" y="2850"/>
                    <a:pt x="1345" y="2850"/>
                  </a:cubicBezTo>
                  <a:cubicBezTo>
                    <a:pt x="1347" y="2850"/>
                    <a:pt x="1352" y="2852"/>
                    <a:pt x="1356" y="2852"/>
                  </a:cubicBezTo>
                  <a:cubicBezTo>
                    <a:pt x="1371" y="2848"/>
                    <a:pt x="1386" y="2839"/>
                    <a:pt x="1394" y="2824"/>
                  </a:cubicBezTo>
                  <a:lnTo>
                    <a:pt x="2194" y="1505"/>
                  </a:lnTo>
                  <a:lnTo>
                    <a:pt x="3144" y="2313"/>
                  </a:lnTo>
                  <a:cubicBezTo>
                    <a:pt x="3153" y="2323"/>
                    <a:pt x="3166" y="2328"/>
                    <a:pt x="3180" y="2328"/>
                  </a:cubicBezTo>
                  <a:cubicBezTo>
                    <a:pt x="3184" y="2328"/>
                    <a:pt x="3188" y="2327"/>
                    <a:pt x="3193" y="2326"/>
                  </a:cubicBezTo>
                  <a:cubicBezTo>
                    <a:pt x="3212" y="2322"/>
                    <a:pt x="3225" y="2309"/>
                    <a:pt x="3233" y="2292"/>
                  </a:cubicBezTo>
                  <a:lnTo>
                    <a:pt x="4123" y="145"/>
                  </a:lnTo>
                  <a:lnTo>
                    <a:pt x="4884" y="647"/>
                  </a:lnTo>
                  <a:cubicBezTo>
                    <a:pt x="4894" y="653"/>
                    <a:pt x="4905" y="656"/>
                    <a:pt x="4915" y="656"/>
                  </a:cubicBezTo>
                  <a:cubicBezTo>
                    <a:pt x="4948" y="656"/>
                    <a:pt x="4977" y="629"/>
                    <a:pt x="4974" y="594"/>
                  </a:cubicBezTo>
                  <a:lnTo>
                    <a:pt x="4929" y="79"/>
                  </a:lnTo>
                  <a:cubicBezTo>
                    <a:pt x="4927" y="48"/>
                    <a:pt x="4902" y="25"/>
                    <a:pt x="4871" y="25"/>
                  </a:cubicBezTo>
                  <a:cubicBezTo>
                    <a:pt x="4870" y="25"/>
                    <a:pt x="4869" y="26"/>
                    <a:pt x="4867" y="26"/>
                  </a:cubicBezTo>
                  <a:cubicBezTo>
                    <a:pt x="4836" y="28"/>
                    <a:pt x="4812" y="55"/>
                    <a:pt x="4814" y="87"/>
                  </a:cubicBezTo>
                  <a:lnTo>
                    <a:pt x="4848" y="485"/>
                  </a:lnTo>
                  <a:lnTo>
                    <a:pt x="4127" y="9"/>
                  </a:lnTo>
                  <a:cubicBezTo>
                    <a:pt x="4118" y="3"/>
                    <a:pt x="4107"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1"/>
            <p:cNvSpPr/>
            <p:nvPr/>
          </p:nvSpPr>
          <p:spPr>
            <a:xfrm>
              <a:off x="583991" y="1374096"/>
              <a:ext cx="37443" cy="103088"/>
            </a:xfrm>
            <a:custGeom>
              <a:rect b="b" l="l" r="r" t="t"/>
              <a:pathLst>
                <a:path extrusionOk="0" h="1082" w="393">
                  <a:moveTo>
                    <a:pt x="69" y="0"/>
                  </a:moveTo>
                  <a:cubicBezTo>
                    <a:pt x="35" y="0"/>
                    <a:pt x="1" y="29"/>
                    <a:pt x="13" y="73"/>
                  </a:cubicBezTo>
                  <a:lnTo>
                    <a:pt x="275" y="1039"/>
                  </a:lnTo>
                  <a:cubicBezTo>
                    <a:pt x="281" y="1065"/>
                    <a:pt x="303" y="1082"/>
                    <a:pt x="330" y="1082"/>
                  </a:cubicBezTo>
                  <a:cubicBezTo>
                    <a:pt x="335" y="1082"/>
                    <a:pt x="339" y="1082"/>
                    <a:pt x="345" y="1080"/>
                  </a:cubicBezTo>
                  <a:cubicBezTo>
                    <a:pt x="375" y="1071"/>
                    <a:pt x="392" y="1039"/>
                    <a:pt x="386" y="1009"/>
                  </a:cubicBezTo>
                  <a:lnTo>
                    <a:pt x="122" y="43"/>
                  </a:lnTo>
                  <a:cubicBezTo>
                    <a:pt x="114" y="13"/>
                    <a:pt x="91" y="0"/>
                    <a:pt x="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1"/>
            <p:cNvSpPr/>
            <p:nvPr/>
          </p:nvSpPr>
          <p:spPr>
            <a:xfrm>
              <a:off x="648491" y="1280345"/>
              <a:ext cx="53640" cy="65644"/>
            </a:xfrm>
            <a:custGeom>
              <a:rect b="b" l="l" r="r" t="t"/>
              <a:pathLst>
                <a:path extrusionOk="0" h="689" w="563">
                  <a:moveTo>
                    <a:pt x="80" y="0"/>
                  </a:moveTo>
                  <a:cubicBezTo>
                    <a:pt x="39" y="0"/>
                    <a:pt x="0" y="47"/>
                    <a:pt x="32" y="91"/>
                  </a:cubicBezTo>
                  <a:lnTo>
                    <a:pt x="441" y="665"/>
                  </a:lnTo>
                  <a:cubicBezTo>
                    <a:pt x="451" y="680"/>
                    <a:pt x="471" y="689"/>
                    <a:pt x="488" y="689"/>
                  </a:cubicBezTo>
                  <a:cubicBezTo>
                    <a:pt x="534" y="689"/>
                    <a:pt x="562" y="636"/>
                    <a:pt x="534" y="599"/>
                  </a:cubicBezTo>
                  <a:lnTo>
                    <a:pt x="126" y="25"/>
                  </a:lnTo>
                  <a:cubicBezTo>
                    <a:pt x="113" y="7"/>
                    <a:pt x="97" y="0"/>
                    <a:pt x="80"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1"/>
            <p:cNvSpPr/>
            <p:nvPr/>
          </p:nvSpPr>
          <p:spPr>
            <a:xfrm>
              <a:off x="771586" y="1344751"/>
              <a:ext cx="29440" cy="76315"/>
            </a:xfrm>
            <a:custGeom>
              <a:rect b="b" l="l" r="r" t="t"/>
              <a:pathLst>
                <a:path extrusionOk="0" h="801" w="309">
                  <a:moveTo>
                    <a:pt x="66" y="1"/>
                  </a:moveTo>
                  <a:cubicBezTo>
                    <a:pt x="34" y="1"/>
                    <a:pt x="1" y="26"/>
                    <a:pt x="9" y="68"/>
                  </a:cubicBezTo>
                  <a:lnTo>
                    <a:pt x="189" y="758"/>
                  </a:lnTo>
                  <a:cubicBezTo>
                    <a:pt x="196" y="783"/>
                    <a:pt x="219" y="800"/>
                    <a:pt x="245" y="800"/>
                  </a:cubicBezTo>
                  <a:cubicBezTo>
                    <a:pt x="249" y="800"/>
                    <a:pt x="255" y="798"/>
                    <a:pt x="260" y="798"/>
                  </a:cubicBezTo>
                  <a:cubicBezTo>
                    <a:pt x="289" y="790"/>
                    <a:pt x="309" y="758"/>
                    <a:pt x="300" y="728"/>
                  </a:cubicBezTo>
                  <a:lnTo>
                    <a:pt x="119" y="40"/>
                  </a:lnTo>
                  <a:cubicBezTo>
                    <a:pt x="111" y="13"/>
                    <a:pt x="89"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1"/>
            <p:cNvSpPr/>
            <p:nvPr/>
          </p:nvSpPr>
          <p:spPr>
            <a:xfrm>
              <a:off x="845995" y="1164109"/>
              <a:ext cx="38396" cy="56974"/>
            </a:xfrm>
            <a:custGeom>
              <a:rect b="b" l="l" r="r" t="t"/>
              <a:pathLst>
                <a:path extrusionOk="0" h="598" w="403">
                  <a:moveTo>
                    <a:pt x="80" y="0"/>
                  </a:moveTo>
                  <a:cubicBezTo>
                    <a:pt x="41" y="0"/>
                    <a:pt x="1" y="41"/>
                    <a:pt x="28" y="87"/>
                  </a:cubicBezTo>
                  <a:lnTo>
                    <a:pt x="281" y="568"/>
                  </a:lnTo>
                  <a:cubicBezTo>
                    <a:pt x="292" y="587"/>
                    <a:pt x="311" y="598"/>
                    <a:pt x="332" y="598"/>
                  </a:cubicBezTo>
                  <a:cubicBezTo>
                    <a:pt x="375" y="598"/>
                    <a:pt x="402" y="553"/>
                    <a:pt x="383" y="515"/>
                  </a:cubicBezTo>
                  <a:lnTo>
                    <a:pt x="130" y="34"/>
                  </a:lnTo>
                  <a:cubicBezTo>
                    <a:pt x="119" y="10"/>
                    <a:pt x="100" y="0"/>
                    <a:pt x="80"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2" name="Google Shape;1232;p41"/>
          <p:cNvSpPr/>
          <p:nvPr/>
        </p:nvSpPr>
        <p:spPr>
          <a:xfrm flipH="1">
            <a:off x="2826754" y="6389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42"/>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1238" name="Google Shape;1238;p42"/>
          <p:cNvSpPr txBox="1"/>
          <p:nvPr/>
        </p:nvSpPr>
        <p:spPr>
          <a:xfrm>
            <a:off x="741425" y="2619827"/>
            <a:ext cx="1543800" cy="9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Syne"/>
                <a:ea typeface="Syne"/>
                <a:cs typeface="Syne"/>
                <a:sym typeface="Syne"/>
              </a:rPr>
              <a:t>Venus has a beautiful name, but also high temperatures</a:t>
            </a:r>
            <a:endParaRPr>
              <a:solidFill>
                <a:schemeClr val="accent2"/>
              </a:solidFill>
              <a:latin typeface="Syne"/>
              <a:ea typeface="Syne"/>
              <a:cs typeface="Syne"/>
              <a:sym typeface="Syne"/>
            </a:endParaRPr>
          </a:p>
        </p:txBody>
      </p:sp>
      <p:sp>
        <p:nvSpPr>
          <p:cNvPr id="1239" name="Google Shape;1239;p42"/>
          <p:cNvSpPr/>
          <p:nvPr/>
        </p:nvSpPr>
        <p:spPr>
          <a:xfrm>
            <a:off x="3110092" y="2279958"/>
            <a:ext cx="884700" cy="884700"/>
          </a:xfrm>
          <a:prstGeom prst="ellipse">
            <a:avLst/>
          </a:prstGeom>
          <a:solidFill>
            <a:schemeClr val="accent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02</a:t>
            </a:r>
            <a:endParaRPr sz="3000">
              <a:latin typeface="Grandstander SemiBold"/>
              <a:ea typeface="Grandstander SemiBold"/>
              <a:cs typeface="Grandstander SemiBold"/>
              <a:sym typeface="Grandstander SemiBold"/>
            </a:endParaRPr>
          </a:p>
        </p:txBody>
      </p:sp>
      <p:sp>
        <p:nvSpPr>
          <p:cNvPr id="1240" name="Google Shape;1240;p42"/>
          <p:cNvSpPr txBox="1"/>
          <p:nvPr/>
        </p:nvSpPr>
        <p:spPr>
          <a:xfrm>
            <a:off x="2780542" y="3297738"/>
            <a:ext cx="1543800" cy="9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Syne"/>
                <a:ea typeface="Syne"/>
                <a:cs typeface="Syne"/>
                <a:sym typeface="Syne"/>
              </a:rPr>
              <a:t>Jupiter is a gas giant and the biggest planet of them all</a:t>
            </a:r>
            <a:endParaRPr>
              <a:solidFill>
                <a:schemeClr val="accent2"/>
              </a:solidFill>
              <a:latin typeface="Syne"/>
              <a:ea typeface="Syne"/>
              <a:cs typeface="Syne"/>
              <a:sym typeface="Syne"/>
            </a:endParaRPr>
          </a:p>
        </p:txBody>
      </p:sp>
      <p:sp>
        <p:nvSpPr>
          <p:cNvPr id="1241" name="Google Shape;1241;p42"/>
          <p:cNvSpPr/>
          <p:nvPr/>
        </p:nvSpPr>
        <p:spPr>
          <a:xfrm>
            <a:off x="5149208" y="1601023"/>
            <a:ext cx="884700" cy="884700"/>
          </a:xfrm>
          <a:prstGeom prst="ellipse">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03</a:t>
            </a:r>
            <a:endParaRPr sz="3000">
              <a:latin typeface="Grandstander SemiBold"/>
              <a:ea typeface="Grandstander SemiBold"/>
              <a:cs typeface="Grandstander SemiBold"/>
              <a:sym typeface="Grandstander SemiBold"/>
            </a:endParaRPr>
          </a:p>
        </p:txBody>
      </p:sp>
      <p:sp>
        <p:nvSpPr>
          <p:cNvPr id="1242" name="Google Shape;1242;p42"/>
          <p:cNvSpPr txBox="1"/>
          <p:nvPr/>
        </p:nvSpPr>
        <p:spPr>
          <a:xfrm>
            <a:off x="4819658" y="2619827"/>
            <a:ext cx="1543800" cy="9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Syne"/>
                <a:ea typeface="Syne"/>
                <a:cs typeface="Syne"/>
                <a:sym typeface="Syne"/>
              </a:rPr>
              <a:t>Mercury is the closest planet to the Sun and the smallest one</a:t>
            </a:r>
            <a:endParaRPr>
              <a:solidFill>
                <a:schemeClr val="accent2"/>
              </a:solidFill>
              <a:latin typeface="Syne"/>
              <a:ea typeface="Syne"/>
              <a:cs typeface="Syne"/>
              <a:sym typeface="Syne"/>
            </a:endParaRPr>
          </a:p>
        </p:txBody>
      </p:sp>
      <p:sp>
        <p:nvSpPr>
          <p:cNvPr id="1243" name="Google Shape;1243;p42"/>
          <p:cNvSpPr txBox="1"/>
          <p:nvPr/>
        </p:nvSpPr>
        <p:spPr>
          <a:xfrm>
            <a:off x="6858775" y="3297738"/>
            <a:ext cx="1543800" cy="9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Syne"/>
                <a:ea typeface="Syne"/>
                <a:cs typeface="Syne"/>
                <a:sym typeface="Syne"/>
              </a:rPr>
              <a:t>Despite being red, Mars is actually a very cold place</a:t>
            </a:r>
            <a:endParaRPr>
              <a:solidFill>
                <a:schemeClr val="accent2"/>
              </a:solidFill>
              <a:latin typeface="Syne"/>
              <a:ea typeface="Syne"/>
              <a:cs typeface="Syne"/>
              <a:sym typeface="Syne"/>
            </a:endParaRPr>
          </a:p>
        </p:txBody>
      </p:sp>
      <p:cxnSp>
        <p:nvCxnSpPr>
          <p:cNvPr id="1244" name="Google Shape;1244;p42"/>
          <p:cNvCxnSpPr>
            <a:stCxn id="1245" idx="6"/>
            <a:endCxn id="1239" idx="2"/>
          </p:cNvCxnSpPr>
          <p:nvPr/>
        </p:nvCxnSpPr>
        <p:spPr>
          <a:xfrm>
            <a:off x="1955675" y="2043373"/>
            <a:ext cx="1154400" cy="678900"/>
          </a:xfrm>
          <a:prstGeom prst="curvedConnector3">
            <a:avLst>
              <a:gd fmla="val 50001" name="adj1"/>
            </a:avLst>
          </a:prstGeom>
          <a:noFill/>
          <a:ln cap="flat" cmpd="sng" w="19050">
            <a:solidFill>
              <a:schemeClr val="accent2"/>
            </a:solidFill>
            <a:prstDash val="solid"/>
            <a:round/>
            <a:headEnd len="med" w="med" type="none"/>
            <a:tailEnd len="med" w="med" type="none"/>
          </a:ln>
        </p:spPr>
      </p:cxnSp>
      <p:cxnSp>
        <p:nvCxnSpPr>
          <p:cNvPr id="1246" name="Google Shape;1246;p42"/>
          <p:cNvCxnSpPr>
            <a:stCxn id="1239" idx="6"/>
            <a:endCxn id="1241" idx="2"/>
          </p:cNvCxnSpPr>
          <p:nvPr/>
        </p:nvCxnSpPr>
        <p:spPr>
          <a:xfrm flipH="1" rot="10800000">
            <a:off x="3994792" y="2043408"/>
            <a:ext cx="1154400" cy="678900"/>
          </a:xfrm>
          <a:prstGeom prst="curvedConnector3">
            <a:avLst>
              <a:gd fmla="val 50001" name="adj1"/>
            </a:avLst>
          </a:prstGeom>
          <a:noFill/>
          <a:ln cap="flat" cmpd="sng" w="19050">
            <a:solidFill>
              <a:schemeClr val="accent2"/>
            </a:solidFill>
            <a:prstDash val="solid"/>
            <a:round/>
            <a:headEnd len="med" w="med" type="none"/>
            <a:tailEnd len="med" w="med" type="none"/>
          </a:ln>
        </p:spPr>
      </p:cxnSp>
      <p:cxnSp>
        <p:nvCxnSpPr>
          <p:cNvPr id="1247" name="Google Shape;1247;p42"/>
          <p:cNvCxnSpPr>
            <a:stCxn id="1241" idx="6"/>
            <a:endCxn id="1248" idx="2"/>
          </p:cNvCxnSpPr>
          <p:nvPr/>
        </p:nvCxnSpPr>
        <p:spPr>
          <a:xfrm>
            <a:off x="6033908" y="2043373"/>
            <a:ext cx="1154400" cy="678900"/>
          </a:xfrm>
          <a:prstGeom prst="curvedConnector3">
            <a:avLst>
              <a:gd fmla="val 50001" name="adj1"/>
            </a:avLst>
          </a:prstGeom>
          <a:noFill/>
          <a:ln cap="flat" cmpd="sng" w="19050">
            <a:solidFill>
              <a:schemeClr val="accent2"/>
            </a:solidFill>
            <a:prstDash val="solid"/>
            <a:round/>
            <a:headEnd len="med" w="med" type="none"/>
            <a:tailEnd len="med" w="med" type="none"/>
          </a:ln>
        </p:spPr>
      </p:cxnSp>
      <p:sp>
        <p:nvSpPr>
          <p:cNvPr id="1248" name="Google Shape;1248;p42"/>
          <p:cNvSpPr/>
          <p:nvPr/>
        </p:nvSpPr>
        <p:spPr>
          <a:xfrm>
            <a:off x="7188325" y="2279958"/>
            <a:ext cx="884700" cy="884700"/>
          </a:xfrm>
          <a:prstGeom prst="ellipse">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04</a:t>
            </a:r>
            <a:endParaRPr sz="3000">
              <a:latin typeface="Grandstander SemiBold"/>
              <a:ea typeface="Grandstander SemiBold"/>
              <a:cs typeface="Grandstander SemiBold"/>
              <a:sym typeface="Grandstander SemiBold"/>
            </a:endParaRPr>
          </a:p>
        </p:txBody>
      </p:sp>
      <p:grpSp>
        <p:nvGrpSpPr>
          <p:cNvPr id="1249" name="Google Shape;1249;p42"/>
          <p:cNvGrpSpPr/>
          <p:nvPr/>
        </p:nvGrpSpPr>
        <p:grpSpPr>
          <a:xfrm>
            <a:off x="1070975" y="1601173"/>
            <a:ext cx="884700" cy="884400"/>
            <a:chOff x="1070975" y="1766098"/>
            <a:chExt cx="884700" cy="884400"/>
          </a:xfrm>
        </p:grpSpPr>
        <p:sp>
          <p:nvSpPr>
            <p:cNvPr id="1245" name="Google Shape;1245;p42"/>
            <p:cNvSpPr/>
            <p:nvPr/>
          </p:nvSpPr>
          <p:spPr>
            <a:xfrm>
              <a:off x="1070975" y="1766098"/>
              <a:ext cx="884700" cy="88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01</a:t>
              </a:r>
              <a:endParaRPr sz="3000">
                <a:solidFill>
                  <a:schemeClr val="accent6"/>
                </a:solidFill>
                <a:latin typeface="Grandstander SemiBold"/>
                <a:ea typeface="Grandstander SemiBold"/>
                <a:cs typeface="Grandstander SemiBold"/>
                <a:sym typeface="Grandstander SemiBold"/>
              </a:endParaRPr>
            </a:p>
          </p:txBody>
        </p:sp>
        <p:grpSp>
          <p:nvGrpSpPr>
            <p:cNvPr id="1250" name="Google Shape;1250;p42"/>
            <p:cNvGrpSpPr/>
            <p:nvPr/>
          </p:nvGrpSpPr>
          <p:grpSpPr>
            <a:xfrm>
              <a:off x="1120748" y="1819588"/>
              <a:ext cx="711598" cy="787111"/>
              <a:chOff x="1138500" y="1686925"/>
              <a:chExt cx="904650" cy="1000650"/>
            </a:xfrm>
          </p:grpSpPr>
          <p:sp>
            <p:nvSpPr>
              <p:cNvPr id="1251" name="Google Shape;1251;p42"/>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252" name="Google Shape;1252;p42"/>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253" name="Google Shape;1253;p42"/>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grpSp>
        <p:nvGrpSpPr>
          <p:cNvPr id="1254" name="Google Shape;1254;p42"/>
          <p:cNvGrpSpPr/>
          <p:nvPr/>
        </p:nvGrpSpPr>
        <p:grpSpPr>
          <a:xfrm>
            <a:off x="5190925" y="1654663"/>
            <a:ext cx="711598" cy="787111"/>
            <a:chOff x="1138500" y="1686925"/>
            <a:chExt cx="904650" cy="1000650"/>
          </a:xfrm>
        </p:grpSpPr>
        <p:sp>
          <p:nvSpPr>
            <p:cNvPr id="1255" name="Google Shape;1255;p42"/>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256" name="Google Shape;1256;p42"/>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257" name="Google Shape;1257;p42"/>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nvGrpSpPr>
          <p:cNvPr id="1258" name="Google Shape;1258;p42"/>
          <p:cNvGrpSpPr/>
          <p:nvPr/>
        </p:nvGrpSpPr>
        <p:grpSpPr>
          <a:xfrm>
            <a:off x="3200031" y="2323970"/>
            <a:ext cx="675878" cy="787097"/>
            <a:chOff x="3211820" y="1673575"/>
            <a:chExt cx="862530" cy="1004463"/>
          </a:xfrm>
        </p:grpSpPr>
        <p:sp>
          <p:nvSpPr>
            <p:cNvPr id="1259" name="Google Shape;1259;p42"/>
            <p:cNvSpPr/>
            <p:nvPr/>
          </p:nvSpPr>
          <p:spPr>
            <a:xfrm>
              <a:off x="3701150" y="1673575"/>
              <a:ext cx="373200" cy="234700"/>
            </a:xfrm>
            <a:custGeom>
              <a:rect b="b" l="l" r="r" t="t"/>
              <a:pathLst>
                <a:path extrusionOk="0" h="9388" w="14928">
                  <a:moveTo>
                    <a:pt x="0" y="0"/>
                  </a:moveTo>
                  <a:cubicBezTo>
                    <a:pt x="5798" y="967"/>
                    <a:pt x="12745" y="3930"/>
                    <a:pt x="14928" y="9388"/>
                  </a:cubicBezTo>
                </a:path>
              </a:pathLst>
            </a:custGeom>
            <a:noFill/>
            <a:ln cap="rnd" cmpd="sng" w="19050">
              <a:solidFill>
                <a:schemeClr val="accent6"/>
              </a:solidFill>
              <a:prstDash val="solid"/>
              <a:round/>
              <a:headEnd len="med" w="med" type="none"/>
              <a:tailEnd len="med" w="med" type="none"/>
            </a:ln>
          </p:spPr>
        </p:sp>
        <p:sp>
          <p:nvSpPr>
            <p:cNvPr id="1260" name="Google Shape;1260;p42"/>
            <p:cNvSpPr/>
            <p:nvPr/>
          </p:nvSpPr>
          <p:spPr>
            <a:xfrm>
              <a:off x="3585725" y="1700768"/>
              <a:ext cx="161575" cy="30525"/>
            </a:xfrm>
            <a:custGeom>
              <a:rect b="b" l="l" r="r" t="t"/>
              <a:pathLst>
                <a:path extrusionOk="0" h="1221" w="6463">
                  <a:moveTo>
                    <a:pt x="6463" y="1221"/>
                  </a:moveTo>
                  <a:cubicBezTo>
                    <a:pt x="4436" y="409"/>
                    <a:pt x="2142" y="-285"/>
                    <a:pt x="0" y="144"/>
                  </a:cubicBezTo>
                </a:path>
              </a:pathLst>
            </a:custGeom>
            <a:noFill/>
            <a:ln cap="rnd" cmpd="sng" w="19050">
              <a:solidFill>
                <a:schemeClr val="accent6"/>
              </a:solidFill>
              <a:prstDash val="solid"/>
              <a:round/>
              <a:headEnd len="med" w="med" type="none"/>
              <a:tailEnd len="med" w="med" type="none"/>
            </a:ln>
          </p:spPr>
        </p:sp>
        <p:sp>
          <p:nvSpPr>
            <p:cNvPr id="1261" name="Google Shape;1261;p42"/>
            <p:cNvSpPr/>
            <p:nvPr/>
          </p:nvSpPr>
          <p:spPr>
            <a:xfrm rot="-373730">
              <a:off x="3224080" y="2427669"/>
              <a:ext cx="230826" cy="238551"/>
            </a:xfrm>
            <a:custGeom>
              <a:rect b="b" l="l" r="r" t="t"/>
              <a:pathLst>
                <a:path extrusionOk="0" h="9542" w="9233">
                  <a:moveTo>
                    <a:pt x="0" y="0"/>
                  </a:moveTo>
                  <a:cubicBezTo>
                    <a:pt x="1396" y="4200"/>
                    <a:pt x="5694" y="6884"/>
                    <a:pt x="9233" y="9542"/>
                  </a:cubicBezTo>
                </a:path>
              </a:pathLst>
            </a:custGeom>
            <a:noFill/>
            <a:ln cap="rnd" cmpd="sng" w="19050">
              <a:solidFill>
                <a:schemeClr val="accent6"/>
              </a:solidFill>
              <a:prstDash val="solid"/>
              <a:round/>
              <a:headEnd len="med" w="med" type="none"/>
              <a:tailEnd len="med" w="med" type="none"/>
            </a:ln>
          </p:spPr>
        </p:sp>
      </p:grpSp>
      <p:grpSp>
        <p:nvGrpSpPr>
          <p:cNvPr id="1262" name="Google Shape;1262;p42"/>
          <p:cNvGrpSpPr/>
          <p:nvPr/>
        </p:nvGrpSpPr>
        <p:grpSpPr>
          <a:xfrm>
            <a:off x="7292736" y="2323970"/>
            <a:ext cx="675878" cy="787097"/>
            <a:chOff x="3211820" y="1673575"/>
            <a:chExt cx="862530" cy="1004463"/>
          </a:xfrm>
        </p:grpSpPr>
        <p:sp>
          <p:nvSpPr>
            <p:cNvPr id="1263" name="Google Shape;1263;p42"/>
            <p:cNvSpPr/>
            <p:nvPr/>
          </p:nvSpPr>
          <p:spPr>
            <a:xfrm>
              <a:off x="3701150" y="1673575"/>
              <a:ext cx="373200" cy="234700"/>
            </a:xfrm>
            <a:custGeom>
              <a:rect b="b" l="l" r="r" t="t"/>
              <a:pathLst>
                <a:path extrusionOk="0" h="9388" w="14928">
                  <a:moveTo>
                    <a:pt x="0" y="0"/>
                  </a:moveTo>
                  <a:cubicBezTo>
                    <a:pt x="5798" y="967"/>
                    <a:pt x="12745" y="3930"/>
                    <a:pt x="14928" y="9388"/>
                  </a:cubicBezTo>
                </a:path>
              </a:pathLst>
            </a:custGeom>
            <a:noFill/>
            <a:ln cap="rnd" cmpd="sng" w="19050">
              <a:solidFill>
                <a:schemeClr val="accent6"/>
              </a:solidFill>
              <a:prstDash val="solid"/>
              <a:round/>
              <a:headEnd len="med" w="med" type="none"/>
              <a:tailEnd len="med" w="med" type="none"/>
            </a:ln>
          </p:spPr>
        </p:sp>
        <p:sp>
          <p:nvSpPr>
            <p:cNvPr id="1264" name="Google Shape;1264;p42"/>
            <p:cNvSpPr/>
            <p:nvPr/>
          </p:nvSpPr>
          <p:spPr>
            <a:xfrm>
              <a:off x="3585725" y="1700768"/>
              <a:ext cx="161575" cy="30525"/>
            </a:xfrm>
            <a:custGeom>
              <a:rect b="b" l="l" r="r" t="t"/>
              <a:pathLst>
                <a:path extrusionOk="0" h="1221" w="6463">
                  <a:moveTo>
                    <a:pt x="6463" y="1221"/>
                  </a:moveTo>
                  <a:cubicBezTo>
                    <a:pt x="4436" y="409"/>
                    <a:pt x="2142" y="-285"/>
                    <a:pt x="0" y="144"/>
                  </a:cubicBezTo>
                </a:path>
              </a:pathLst>
            </a:custGeom>
            <a:noFill/>
            <a:ln cap="rnd" cmpd="sng" w="19050">
              <a:solidFill>
                <a:schemeClr val="accent6"/>
              </a:solidFill>
              <a:prstDash val="solid"/>
              <a:round/>
              <a:headEnd len="med" w="med" type="none"/>
              <a:tailEnd len="med" w="med" type="none"/>
            </a:ln>
          </p:spPr>
        </p:sp>
        <p:sp>
          <p:nvSpPr>
            <p:cNvPr id="1265" name="Google Shape;1265;p42"/>
            <p:cNvSpPr/>
            <p:nvPr/>
          </p:nvSpPr>
          <p:spPr>
            <a:xfrm rot="-373730">
              <a:off x="3224080" y="2427669"/>
              <a:ext cx="230826" cy="238551"/>
            </a:xfrm>
            <a:custGeom>
              <a:rect b="b" l="l" r="r" t="t"/>
              <a:pathLst>
                <a:path extrusionOk="0" h="9542" w="9233">
                  <a:moveTo>
                    <a:pt x="0" y="0"/>
                  </a:moveTo>
                  <a:cubicBezTo>
                    <a:pt x="1396" y="4200"/>
                    <a:pt x="5694" y="6884"/>
                    <a:pt x="9233" y="9542"/>
                  </a:cubicBezTo>
                </a:path>
              </a:pathLst>
            </a:custGeom>
            <a:noFill/>
            <a:ln cap="rnd" cmpd="sng" w="19050">
              <a:solidFill>
                <a:schemeClr val="accent6"/>
              </a:solidFill>
              <a:prstDash val="solid"/>
              <a:round/>
              <a:headEnd len="med" w="med" type="none"/>
              <a:tailEnd len="med" w="med" type="none"/>
            </a:ln>
          </p:spPr>
        </p:sp>
      </p:grpSp>
      <p:grpSp>
        <p:nvGrpSpPr>
          <p:cNvPr id="1266" name="Google Shape;1266;p42"/>
          <p:cNvGrpSpPr/>
          <p:nvPr/>
        </p:nvGrpSpPr>
        <p:grpSpPr>
          <a:xfrm>
            <a:off x="1314814" y="4212515"/>
            <a:ext cx="675902" cy="552082"/>
            <a:chOff x="685183" y="4140205"/>
            <a:chExt cx="754354" cy="616231"/>
          </a:xfrm>
        </p:grpSpPr>
        <p:sp>
          <p:nvSpPr>
            <p:cNvPr id="1267" name="Google Shape;1267;p42"/>
            <p:cNvSpPr/>
            <p:nvPr/>
          </p:nvSpPr>
          <p:spPr>
            <a:xfrm rot="-609804">
              <a:off x="724426" y="4195875"/>
              <a:ext cx="675868" cy="504893"/>
            </a:xfrm>
            <a:custGeom>
              <a:rect b="b" l="l" r="r" t="t"/>
              <a:pathLst>
                <a:path extrusionOk="0" h="3142" w="4206">
                  <a:moveTo>
                    <a:pt x="2862" y="1"/>
                  </a:moveTo>
                  <a:cubicBezTo>
                    <a:pt x="1967" y="1"/>
                    <a:pt x="795" y="17"/>
                    <a:pt x="575" y="100"/>
                  </a:cubicBezTo>
                  <a:cubicBezTo>
                    <a:pt x="211" y="238"/>
                    <a:pt x="445" y="2543"/>
                    <a:pt x="445" y="2543"/>
                  </a:cubicBezTo>
                  <a:cubicBezTo>
                    <a:pt x="445" y="2543"/>
                    <a:pt x="0" y="3058"/>
                    <a:pt x="122" y="3092"/>
                  </a:cubicBezTo>
                  <a:cubicBezTo>
                    <a:pt x="172" y="3106"/>
                    <a:pt x="863" y="3142"/>
                    <a:pt x="1656" y="3142"/>
                  </a:cubicBezTo>
                  <a:cubicBezTo>
                    <a:pt x="2766" y="3142"/>
                    <a:pt x="4078" y="3072"/>
                    <a:pt x="4125" y="2773"/>
                  </a:cubicBezTo>
                  <a:cubicBezTo>
                    <a:pt x="4206" y="2260"/>
                    <a:pt x="4199" y="42"/>
                    <a:pt x="3916" y="8"/>
                  </a:cubicBezTo>
                  <a:cubicBezTo>
                    <a:pt x="3916" y="8"/>
                    <a:pt x="3449" y="1"/>
                    <a:pt x="2862"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8" name="Google Shape;1268;p42"/>
            <p:cNvSpPr/>
            <p:nvPr/>
          </p:nvSpPr>
          <p:spPr>
            <a:xfrm rot="-609804">
              <a:off x="724426" y="4195875"/>
              <a:ext cx="675868" cy="504893"/>
            </a:xfrm>
            <a:custGeom>
              <a:rect b="b" l="l" r="r" t="t"/>
              <a:pathLst>
                <a:path extrusionOk="0" h="3142" w="4206">
                  <a:moveTo>
                    <a:pt x="2862" y="1"/>
                  </a:moveTo>
                  <a:cubicBezTo>
                    <a:pt x="1967" y="1"/>
                    <a:pt x="795" y="17"/>
                    <a:pt x="575" y="100"/>
                  </a:cubicBezTo>
                  <a:cubicBezTo>
                    <a:pt x="211" y="238"/>
                    <a:pt x="445" y="2543"/>
                    <a:pt x="445" y="2543"/>
                  </a:cubicBezTo>
                  <a:cubicBezTo>
                    <a:pt x="445" y="2543"/>
                    <a:pt x="0" y="3058"/>
                    <a:pt x="122" y="3092"/>
                  </a:cubicBezTo>
                  <a:cubicBezTo>
                    <a:pt x="172" y="3106"/>
                    <a:pt x="863" y="3142"/>
                    <a:pt x="1656" y="3142"/>
                  </a:cubicBezTo>
                  <a:cubicBezTo>
                    <a:pt x="2766" y="3142"/>
                    <a:pt x="4078" y="3072"/>
                    <a:pt x="4125" y="2773"/>
                  </a:cubicBezTo>
                  <a:cubicBezTo>
                    <a:pt x="4206" y="2260"/>
                    <a:pt x="4199" y="42"/>
                    <a:pt x="3916" y="8"/>
                  </a:cubicBezTo>
                  <a:cubicBezTo>
                    <a:pt x="3916" y="8"/>
                    <a:pt x="3449" y="1"/>
                    <a:pt x="28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rot="-609804">
              <a:off x="893032" y="4263297"/>
              <a:ext cx="406067" cy="340827"/>
            </a:xfrm>
            <a:custGeom>
              <a:rect b="b" l="l" r="r" t="t"/>
              <a:pathLst>
                <a:path extrusionOk="0" h="2121" w="2527">
                  <a:moveTo>
                    <a:pt x="1991" y="0"/>
                  </a:moveTo>
                  <a:cubicBezTo>
                    <a:pt x="1837" y="0"/>
                    <a:pt x="988" y="1244"/>
                    <a:pt x="988" y="1244"/>
                  </a:cubicBezTo>
                  <a:lnTo>
                    <a:pt x="509" y="550"/>
                  </a:lnTo>
                  <a:lnTo>
                    <a:pt x="0" y="935"/>
                  </a:lnTo>
                  <a:cubicBezTo>
                    <a:pt x="0" y="935"/>
                    <a:pt x="1007" y="2114"/>
                    <a:pt x="1124" y="2121"/>
                  </a:cubicBezTo>
                  <a:cubicBezTo>
                    <a:pt x="1124" y="2121"/>
                    <a:pt x="1125" y="2121"/>
                    <a:pt x="1125" y="2121"/>
                  </a:cubicBezTo>
                  <a:cubicBezTo>
                    <a:pt x="1249" y="2121"/>
                    <a:pt x="2527" y="603"/>
                    <a:pt x="2527" y="603"/>
                  </a:cubicBezTo>
                  <a:cubicBezTo>
                    <a:pt x="2527" y="603"/>
                    <a:pt x="2112" y="101"/>
                    <a:pt x="2005" y="5"/>
                  </a:cubicBezTo>
                  <a:cubicBezTo>
                    <a:pt x="2001" y="2"/>
                    <a:pt x="1997" y="0"/>
                    <a:pt x="19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grpSp>
        <p:nvGrpSpPr>
          <p:cNvPr id="1274" name="Google Shape;1274;p43"/>
          <p:cNvGrpSpPr/>
          <p:nvPr/>
        </p:nvGrpSpPr>
        <p:grpSpPr>
          <a:xfrm flipH="1">
            <a:off x="2498938" y="681438"/>
            <a:ext cx="6367565" cy="3780612"/>
            <a:chOff x="349200" y="152800"/>
            <a:chExt cx="6707643" cy="3295800"/>
          </a:xfrm>
        </p:grpSpPr>
        <p:sp>
          <p:nvSpPr>
            <p:cNvPr id="1275" name="Google Shape;1275;p43"/>
            <p:cNvSpPr/>
            <p:nvPr/>
          </p:nvSpPr>
          <p:spPr>
            <a:xfrm flipH="1">
              <a:off x="349200" y="152800"/>
              <a:ext cx="6482400" cy="3295800"/>
            </a:xfrm>
            <a:prstGeom prst="wedgeEllipseCallout">
              <a:avLst>
                <a:gd fmla="val -60299" name="adj1"/>
                <a:gd fmla="val 12698"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rot="-428780">
              <a:off x="453436" y="1782586"/>
              <a:ext cx="541983" cy="978944"/>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1277" name="Google Shape;1277;p43"/>
            <p:cNvSpPr/>
            <p:nvPr/>
          </p:nvSpPr>
          <p:spPr>
            <a:xfrm rot="-585784">
              <a:off x="6726474" y="1636248"/>
              <a:ext cx="259473" cy="457098"/>
            </a:xfrm>
            <a:custGeom>
              <a:rect b="b" l="l" r="r" t="t"/>
              <a:pathLst>
                <a:path extrusionOk="0" h="17826" w="10520">
                  <a:moveTo>
                    <a:pt x="4091" y="0"/>
                  </a:moveTo>
                  <a:lnTo>
                    <a:pt x="0" y="6721"/>
                  </a:lnTo>
                  <a:lnTo>
                    <a:pt x="10520" y="17826"/>
                  </a:lnTo>
                </a:path>
              </a:pathLst>
            </a:custGeom>
            <a:noFill/>
            <a:ln cap="flat" cmpd="sng" w="28575">
              <a:solidFill>
                <a:schemeClr val="accent6"/>
              </a:solidFill>
              <a:prstDash val="solid"/>
              <a:round/>
              <a:headEnd len="med" w="med" type="none"/>
              <a:tailEnd len="med" w="med" type="none"/>
            </a:ln>
          </p:spPr>
        </p:sp>
        <p:sp>
          <p:nvSpPr>
            <p:cNvPr id="1278" name="Google Shape;1278;p43"/>
            <p:cNvSpPr/>
            <p:nvPr/>
          </p:nvSpPr>
          <p:spPr>
            <a:xfrm rot="-585784">
              <a:off x="6898430" y="2008068"/>
              <a:ext cx="129736" cy="127390"/>
            </a:xfrm>
            <a:custGeom>
              <a:rect b="b" l="l" r="r" t="t"/>
              <a:pathLst>
                <a:path extrusionOk="0" h="4968" w="5260">
                  <a:moveTo>
                    <a:pt x="0" y="0"/>
                  </a:moveTo>
                  <a:cubicBezTo>
                    <a:pt x="1705" y="1706"/>
                    <a:pt x="3555" y="3263"/>
                    <a:pt x="5260" y="4968"/>
                  </a:cubicBezTo>
                </a:path>
              </a:pathLst>
            </a:custGeom>
            <a:noFill/>
            <a:ln cap="rnd" cmpd="sng" w="28575">
              <a:solidFill>
                <a:schemeClr val="accent6"/>
              </a:solidFill>
              <a:prstDash val="solid"/>
              <a:round/>
              <a:headEnd len="med" w="med" type="none"/>
              <a:tailEnd len="med" w="med" type="none"/>
            </a:ln>
          </p:spPr>
        </p:sp>
        <p:sp>
          <p:nvSpPr>
            <p:cNvPr id="1279" name="Google Shape;1279;p43"/>
            <p:cNvSpPr/>
            <p:nvPr/>
          </p:nvSpPr>
          <p:spPr>
            <a:xfrm>
              <a:off x="5529075" y="548850"/>
              <a:ext cx="901200" cy="636925"/>
            </a:xfrm>
            <a:custGeom>
              <a:rect b="b" l="l" r="r" t="t"/>
              <a:pathLst>
                <a:path extrusionOk="0" h="25477" w="36048">
                  <a:moveTo>
                    <a:pt x="0" y="0"/>
                  </a:moveTo>
                  <a:cubicBezTo>
                    <a:pt x="7841" y="3136"/>
                    <a:pt x="16280" y="5706"/>
                    <a:pt x="22767" y="11112"/>
                  </a:cubicBezTo>
                  <a:cubicBezTo>
                    <a:pt x="27777" y="15287"/>
                    <a:pt x="31437" y="20866"/>
                    <a:pt x="36048" y="25477"/>
                  </a:cubicBezTo>
                </a:path>
              </a:pathLst>
            </a:custGeom>
            <a:noFill/>
            <a:ln cap="rnd" cmpd="sng" w="28575">
              <a:solidFill>
                <a:schemeClr val="accent6"/>
              </a:solidFill>
              <a:prstDash val="solid"/>
              <a:round/>
              <a:headEnd len="med" w="med" type="none"/>
              <a:tailEnd len="med" w="med" type="none"/>
            </a:ln>
          </p:spPr>
        </p:sp>
        <p:sp>
          <p:nvSpPr>
            <p:cNvPr id="1280" name="Google Shape;1280;p43"/>
            <p:cNvSpPr/>
            <p:nvPr/>
          </p:nvSpPr>
          <p:spPr>
            <a:xfrm rot="-1864311">
              <a:off x="5461325" y="562398"/>
              <a:ext cx="128747" cy="135522"/>
            </a:xfrm>
            <a:custGeom>
              <a:rect b="b" l="l" r="r" t="t"/>
              <a:pathLst>
                <a:path extrusionOk="0" h="5421" w="5150">
                  <a:moveTo>
                    <a:pt x="0" y="0"/>
                  </a:moveTo>
                  <a:cubicBezTo>
                    <a:pt x="1947" y="1556"/>
                    <a:pt x="3593" y="3475"/>
                    <a:pt x="5150" y="5421"/>
                  </a:cubicBezTo>
                </a:path>
              </a:pathLst>
            </a:custGeom>
            <a:noFill/>
            <a:ln cap="rnd" cmpd="sng" w="28575">
              <a:solidFill>
                <a:schemeClr val="accent6"/>
              </a:solidFill>
              <a:prstDash val="solid"/>
              <a:round/>
              <a:headEnd len="med" w="med" type="none"/>
              <a:tailEnd len="med" w="med" type="none"/>
            </a:ln>
          </p:spPr>
        </p:sp>
      </p:grpSp>
      <p:sp>
        <p:nvSpPr>
          <p:cNvPr id="1281" name="Google Shape;1281;p43"/>
          <p:cNvSpPr txBox="1"/>
          <p:nvPr>
            <p:ph type="title"/>
          </p:nvPr>
        </p:nvSpPr>
        <p:spPr>
          <a:xfrm>
            <a:off x="3139725" y="1217000"/>
            <a:ext cx="5303400" cy="27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1282" name="Google Shape;1282;p43"/>
          <p:cNvGrpSpPr/>
          <p:nvPr/>
        </p:nvGrpSpPr>
        <p:grpSpPr>
          <a:xfrm rot="-143754">
            <a:off x="440065" y="2635176"/>
            <a:ext cx="2349783" cy="2018754"/>
            <a:chOff x="-69300" y="2909650"/>
            <a:chExt cx="2279128" cy="1958052"/>
          </a:xfrm>
        </p:grpSpPr>
        <p:sp>
          <p:nvSpPr>
            <p:cNvPr id="1283" name="Google Shape;1283;p43"/>
            <p:cNvSpPr/>
            <p:nvPr/>
          </p:nvSpPr>
          <p:spPr>
            <a:xfrm>
              <a:off x="-58468" y="2909650"/>
              <a:ext cx="2257475" cy="1958052"/>
            </a:xfrm>
            <a:custGeom>
              <a:rect b="b" l="l" r="r" t="t"/>
              <a:pathLst>
                <a:path extrusionOk="0" h="19082" w="22000">
                  <a:moveTo>
                    <a:pt x="10327" y="0"/>
                  </a:moveTo>
                  <a:cubicBezTo>
                    <a:pt x="9836" y="0"/>
                    <a:pt x="9511" y="83"/>
                    <a:pt x="9511" y="83"/>
                  </a:cubicBezTo>
                  <a:cubicBezTo>
                    <a:pt x="5955" y="398"/>
                    <a:pt x="5399" y="3242"/>
                    <a:pt x="5740" y="4910"/>
                  </a:cubicBezTo>
                  <a:cubicBezTo>
                    <a:pt x="5511" y="4737"/>
                    <a:pt x="5173" y="4543"/>
                    <a:pt x="4817" y="4543"/>
                  </a:cubicBezTo>
                  <a:cubicBezTo>
                    <a:pt x="4664" y="4543"/>
                    <a:pt x="4507" y="4579"/>
                    <a:pt x="4354" y="4667"/>
                  </a:cubicBezTo>
                  <a:cubicBezTo>
                    <a:pt x="3608" y="5099"/>
                    <a:pt x="3431" y="6500"/>
                    <a:pt x="2909" y="6500"/>
                  </a:cubicBezTo>
                  <a:cubicBezTo>
                    <a:pt x="2873" y="6500"/>
                    <a:pt x="2835" y="6493"/>
                    <a:pt x="2794" y="6479"/>
                  </a:cubicBezTo>
                  <a:cubicBezTo>
                    <a:pt x="2232" y="6277"/>
                    <a:pt x="2371" y="5646"/>
                    <a:pt x="2212" y="5646"/>
                  </a:cubicBezTo>
                  <a:cubicBezTo>
                    <a:pt x="2197" y="5646"/>
                    <a:pt x="2178" y="5652"/>
                    <a:pt x="2156" y="5666"/>
                  </a:cubicBezTo>
                  <a:cubicBezTo>
                    <a:pt x="1907" y="5812"/>
                    <a:pt x="221" y="7330"/>
                    <a:pt x="2565" y="8654"/>
                  </a:cubicBezTo>
                  <a:cubicBezTo>
                    <a:pt x="3039" y="8922"/>
                    <a:pt x="3485" y="9034"/>
                    <a:pt x="3895" y="9034"/>
                  </a:cubicBezTo>
                  <a:cubicBezTo>
                    <a:pt x="5584" y="9034"/>
                    <a:pt x="6662" y="7125"/>
                    <a:pt x="6649" y="6379"/>
                  </a:cubicBezTo>
                  <a:lnTo>
                    <a:pt x="6649" y="6379"/>
                  </a:lnTo>
                  <a:cubicBezTo>
                    <a:pt x="6989" y="6606"/>
                    <a:pt x="7372" y="6757"/>
                    <a:pt x="7774" y="6828"/>
                  </a:cubicBezTo>
                  <a:cubicBezTo>
                    <a:pt x="7836" y="6847"/>
                    <a:pt x="7900" y="6859"/>
                    <a:pt x="7966" y="6862"/>
                  </a:cubicBezTo>
                  <a:cubicBezTo>
                    <a:pt x="7987" y="6862"/>
                    <a:pt x="8006" y="6862"/>
                    <a:pt x="8028" y="6859"/>
                  </a:cubicBezTo>
                  <a:cubicBezTo>
                    <a:pt x="8119" y="6869"/>
                    <a:pt x="8211" y="6874"/>
                    <a:pt x="8303" y="6874"/>
                  </a:cubicBezTo>
                  <a:cubicBezTo>
                    <a:pt x="8372" y="6874"/>
                    <a:pt x="8441" y="6871"/>
                    <a:pt x="8511" y="6866"/>
                  </a:cubicBezTo>
                  <a:cubicBezTo>
                    <a:pt x="8692" y="7349"/>
                    <a:pt x="8824" y="7662"/>
                    <a:pt x="8824" y="7662"/>
                  </a:cubicBezTo>
                  <a:cubicBezTo>
                    <a:pt x="8824" y="7662"/>
                    <a:pt x="9109" y="8577"/>
                    <a:pt x="9051" y="8862"/>
                  </a:cubicBezTo>
                  <a:cubicBezTo>
                    <a:pt x="9045" y="8905"/>
                    <a:pt x="8970" y="8958"/>
                    <a:pt x="8851" y="9022"/>
                  </a:cubicBezTo>
                  <a:cubicBezTo>
                    <a:pt x="8858" y="9015"/>
                    <a:pt x="8862" y="9005"/>
                    <a:pt x="8862" y="8996"/>
                  </a:cubicBezTo>
                  <a:cubicBezTo>
                    <a:pt x="8864" y="8964"/>
                    <a:pt x="8841" y="8937"/>
                    <a:pt x="8811" y="8934"/>
                  </a:cubicBezTo>
                  <a:cubicBezTo>
                    <a:pt x="8802" y="8934"/>
                    <a:pt x="8794" y="8934"/>
                    <a:pt x="8785" y="8934"/>
                  </a:cubicBezTo>
                  <a:cubicBezTo>
                    <a:pt x="8726" y="8934"/>
                    <a:pt x="8666" y="8941"/>
                    <a:pt x="8609" y="8954"/>
                  </a:cubicBezTo>
                  <a:cubicBezTo>
                    <a:pt x="8443" y="8966"/>
                    <a:pt x="8232" y="9060"/>
                    <a:pt x="8083" y="9254"/>
                  </a:cubicBezTo>
                  <a:cubicBezTo>
                    <a:pt x="4274" y="9392"/>
                    <a:pt x="2975" y="13248"/>
                    <a:pt x="3495" y="15330"/>
                  </a:cubicBezTo>
                  <a:cubicBezTo>
                    <a:pt x="3054" y="15325"/>
                    <a:pt x="2622" y="15323"/>
                    <a:pt x="2226" y="15323"/>
                  </a:cubicBezTo>
                  <a:cubicBezTo>
                    <a:pt x="1075" y="15323"/>
                    <a:pt x="443" y="15347"/>
                    <a:pt x="292" y="15393"/>
                  </a:cubicBezTo>
                  <a:cubicBezTo>
                    <a:pt x="168" y="15434"/>
                    <a:pt x="19" y="15604"/>
                    <a:pt x="4" y="16500"/>
                  </a:cubicBezTo>
                  <a:cubicBezTo>
                    <a:pt x="4" y="16502"/>
                    <a:pt x="2" y="16504"/>
                    <a:pt x="2" y="16509"/>
                  </a:cubicBezTo>
                  <a:cubicBezTo>
                    <a:pt x="2" y="16511"/>
                    <a:pt x="2" y="16511"/>
                    <a:pt x="2" y="16513"/>
                  </a:cubicBezTo>
                  <a:cubicBezTo>
                    <a:pt x="0" y="16728"/>
                    <a:pt x="2" y="16985"/>
                    <a:pt x="17" y="17290"/>
                  </a:cubicBezTo>
                  <a:cubicBezTo>
                    <a:pt x="36" y="17694"/>
                    <a:pt x="70" y="18096"/>
                    <a:pt x="98" y="18409"/>
                  </a:cubicBezTo>
                  <a:cubicBezTo>
                    <a:pt x="38" y="18428"/>
                    <a:pt x="47" y="18513"/>
                    <a:pt x="109" y="18520"/>
                  </a:cubicBezTo>
                  <a:cubicBezTo>
                    <a:pt x="136" y="18813"/>
                    <a:pt x="162" y="19007"/>
                    <a:pt x="162" y="19011"/>
                  </a:cubicBezTo>
                  <a:cubicBezTo>
                    <a:pt x="166" y="19041"/>
                    <a:pt x="190" y="19062"/>
                    <a:pt x="217" y="19062"/>
                  </a:cubicBezTo>
                  <a:cubicBezTo>
                    <a:pt x="239" y="19062"/>
                    <a:pt x="2390" y="19082"/>
                    <a:pt x="4352" y="19082"/>
                  </a:cubicBezTo>
                  <a:cubicBezTo>
                    <a:pt x="7621" y="19079"/>
                    <a:pt x="7655" y="19035"/>
                    <a:pt x="7685" y="18992"/>
                  </a:cubicBezTo>
                  <a:cubicBezTo>
                    <a:pt x="7736" y="18924"/>
                    <a:pt x="7674" y="18052"/>
                    <a:pt x="7589" y="17096"/>
                  </a:cubicBezTo>
                  <a:cubicBezTo>
                    <a:pt x="7606" y="17073"/>
                    <a:pt x="7602" y="17043"/>
                    <a:pt x="7583" y="17024"/>
                  </a:cubicBezTo>
                  <a:cubicBezTo>
                    <a:pt x="7574" y="16949"/>
                    <a:pt x="7568" y="16875"/>
                    <a:pt x="7562" y="16800"/>
                  </a:cubicBezTo>
                  <a:cubicBezTo>
                    <a:pt x="8134" y="16683"/>
                    <a:pt x="8692" y="16498"/>
                    <a:pt x="9219" y="16247"/>
                  </a:cubicBezTo>
                  <a:cubicBezTo>
                    <a:pt x="9309" y="17458"/>
                    <a:pt x="9509" y="18984"/>
                    <a:pt x="9509" y="18984"/>
                  </a:cubicBezTo>
                  <a:lnTo>
                    <a:pt x="21837" y="18907"/>
                  </a:lnTo>
                  <a:cubicBezTo>
                    <a:pt x="21837" y="18907"/>
                    <a:pt x="21867" y="18322"/>
                    <a:pt x="21899" y="17564"/>
                  </a:cubicBezTo>
                  <a:cubicBezTo>
                    <a:pt x="21929" y="17562"/>
                    <a:pt x="21952" y="17537"/>
                    <a:pt x="21952" y="17505"/>
                  </a:cubicBezTo>
                  <a:cubicBezTo>
                    <a:pt x="21950" y="17479"/>
                    <a:pt x="21929" y="17456"/>
                    <a:pt x="21901" y="17451"/>
                  </a:cubicBezTo>
                  <a:cubicBezTo>
                    <a:pt x="21954" y="16143"/>
                    <a:pt x="21999" y="14397"/>
                    <a:pt x="21895" y="14221"/>
                  </a:cubicBezTo>
                  <a:cubicBezTo>
                    <a:pt x="21866" y="14173"/>
                    <a:pt x="21493" y="14152"/>
                    <a:pt x="20892" y="14152"/>
                  </a:cubicBezTo>
                  <a:cubicBezTo>
                    <a:pt x="20299" y="14152"/>
                    <a:pt x="19484" y="14172"/>
                    <a:pt x="18558" y="14206"/>
                  </a:cubicBezTo>
                  <a:cubicBezTo>
                    <a:pt x="18539" y="13997"/>
                    <a:pt x="18520" y="13776"/>
                    <a:pt x="18498" y="13546"/>
                  </a:cubicBezTo>
                  <a:lnTo>
                    <a:pt x="18498" y="13546"/>
                  </a:lnTo>
                  <a:cubicBezTo>
                    <a:pt x="18584" y="13582"/>
                    <a:pt x="18670" y="13604"/>
                    <a:pt x="18756" y="13604"/>
                  </a:cubicBezTo>
                  <a:cubicBezTo>
                    <a:pt x="18887" y="13604"/>
                    <a:pt x="19019" y="13553"/>
                    <a:pt x="19152" y="13421"/>
                  </a:cubicBezTo>
                  <a:cubicBezTo>
                    <a:pt x="19607" y="12963"/>
                    <a:pt x="19843" y="11824"/>
                    <a:pt x="18249" y="11137"/>
                  </a:cubicBezTo>
                  <a:cubicBezTo>
                    <a:pt x="18077" y="9632"/>
                    <a:pt x="18015" y="9609"/>
                    <a:pt x="17968" y="9594"/>
                  </a:cubicBezTo>
                  <a:cubicBezTo>
                    <a:pt x="17948" y="9589"/>
                    <a:pt x="17927" y="9587"/>
                    <a:pt x="17905" y="9587"/>
                  </a:cubicBezTo>
                  <a:cubicBezTo>
                    <a:pt x="17898" y="9587"/>
                    <a:pt x="17891" y="9587"/>
                    <a:pt x="17883" y="9588"/>
                  </a:cubicBezTo>
                  <a:cubicBezTo>
                    <a:pt x="17626" y="9588"/>
                    <a:pt x="16723" y="9664"/>
                    <a:pt x="15740" y="9754"/>
                  </a:cubicBezTo>
                  <a:cubicBezTo>
                    <a:pt x="14872" y="9203"/>
                    <a:pt x="13989" y="9017"/>
                    <a:pt x="13295" y="8951"/>
                  </a:cubicBezTo>
                  <a:cubicBezTo>
                    <a:pt x="13159" y="8856"/>
                    <a:pt x="12848" y="8785"/>
                    <a:pt x="12533" y="8739"/>
                  </a:cubicBezTo>
                  <a:cubicBezTo>
                    <a:pt x="12107" y="8626"/>
                    <a:pt x="11663" y="8532"/>
                    <a:pt x="11663" y="8532"/>
                  </a:cubicBezTo>
                  <a:lnTo>
                    <a:pt x="11614" y="8675"/>
                  </a:lnTo>
                  <a:cubicBezTo>
                    <a:pt x="11609" y="8683"/>
                    <a:pt x="11607" y="8690"/>
                    <a:pt x="11607" y="8696"/>
                  </a:cubicBezTo>
                  <a:lnTo>
                    <a:pt x="11550" y="8866"/>
                  </a:lnTo>
                  <a:cubicBezTo>
                    <a:pt x="11284" y="8639"/>
                    <a:pt x="11284" y="8030"/>
                    <a:pt x="11186" y="7509"/>
                  </a:cubicBezTo>
                  <a:cubicBezTo>
                    <a:pt x="11182" y="7487"/>
                    <a:pt x="11182" y="7466"/>
                    <a:pt x="11188" y="7445"/>
                  </a:cubicBezTo>
                  <a:cubicBezTo>
                    <a:pt x="11296" y="7417"/>
                    <a:pt x="11403" y="7383"/>
                    <a:pt x="11507" y="7343"/>
                  </a:cubicBezTo>
                  <a:cubicBezTo>
                    <a:pt x="11528" y="7334"/>
                    <a:pt x="11541" y="7315"/>
                    <a:pt x="11543" y="7294"/>
                  </a:cubicBezTo>
                  <a:cubicBezTo>
                    <a:pt x="11931" y="7223"/>
                    <a:pt x="12550" y="7143"/>
                    <a:pt x="12997" y="6593"/>
                  </a:cubicBezTo>
                  <a:cubicBezTo>
                    <a:pt x="13250" y="6283"/>
                    <a:pt x="13308" y="5740"/>
                    <a:pt x="13248" y="5129"/>
                  </a:cubicBezTo>
                  <a:cubicBezTo>
                    <a:pt x="13927" y="3906"/>
                    <a:pt x="13648" y="1371"/>
                    <a:pt x="12482" y="615"/>
                  </a:cubicBezTo>
                  <a:cubicBezTo>
                    <a:pt x="11709" y="115"/>
                    <a:pt x="10904" y="0"/>
                    <a:pt x="10327"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284" name="Google Shape;1284;p43"/>
            <p:cNvGrpSpPr/>
            <p:nvPr/>
          </p:nvGrpSpPr>
          <p:grpSpPr>
            <a:xfrm>
              <a:off x="-69300" y="2909650"/>
              <a:ext cx="2279128" cy="1957845"/>
              <a:chOff x="-69300" y="2909650"/>
              <a:chExt cx="2279128" cy="1957845"/>
            </a:xfrm>
          </p:grpSpPr>
          <p:sp>
            <p:nvSpPr>
              <p:cNvPr id="1285" name="Google Shape;1285;p43"/>
              <p:cNvSpPr/>
              <p:nvPr/>
            </p:nvSpPr>
            <p:spPr>
              <a:xfrm>
                <a:off x="479474" y="2917038"/>
                <a:ext cx="601514" cy="697970"/>
              </a:xfrm>
              <a:custGeom>
                <a:rect b="b" l="l" r="r" t="t"/>
                <a:pathLst>
                  <a:path extrusionOk="0" h="6802" w="5862">
                    <a:moveTo>
                      <a:pt x="4554" y="0"/>
                    </a:moveTo>
                    <a:cubicBezTo>
                      <a:pt x="4476" y="0"/>
                      <a:pt x="4395" y="4"/>
                      <a:pt x="4308" y="11"/>
                    </a:cubicBezTo>
                    <a:cubicBezTo>
                      <a:pt x="1" y="392"/>
                      <a:pt x="94" y="4481"/>
                      <a:pt x="852" y="5702"/>
                    </a:cubicBezTo>
                    <a:cubicBezTo>
                      <a:pt x="1288" y="6406"/>
                      <a:pt x="2228" y="6802"/>
                      <a:pt x="3099" y="6802"/>
                    </a:cubicBezTo>
                    <a:cubicBezTo>
                      <a:pt x="3740" y="6802"/>
                      <a:pt x="4344" y="6587"/>
                      <a:pt x="4683" y="6123"/>
                    </a:cubicBezTo>
                    <a:cubicBezTo>
                      <a:pt x="5483" y="5027"/>
                      <a:pt x="5862" y="818"/>
                      <a:pt x="5862" y="818"/>
                    </a:cubicBezTo>
                    <a:cubicBezTo>
                      <a:pt x="5862" y="818"/>
                      <a:pt x="5719" y="0"/>
                      <a:pt x="45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821686" y="2909650"/>
                <a:ext cx="561085" cy="591869"/>
              </a:xfrm>
              <a:custGeom>
                <a:rect b="b" l="l" r="r" t="t"/>
                <a:pathLst>
                  <a:path extrusionOk="0" h="5768" w="5468">
                    <a:moveTo>
                      <a:pt x="1788" y="0"/>
                    </a:moveTo>
                    <a:cubicBezTo>
                      <a:pt x="1298" y="0"/>
                      <a:pt x="973" y="83"/>
                      <a:pt x="973" y="83"/>
                    </a:cubicBezTo>
                    <a:cubicBezTo>
                      <a:pt x="973" y="83"/>
                      <a:pt x="0" y="1562"/>
                      <a:pt x="1265" y="1816"/>
                    </a:cubicBezTo>
                    <a:cubicBezTo>
                      <a:pt x="2453" y="2052"/>
                      <a:pt x="2815" y="5767"/>
                      <a:pt x="3890" y="5767"/>
                    </a:cubicBezTo>
                    <a:cubicBezTo>
                      <a:pt x="3956" y="5767"/>
                      <a:pt x="4025" y="5753"/>
                      <a:pt x="4097" y="5723"/>
                    </a:cubicBezTo>
                    <a:cubicBezTo>
                      <a:pt x="5468" y="5148"/>
                      <a:pt x="5376" y="1539"/>
                      <a:pt x="3944" y="615"/>
                    </a:cubicBezTo>
                    <a:cubicBezTo>
                      <a:pt x="3170" y="115"/>
                      <a:pt x="2365" y="0"/>
                      <a:pt x="1788" y="0"/>
                    </a:cubicBezTo>
                    <a:close/>
                  </a:path>
                </a:pathLst>
              </a:custGeom>
              <a:solidFill>
                <a:srgbClr val="DB4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458028" y="3063569"/>
                <a:ext cx="1222012" cy="1445400"/>
              </a:xfrm>
              <a:custGeom>
                <a:rect b="b" l="l" r="r" t="t"/>
                <a:pathLst>
                  <a:path extrusionOk="0" h="14086" w="11909">
                    <a:moveTo>
                      <a:pt x="5834" y="1"/>
                    </a:moveTo>
                    <a:cubicBezTo>
                      <a:pt x="4600" y="1"/>
                      <a:pt x="2914" y="273"/>
                      <a:pt x="2914" y="273"/>
                    </a:cubicBezTo>
                    <a:cubicBezTo>
                      <a:pt x="1542" y="731"/>
                      <a:pt x="3830" y="6162"/>
                      <a:pt x="3830" y="6162"/>
                    </a:cubicBezTo>
                    <a:cubicBezTo>
                      <a:pt x="3830" y="6162"/>
                      <a:pt x="4117" y="7077"/>
                      <a:pt x="4059" y="7362"/>
                    </a:cubicBezTo>
                    <a:cubicBezTo>
                      <a:pt x="4002" y="7649"/>
                      <a:pt x="878" y="8588"/>
                      <a:pt x="593" y="8758"/>
                    </a:cubicBezTo>
                    <a:cubicBezTo>
                      <a:pt x="307" y="8931"/>
                      <a:pt x="1" y="13021"/>
                      <a:pt x="171" y="13706"/>
                    </a:cubicBezTo>
                    <a:cubicBezTo>
                      <a:pt x="245" y="14001"/>
                      <a:pt x="2415" y="14085"/>
                      <a:pt x="4870" y="14085"/>
                    </a:cubicBezTo>
                    <a:cubicBezTo>
                      <a:pt x="8137" y="14085"/>
                      <a:pt x="11908" y="13936"/>
                      <a:pt x="11908" y="13936"/>
                    </a:cubicBezTo>
                    <a:cubicBezTo>
                      <a:pt x="11908" y="13936"/>
                      <a:pt x="10706" y="9020"/>
                      <a:pt x="10478" y="8562"/>
                    </a:cubicBezTo>
                    <a:cubicBezTo>
                      <a:pt x="10248" y="8105"/>
                      <a:pt x="6973" y="7590"/>
                      <a:pt x="6630" y="7417"/>
                    </a:cubicBezTo>
                    <a:cubicBezTo>
                      <a:pt x="6288" y="7247"/>
                      <a:pt x="6298" y="6575"/>
                      <a:pt x="6192" y="6009"/>
                    </a:cubicBezTo>
                    <a:cubicBezTo>
                      <a:pt x="6126" y="5653"/>
                      <a:pt x="7286" y="5972"/>
                      <a:pt x="8001" y="5093"/>
                    </a:cubicBezTo>
                    <a:cubicBezTo>
                      <a:pt x="8816" y="4093"/>
                      <a:pt x="7603" y="731"/>
                      <a:pt x="7030" y="216"/>
                    </a:cubicBezTo>
                    <a:cubicBezTo>
                      <a:pt x="6853" y="56"/>
                      <a:pt x="6389" y="1"/>
                      <a:pt x="5834"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1037377" y="3304503"/>
                <a:ext cx="128368" cy="155766"/>
              </a:xfrm>
              <a:custGeom>
                <a:rect b="b" l="l" r="r" t="t"/>
                <a:pathLst>
                  <a:path extrusionOk="0" h="1518" w="1251">
                    <a:moveTo>
                      <a:pt x="85" y="0"/>
                    </a:moveTo>
                    <a:cubicBezTo>
                      <a:pt x="39" y="0"/>
                      <a:pt x="0" y="62"/>
                      <a:pt x="46" y="102"/>
                    </a:cubicBezTo>
                    <a:cubicBezTo>
                      <a:pt x="535" y="532"/>
                      <a:pt x="1059" y="1058"/>
                      <a:pt x="1089" y="1192"/>
                    </a:cubicBezTo>
                    <a:cubicBezTo>
                      <a:pt x="829" y="1251"/>
                      <a:pt x="399" y="1398"/>
                      <a:pt x="380" y="1405"/>
                    </a:cubicBezTo>
                    <a:cubicBezTo>
                      <a:pt x="318" y="1426"/>
                      <a:pt x="333" y="1515"/>
                      <a:pt x="399" y="1517"/>
                    </a:cubicBezTo>
                    <a:cubicBezTo>
                      <a:pt x="403" y="1517"/>
                      <a:pt x="410" y="1515"/>
                      <a:pt x="416" y="1513"/>
                    </a:cubicBezTo>
                    <a:cubicBezTo>
                      <a:pt x="420" y="1511"/>
                      <a:pt x="874" y="1356"/>
                      <a:pt x="1125" y="1300"/>
                    </a:cubicBezTo>
                    <a:cubicBezTo>
                      <a:pt x="1161" y="1294"/>
                      <a:pt x="1191" y="1266"/>
                      <a:pt x="1201" y="1232"/>
                    </a:cubicBezTo>
                    <a:cubicBezTo>
                      <a:pt x="1250" y="1034"/>
                      <a:pt x="463" y="315"/>
                      <a:pt x="122" y="15"/>
                    </a:cubicBezTo>
                    <a:cubicBezTo>
                      <a:pt x="110" y="5"/>
                      <a:pt x="97" y="0"/>
                      <a:pt x="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895772" y="3288085"/>
                <a:ext cx="101381" cy="112771"/>
              </a:xfrm>
              <a:custGeom>
                <a:rect b="b" l="l" r="r" t="t"/>
                <a:pathLst>
                  <a:path extrusionOk="0" h="1099" w="988">
                    <a:moveTo>
                      <a:pt x="706" y="1"/>
                    </a:moveTo>
                    <a:cubicBezTo>
                      <a:pt x="701" y="1"/>
                      <a:pt x="696" y="1"/>
                      <a:pt x="691" y="3"/>
                    </a:cubicBezTo>
                    <a:cubicBezTo>
                      <a:pt x="662" y="11"/>
                      <a:pt x="643" y="43"/>
                      <a:pt x="651" y="73"/>
                    </a:cubicBezTo>
                    <a:cubicBezTo>
                      <a:pt x="749" y="439"/>
                      <a:pt x="832" y="869"/>
                      <a:pt x="809" y="977"/>
                    </a:cubicBezTo>
                    <a:cubicBezTo>
                      <a:pt x="704" y="933"/>
                      <a:pt x="381" y="590"/>
                      <a:pt x="121" y="277"/>
                    </a:cubicBezTo>
                    <a:cubicBezTo>
                      <a:pt x="109" y="264"/>
                      <a:pt x="94" y="258"/>
                      <a:pt x="80" y="258"/>
                    </a:cubicBezTo>
                    <a:cubicBezTo>
                      <a:pt x="38" y="258"/>
                      <a:pt x="1" y="307"/>
                      <a:pt x="34" y="352"/>
                    </a:cubicBezTo>
                    <a:cubicBezTo>
                      <a:pt x="219" y="575"/>
                      <a:pt x="668" y="1097"/>
                      <a:pt x="826" y="1097"/>
                    </a:cubicBezTo>
                    <a:lnTo>
                      <a:pt x="828" y="1099"/>
                    </a:lnTo>
                    <a:cubicBezTo>
                      <a:pt x="853" y="1099"/>
                      <a:pt x="879" y="1086"/>
                      <a:pt x="894" y="1065"/>
                    </a:cubicBezTo>
                    <a:cubicBezTo>
                      <a:pt x="987" y="941"/>
                      <a:pt x="832" y="309"/>
                      <a:pt x="762" y="43"/>
                    </a:cubicBezTo>
                    <a:cubicBezTo>
                      <a:pt x="755" y="18"/>
                      <a:pt x="731" y="1"/>
                      <a:pt x="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1129010" y="3240370"/>
                <a:ext cx="86913" cy="103536"/>
              </a:xfrm>
              <a:custGeom>
                <a:rect b="b" l="l" r="r" t="t"/>
                <a:pathLst>
                  <a:path extrusionOk="0" h="1009" w="847">
                    <a:moveTo>
                      <a:pt x="572" y="0"/>
                    </a:moveTo>
                    <a:cubicBezTo>
                      <a:pt x="534" y="0"/>
                      <a:pt x="489" y="30"/>
                      <a:pt x="508" y="68"/>
                    </a:cubicBezTo>
                    <a:cubicBezTo>
                      <a:pt x="604" y="382"/>
                      <a:pt x="691" y="744"/>
                      <a:pt x="687" y="876"/>
                    </a:cubicBezTo>
                    <a:cubicBezTo>
                      <a:pt x="583" y="795"/>
                      <a:pt x="327" y="461"/>
                      <a:pt x="123" y="161"/>
                    </a:cubicBezTo>
                    <a:cubicBezTo>
                      <a:pt x="111" y="143"/>
                      <a:pt x="95" y="136"/>
                      <a:pt x="79" y="136"/>
                    </a:cubicBezTo>
                    <a:cubicBezTo>
                      <a:pt x="39" y="136"/>
                      <a:pt x="1" y="181"/>
                      <a:pt x="30" y="225"/>
                    </a:cubicBezTo>
                    <a:cubicBezTo>
                      <a:pt x="381" y="746"/>
                      <a:pt x="613" y="1008"/>
                      <a:pt x="715" y="1008"/>
                    </a:cubicBezTo>
                    <a:lnTo>
                      <a:pt x="721" y="1008"/>
                    </a:lnTo>
                    <a:cubicBezTo>
                      <a:pt x="751" y="1006"/>
                      <a:pt x="777" y="985"/>
                      <a:pt x="785" y="957"/>
                    </a:cubicBezTo>
                    <a:cubicBezTo>
                      <a:pt x="847" y="806"/>
                      <a:pt x="655" y="161"/>
                      <a:pt x="617" y="33"/>
                    </a:cubicBezTo>
                    <a:cubicBezTo>
                      <a:pt x="613" y="10"/>
                      <a:pt x="593"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1029989" y="3463962"/>
                <a:ext cx="124982" cy="111848"/>
              </a:xfrm>
              <a:custGeom>
                <a:rect b="b" l="l" r="r" t="t"/>
                <a:pathLst>
                  <a:path extrusionOk="0" h="1090" w="1218">
                    <a:moveTo>
                      <a:pt x="1153" y="1"/>
                    </a:moveTo>
                    <a:cubicBezTo>
                      <a:pt x="1126" y="1"/>
                      <a:pt x="1103" y="21"/>
                      <a:pt x="1099" y="49"/>
                    </a:cubicBezTo>
                    <a:cubicBezTo>
                      <a:pt x="971" y="832"/>
                      <a:pt x="799" y="964"/>
                      <a:pt x="707" y="974"/>
                    </a:cubicBezTo>
                    <a:cubicBezTo>
                      <a:pt x="703" y="975"/>
                      <a:pt x="699" y="975"/>
                      <a:pt x="695" y="975"/>
                    </a:cubicBezTo>
                    <a:cubicBezTo>
                      <a:pt x="495" y="975"/>
                      <a:pt x="241" y="509"/>
                      <a:pt x="124" y="208"/>
                    </a:cubicBezTo>
                    <a:cubicBezTo>
                      <a:pt x="114" y="183"/>
                      <a:pt x="93" y="172"/>
                      <a:pt x="73" y="172"/>
                    </a:cubicBezTo>
                    <a:cubicBezTo>
                      <a:pt x="37" y="172"/>
                      <a:pt x="0" y="205"/>
                      <a:pt x="18" y="251"/>
                    </a:cubicBezTo>
                    <a:cubicBezTo>
                      <a:pt x="50" y="338"/>
                      <a:pt x="352" y="1089"/>
                      <a:pt x="694" y="1089"/>
                    </a:cubicBezTo>
                    <a:cubicBezTo>
                      <a:pt x="703" y="1089"/>
                      <a:pt x="711" y="1089"/>
                      <a:pt x="718" y="1087"/>
                    </a:cubicBezTo>
                    <a:cubicBezTo>
                      <a:pt x="941" y="1064"/>
                      <a:pt x="1103" y="730"/>
                      <a:pt x="1212" y="68"/>
                    </a:cubicBezTo>
                    <a:cubicBezTo>
                      <a:pt x="1218" y="36"/>
                      <a:pt x="1197" y="6"/>
                      <a:pt x="1165" y="2"/>
                    </a:cubicBezTo>
                    <a:cubicBezTo>
                      <a:pt x="1161" y="1"/>
                      <a:pt x="1157" y="1"/>
                      <a:pt x="11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657198" y="3404652"/>
                <a:ext cx="181419" cy="208919"/>
              </a:xfrm>
              <a:custGeom>
                <a:rect b="b" l="l" r="r" t="t"/>
                <a:pathLst>
                  <a:path extrusionOk="0" h="2036" w="1768">
                    <a:moveTo>
                      <a:pt x="687" y="0"/>
                    </a:moveTo>
                    <a:cubicBezTo>
                      <a:pt x="572" y="0"/>
                      <a:pt x="462" y="65"/>
                      <a:pt x="373" y="235"/>
                    </a:cubicBezTo>
                    <a:cubicBezTo>
                      <a:pt x="1" y="950"/>
                      <a:pt x="288" y="2008"/>
                      <a:pt x="1031" y="2035"/>
                    </a:cubicBezTo>
                    <a:cubicBezTo>
                      <a:pt x="1039" y="2036"/>
                      <a:pt x="1046" y="2036"/>
                      <a:pt x="1054" y="2036"/>
                    </a:cubicBezTo>
                    <a:cubicBezTo>
                      <a:pt x="1768" y="2036"/>
                      <a:pt x="1488" y="665"/>
                      <a:pt x="1488" y="665"/>
                    </a:cubicBezTo>
                    <a:cubicBezTo>
                      <a:pt x="1488" y="665"/>
                      <a:pt x="1057" y="0"/>
                      <a:pt x="687"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703989" y="3472787"/>
                <a:ext cx="74291" cy="79217"/>
              </a:xfrm>
              <a:custGeom>
                <a:rect b="b" l="l" r="r" t="t"/>
                <a:pathLst>
                  <a:path extrusionOk="0" h="772" w="724">
                    <a:moveTo>
                      <a:pt x="260" y="1"/>
                    </a:moveTo>
                    <a:cubicBezTo>
                      <a:pt x="83" y="1"/>
                      <a:pt x="19" y="344"/>
                      <a:pt x="5" y="450"/>
                    </a:cubicBezTo>
                    <a:cubicBezTo>
                      <a:pt x="0" y="480"/>
                      <a:pt x="22" y="510"/>
                      <a:pt x="54" y="514"/>
                    </a:cubicBezTo>
                    <a:cubicBezTo>
                      <a:pt x="56" y="514"/>
                      <a:pt x="59" y="514"/>
                      <a:pt x="61" y="514"/>
                    </a:cubicBezTo>
                    <a:cubicBezTo>
                      <a:pt x="88" y="514"/>
                      <a:pt x="113" y="494"/>
                      <a:pt x="117" y="465"/>
                    </a:cubicBezTo>
                    <a:cubicBezTo>
                      <a:pt x="141" y="301"/>
                      <a:pt x="207" y="114"/>
                      <a:pt x="260" y="114"/>
                    </a:cubicBezTo>
                    <a:cubicBezTo>
                      <a:pt x="320" y="126"/>
                      <a:pt x="483" y="416"/>
                      <a:pt x="609" y="735"/>
                    </a:cubicBezTo>
                    <a:cubicBezTo>
                      <a:pt x="617" y="759"/>
                      <a:pt x="637" y="771"/>
                      <a:pt x="662" y="771"/>
                    </a:cubicBezTo>
                    <a:cubicBezTo>
                      <a:pt x="669" y="771"/>
                      <a:pt x="675" y="771"/>
                      <a:pt x="681" y="769"/>
                    </a:cubicBezTo>
                    <a:cubicBezTo>
                      <a:pt x="711" y="756"/>
                      <a:pt x="724" y="722"/>
                      <a:pt x="713" y="695"/>
                    </a:cubicBezTo>
                    <a:cubicBezTo>
                      <a:pt x="613" y="435"/>
                      <a:pt x="420"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875762" y="3580530"/>
                <a:ext cx="256839" cy="100252"/>
              </a:xfrm>
              <a:custGeom>
                <a:rect b="b" l="l" r="r" t="t"/>
                <a:pathLst>
                  <a:path extrusionOk="0" h="977" w="2503">
                    <a:moveTo>
                      <a:pt x="76" y="0"/>
                    </a:moveTo>
                    <a:cubicBezTo>
                      <a:pt x="38" y="0"/>
                      <a:pt x="1" y="39"/>
                      <a:pt x="22" y="83"/>
                    </a:cubicBezTo>
                    <a:cubicBezTo>
                      <a:pt x="29" y="94"/>
                      <a:pt x="542" y="977"/>
                      <a:pt x="1599" y="977"/>
                    </a:cubicBezTo>
                    <a:cubicBezTo>
                      <a:pt x="1848" y="977"/>
                      <a:pt x="2129" y="926"/>
                      <a:pt x="2442" y="805"/>
                    </a:cubicBezTo>
                    <a:cubicBezTo>
                      <a:pt x="2503" y="778"/>
                      <a:pt x="2477" y="694"/>
                      <a:pt x="2421" y="694"/>
                    </a:cubicBezTo>
                    <a:cubicBezTo>
                      <a:pt x="2415" y="694"/>
                      <a:pt x="2407" y="695"/>
                      <a:pt x="2400" y="698"/>
                    </a:cubicBezTo>
                    <a:cubicBezTo>
                      <a:pt x="2097" y="817"/>
                      <a:pt x="1827" y="865"/>
                      <a:pt x="1587" y="865"/>
                    </a:cubicBezTo>
                    <a:cubicBezTo>
                      <a:pt x="612" y="865"/>
                      <a:pt x="146" y="70"/>
                      <a:pt x="122" y="28"/>
                    </a:cubicBezTo>
                    <a:cubicBezTo>
                      <a:pt x="110" y="8"/>
                      <a:pt x="93" y="0"/>
                      <a:pt x="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828455" y="3265920"/>
                <a:ext cx="211074" cy="203070"/>
              </a:xfrm>
              <a:custGeom>
                <a:rect b="b" l="l" r="r" t="t"/>
                <a:pathLst>
                  <a:path extrusionOk="0" h="1979" w="2057">
                    <a:moveTo>
                      <a:pt x="1067" y="114"/>
                    </a:moveTo>
                    <a:cubicBezTo>
                      <a:pt x="1550" y="116"/>
                      <a:pt x="1941" y="508"/>
                      <a:pt x="1941" y="991"/>
                    </a:cubicBezTo>
                    <a:cubicBezTo>
                      <a:pt x="1941" y="1344"/>
                      <a:pt x="1728" y="1664"/>
                      <a:pt x="1401" y="1798"/>
                    </a:cubicBezTo>
                    <a:cubicBezTo>
                      <a:pt x="1293" y="1843"/>
                      <a:pt x="1179" y="1865"/>
                      <a:pt x="1066" y="1865"/>
                    </a:cubicBezTo>
                    <a:cubicBezTo>
                      <a:pt x="839" y="1865"/>
                      <a:pt x="615" y="1776"/>
                      <a:pt x="447" y="1608"/>
                    </a:cubicBezTo>
                    <a:cubicBezTo>
                      <a:pt x="198" y="1359"/>
                      <a:pt x="124" y="983"/>
                      <a:pt x="258" y="655"/>
                    </a:cubicBezTo>
                    <a:cubicBezTo>
                      <a:pt x="394" y="329"/>
                      <a:pt x="713" y="116"/>
                      <a:pt x="1067" y="116"/>
                    </a:cubicBezTo>
                    <a:lnTo>
                      <a:pt x="1067" y="114"/>
                    </a:lnTo>
                    <a:close/>
                    <a:moveTo>
                      <a:pt x="1067" y="1"/>
                    </a:moveTo>
                    <a:cubicBezTo>
                      <a:pt x="809" y="1"/>
                      <a:pt x="556" y="102"/>
                      <a:pt x="366" y="291"/>
                    </a:cubicBezTo>
                    <a:cubicBezTo>
                      <a:pt x="83" y="572"/>
                      <a:pt x="0" y="998"/>
                      <a:pt x="154" y="1368"/>
                    </a:cubicBezTo>
                    <a:cubicBezTo>
                      <a:pt x="307" y="1738"/>
                      <a:pt x="667" y="1979"/>
                      <a:pt x="1067" y="1979"/>
                    </a:cubicBezTo>
                    <a:cubicBezTo>
                      <a:pt x="1611" y="1976"/>
                      <a:pt x="2054" y="1536"/>
                      <a:pt x="2056" y="989"/>
                    </a:cubicBezTo>
                    <a:cubicBezTo>
                      <a:pt x="2056" y="589"/>
                      <a:pt x="1814" y="229"/>
                      <a:pt x="1445" y="76"/>
                    </a:cubicBezTo>
                    <a:cubicBezTo>
                      <a:pt x="1323" y="25"/>
                      <a:pt x="1194" y="1"/>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1073907" y="3185780"/>
                <a:ext cx="211074" cy="203070"/>
              </a:xfrm>
              <a:custGeom>
                <a:rect b="b" l="l" r="r" t="t"/>
                <a:pathLst>
                  <a:path extrusionOk="0" h="1979" w="2057">
                    <a:moveTo>
                      <a:pt x="1067" y="116"/>
                    </a:moveTo>
                    <a:cubicBezTo>
                      <a:pt x="1550" y="116"/>
                      <a:pt x="1941" y="508"/>
                      <a:pt x="1941" y="991"/>
                    </a:cubicBezTo>
                    <a:cubicBezTo>
                      <a:pt x="1941" y="1344"/>
                      <a:pt x="1729" y="1664"/>
                      <a:pt x="1403" y="1800"/>
                    </a:cubicBezTo>
                    <a:cubicBezTo>
                      <a:pt x="1295" y="1845"/>
                      <a:pt x="1181" y="1867"/>
                      <a:pt x="1068" y="1867"/>
                    </a:cubicBezTo>
                    <a:cubicBezTo>
                      <a:pt x="840" y="1867"/>
                      <a:pt x="616" y="1777"/>
                      <a:pt x="449" y="1610"/>
                    </a:cubicBezTo>
                    <a:cubicBezTo>
                      <a:pt x="198" y="1359"/>
                      <a:pt x="124" y="985"/>
                      <a:pt x="258" y="657"/>
                    </a:cubicBezTo>
                    <a:cubicBezTo>
                      <a:pt x="394" y="329"/>
                      <a:pt x="713" y="116"/>
                      <a:pt x="1067" y="116"/>
                    </a:cubicBezTo>
                    <a:close/>
                    <a:moveTo>
                      <a:pt x="1069" y="1"/>
                    </a:moveTo>
                    <a:cubicBezTo>
                      <a:pt x="811" y="1"/>
                      <a:pt x="558" y="102"/>
                      <a:pt x="369" y="291"/>
                    </a:cubicBezTo>
                    <a:cubicBezTo>
                      <a:pt x="86" y="574"/>
                      <a:pt x="0" y="1000"/>
                      <a:pt x="154" y="1368"/>
                    </a:cubicBezTo>
                    <a:cubicBezTo>
                      <a:pt x="307" y="1738"/>
                      <a:pt x="667" y="1979"/>
                      <a:pt x="1067" y="1979"/>
                    </a:cubicBezTo>
                    <a:cubicBezTo>
                      <a:pt x="1611" y="1979"/>
                      <a:pt x="2054" y="1536"/>
                      <a:pt x="2056" y="991"/>
                    </a:cubicBezTo>
                    <a:cubicBezTo>
                      <a:pt x="2056" y="591"/>
                      <a:pt x="1816" y="231"/>
                      <a:pt x="1445" y="76"/>
                    </a:cubicBezTo>
                    <a:cubicBezTo>
                      <a:pt x="1324" y="25"/>
                      <a:pt x="1196" y="1"/>
                      <a:pt x="10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1022803" y="3307991"/>
                <a:ext cx="73265" cy="26064"/>
              </a:xfrm>
              <a:custGeom>
                <a:rect b="b" l="l" r="r" t="t"/>
                <a:pathLst>
                  <a:path extrusionOk="0" h="254" w="714">
                    <a:moveTo>
                      <a:pt x="652" y="0"/>
                    </a:moveTo>
                    <a:cubicBezTo>
                      <a:pt x="647" y="0"/>
                      <a:pt x="642" y="1"/>
                      <a:pt x="637" y="2"/>
                    </a:cubicBezTo>
                    <a:lnTo>
                      <a:pt x="66" y="141"/>
                    </a:lnTo>
                    <a:cubicBezTo>
                      <a:pt x="0" y="156"/>
                      <a:pt x="11" y="251"/>
                      <a:pt x="79" y="253"/>
                    </a:cubicBezTo>
                    <a:lnTo>
                      <a:pt x="92" y="253"/>
                    </a:lnTo>
                    <a:lnTo>
                      <a:pt x="664" y="113"/>
                    </a:lnTo>
                    <a:cubicBezTo>
                      <a:pt x="694" y="104"/>
                      <a:pt x="713" y="75"/>
                      <a:pt x="707" y="45"/>
                    </a:cubicBezTo>
                    <a:cubicBezTo>
                      <a:pt x="700" y="18"/>
                      <a:pt x="678" y="0"/>
                      <a:pt x="6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732102" y="3373869"/>
                <a:ext cx="118517" cy="40532"/>
              </a:xfrm>
              <a:custGeom>
                <a:rect b="b" l="l" r="r" t="t"/>
                <a:pathLst>
                  <a:path extrusionOk="0" h="395" w="1155">
                    <a:moveTo>
                      <a:pt x="1074" y="1"/>
                    </a:moveTo>
                    <a:cubicBezTo>
                      <a:pt x="1068" y="1"/>
                      <a:pt x="1060" y="2"/>
                      <a:pt x="1052" y="5"/>
                    </a:cubicBezTo>
                    <a:lnTo>
                      <a:pt x="65" y="284"/>
                    </a:lnTo>
                    <a:cubicBezTo>
                      <a:pt x="1" y="301"/>
                      <a:pt x="14" y="395"/>
                      <a:pt x="82" y="395"/>
                    </a:cubicBezTo>
                    <a:cubicBezTo>
                      <a:pt x="86" y="395"/>
                      <a:pt x="90" y="395"/>
                      <a:pt x="97" y="392"/>
                    </a:cubicBezTo>
                    <a:lnTo>
                      <a:pt x="1084" y="114"/>
                    </a:lnTo>
                    <a:cubicBezTo>
                      <a:pt x="1155" y="98"/>
                      <a:pt x="1135" y="1"/>
                      <a:pt x="1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673821" y="2988148"/>
                <a:ext cx="550003" cy="275412"/>
              </a:xfrm>
              <a:custGeom>
                <a:rect b="b" l="l" r="r" t="t"/>
                <a:pathLst>
                  <a:path extrusionOk="0" h="2684" w="5360">
                    <a:moveTo>
                      <a:pt x="3938" y="1"/>
                    </a:moveTo>
                    <a:cubicBezTo>
                      <a:pt x="2742" y="1"/>
                      <a:pt x="878" y="415"/>
                      <a:pt x="601" y="678"/>
                    </a:cubicBezTo>
                    <a:cubicBezTo>
                      <a:pt x="601" y="678"/>
                      <a:pt x="1" y="1893"/>
                      <a:pt x="828" y="2617"/>
                    </a:cubicBezTo>
                    <a:cubicBezTo>
                      <a:pt x="883" y="2664"/>
                      <a:pt x="995" y="2684"/>
                      <a:pt x="1139" y="2684"/>
                    </a:cubicBezTo>
                    <a:cubicBezTo>
                      <a:pt x="1689" y="2684"/>
                      <a:pt x="2705" y="2401"/>
                      <a:pt x="2733" y="2317"/>
                    </a:cubicBezTo>
                    <a:cubicBezTo>
                      <a:pt x="2767" y="2211"/>
                      <a:pt x="2591" y="783"/>
                      <a:pt x="2591" y="783"/>
                    </a:cubicBezTo>
                    <a:lnTo>
                      <a:pt x="2591" y="783"/>
                    </a:lnTo>
                    <a:cubicBezTo>
                      <a:pt x="2591" y="783"/>
                      <a:pt x="2891" y="2053"/>
                      <a:pt x="3155" y="2211"/>
                    </a:cubicBezTo>
                    <a:cubicBezTo>
                      <a:pt x="3200" y="2238"/>
                      <a:pt x="3283" y="2250"/>
                      <a:pt x="3390" y="2250"/>
                    </a:cubicBezTo>
                    <a:cubicBezTo>
                      <a:pt x="3913" y="2250"/>
                      <a:pt x="5010" y="1960"/>
                      <a:pt x="5112" y="1683"/>
                    </a:cubicBezTo>
                    <a:cubicBezTo>
                      <a:pt x="5236" y="1347"/>
                      <a:pt x="5359" y="78"/>
                      <a:pt x="4195" y="8"/>
                    </a:cubicBezTo>
                    <a:cubicBezTo>
                      <a:pt x="4114" y="3"/>
                      <a:pt x="4028" y="1"/>
                      <a:pt x="3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31741" y="3375613"/>
                <a:ext cx="665237" cy="461038"/>
              </a:xfrm>
              <a:custGeom>
                <a:rect b="b" l="l" r="r" t="t"/>
                <a:pathLst>
                  <a:path extrusionOk="0" h="4493" w="6483">
                    <a:moveTo>
                      <a:pt x="4596" y="1"/>
                    </a:moveTo>
                    <a:cubicBezTo>
                      <a:pt x="4442" y="1"/>
                      <a:pt x="4285" y="37"/>
                      <a:pt x="4131" y="126"/>
                    </a:cubicBezTo>
                    <a:cubicBezTo>
                      <a:pt x="3387" y="558"/>
                      <a:pt x="3210" y="1959"/>
                      <a:pt x="2688" y="1959"/>
                    </a:cubicBezTo>
                    <a:cubicBezTo>
                      <a:pt x="2652" y="1959"/>
                      <a:pt x="2614" y="1952"/>
                      <a:pt x="2573" y="1938"/>
                    </a:cubicBezTo>
                    <a:cubicBezTo>
                      <a:pt x="2011" y="1736"/>
                      <a:pt x="2150" y="1105"/>
                      <a:pt x="1991" y="1105"/>
                    </a:cubicBezTo>
                    <a:cubicBezTo>
                      <a:pt x="1976" y="1105"/>
                      <a:pt x="1957" y="1111"/>
                      <a:pt x="1935" y="1125"/>
                    </a:cubicBezTo>
                    <a:cubicBezTo>
                      <a:pt x="1686" y="1269"/>
                      <a:pt x="0" y="2789"/>
                      <a:pt x="2344" y="4113"/>
                    </a:cubicBezTo>
                    <a:cubicBezTo>
                      <a:pt x="2818" y="4380"/>
                      <a:pt x="3264" y="4493"/>
                      <a:pt x="3673" y="4493"/>
                    </a:cubicBezTo>
                    <a:cubicBezTo>
                      <a:pt x="5395" y="4493"/>
                      <a:pt x="6483" y="2512"/>
                      <a:pt x="6428" y="1797"/>
                    </a:cubicBezTo>
                    <a:cubicBezTo>
                      <a:pt x="6359" y="910"/>
                      <a:pt x="5817" y="631"/>
                      <a:pt x="5817" y="631"/>
                    </a:cubicBezTo>
                    <a:cubicBezTo>
                      <a:pt x="5817" y="631"/>
                      <a:pt x="5238" y="1"/>
                      <a:pt x="4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939998" y="2951208"/>
                <a:ext cx="157613" cy="215384"/>
              </a:xfrm>
              <a:custGeom>
                <a:rect b="b" l="l" r="r" t="t"/>
                <a:pathLst>
                  <a:path extrusionOk="0" h="2099" w="1536">
                    <a:moveTo>
                      <a:pt x="83" y="1"/>
                    </a:moveTo>
                    <a:cubicBezTo>
                      <a:pt x="30" y="1"/>
                      <a:pt x="0" y="80"/>
                      <a:pt x="58" y="110"/>
                    </a:cubicBezTo>
                    <a:cubicBezTo>
                      <a:pt x="73" y="117"/>
                      <a:pt x="1416" y="832"/>
                      <a:pt x="1325" y="2036"/>
                    </a:cubicBezTo>
                    <a:cubicBezTo>
                      <a:pt x="1322" y="2068"/>
                      <a:pt x="1346" y="2096"/>
                      <a:pt x="1378" y="2098"/>
                    </a:cubicBezTo>
                    <a:lnTo>
                      <a:pt x="1382" y="2098"/>
                    </a:lnTo>
                    <a:cubicBezTo>
                      <a:pt x="1412" y="2098"/>
                      <a:pt x="1435" y="2075"/>
                      <a:pt x="1437" y="2045"/>
                    </a:cubicBezTo>
                    <a:cubicBezTo>
                      <a:pt x="1535" y="764"/>
                      <a:pt x="126" y="15"/>
                      <a:pt x="112" y="8"/>
                    </a:cubicBezTo>
                    <a:cubicBezTo>
                      <a:pt x="102" y="3"/>
                      <a:pt x="92" y="1"/>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1031938" y="2953055"/>
                <a:ext cx="146018" cy="162641"/>
              </a:xfrm>
              <a:custGeom>
                <a:rect b="b" l="l" r="r" t="t"/>
                <a:pathLst>
                  <a:path extrusionOk="0" h="1585" w="1423">
                    <a:moveTo>
                      <a:pt x="81" y="1"/>
                    </a:moveTo>
                    <a:cubicBezTo>
                      <a:pt x="21" y="1"/>
                      <a:pt x="0" y="98"/>
                      <a:pt x="71" y="114"/>
                    </a:cubicBezTo>
                    <a:cubicBezTo>
                      <a:pt x="120" y="129"/>
                      <a:pt x="1299" y="478"/>
                      <a:pt x="1193" y="1520"/>
                    </a:cubicBezTo>
                    <a:cubicBezTo>
                      <a:pt x="1188" y="1552"/>
                      <a:pt x="1212" y="1580"/>
                      <a:pt x="1244" y="1584"/>
                    </a:cubicBezTo>
                    <a:lnTo>
                      <a:pt x="1248" y="1584"/>
                    </a:lnTo>
                    <a:cubicBezTo>
                      <a:pt x="1278" y="1584"/>
                      <a:pt x="1303" y="1561"/>
                      <a:pt x="1305" y="1531"/>
                    </a:cubicBezTo>
                    <a:cubicBezTo>
                      <a:pt x="1422" y="392"/>
                      <a:pt x="116" y="7"/>
                      <a:pt x="103" y="5"/>
                    </a:cubicBezTo>
                    <a:cubicBezTo>
                      <a:pt x="95" y="2"/>
                      <a:pt x="88"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876686" y="2971012"/>
                <a:ext cx="40327" cy="207380"/>
              </a:xfrm>
              <a:custGeom>
                <a:rect b="b" l="l" r="r" t="t"/>
                <a:pathLst>
                  <a:path extrusionOk="0" h="2021" w="393">
                    <a:moveTo>
                      <a:pt x="131" y="0"/>
                    </a:moveTo>
                    <a:cubicBezTo>
                      <a:pt x="101" y="0"/>
                      <a:pt x="75" y="23"/>
                      <a:pt x="73" y="54"/>
                    </a:cubicBezTo>
                    <a:cubicBezTo>
                      <a:pt x="71" y="113"/>
                      <a:pt x="1" y="1524"/>
                      <a:pt x="273" y="1992"/>
                    </a:cubicBezTo>
                    <a:cubicBezTo>
                      <a:pt x="281" y="2009"/>
                      <a:pt x="300" y="2020"/>
                      <a:pt x="321" y="2020"/>
                    </a:cubicBezTo>
                    <a:lnTo>
                      <a:pt x="321" y="2020"/>
                    </a:lnTo>
                    <a:cubicBezTo>
                      <a:pt x="365" y="2019"/>
                      <a:pt x="392" y="1973"/>
                      <a:pt x="371" y="1935"/>
                    </a:cubicBezTo>
                    <a:cubicBezTo>
                      <a:pt x="116" y="1499"/>
                      <a:pt x="188" y="75"/>
                      <a:pt x="188" y="62"/>
                    </a:cubicBezTo>
                    <a:cubicBezTo>
                      <a:pt x="188" y="30"/>
                      <a:pt x="165" y="3"/>
                      <a:pt x="135" y="0"/>
                    </a:cubicBezTo>
                    <a:cubicBezTo>
                      <a:pt x="133" y="0"/>
                      <a:pt x="132" y="0"/>
                      <a:pt x="131" y="0"/>
                    </a:cubicBezTo>
                    <a:close/>
                    <a:moveTo>
                      <a:pt x="321" y="2020"/>
                    </a:moveTo>
                    <a:lnTo>
                      <a:pt x="321" y="2020"/>
                    </a:lnTo>
                    <a:cubicBezTo>
                      <a:pt x="321" y="2020"/>
                      <a:pt x="320" y="2020"/>
                      <a:pt x="320" y="2020"/>
                    </a:cubicBezTo>
                    <a:lnTo>
                      <a:pt x="322" y="2020"/>
                    </a:lnTo>
                    <a:cubicBezTo>
                      <a:pt x="322" y="2020"/>
                      <a:pt x="321" y="2020"/>
                      <a:pt x="321" y="20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751088" y="2964855"/>
                <a:ext cx="69571" cy="223080"/>
              </a:xfrm>
              <a:custGeom>
                <a:rect b="b" l="l" r="r" t="t"/>
                <a:pathLst>
                  <a:path extrusionOk="0" h="2174" w="678">
                    <a:moveTo>
                      <a:pt x="595" y="1"/>
                    </a:moveTo>
                    <a:cubicBezTo>
                      <a:pt x="585" y="1"/>
                      <a:pt x="574" y="4"/>
                      <a:pt x="563" y="11"/>
                    </a:cubicBezTo>
                    <a:cubicBezTo>
                      <a:pt x="1" y="371"/>
                      <a:pt x="424" y="2059"/>
                      <a:pt x="442" y="2131"/>
                    </a:cubicBezTo>
                    <a:cubicBezTo>
                      <a:pt x="448" y="2157"/>
                      <a:pt x="471" y="2174"/>
                      <a:pt x="497" y="2174"/>
                    </a:cubicBezTo>
                    <a:cubicBezTo>
                      <a:pt x="503" y="2174"/>
                      <a:pt x="507" y="2174"/>
                      <a:pt x="512" y="2172"/>
                    </a:cubicBezTo>
                    <a:cubicBezTo>
                      <a:pt x="542" y="2165"/>
                      <a:pt x="561" y="2133"/>
                      <a:pt x="552" y="2103"/>
                    </a:cubicBezTo>
                    <a:cubicBezTo>
                      <a:pt x="433" y="1637"/>
                      <a:pt x="214" y="371"/>
                      <a:pt x="625" y="107"/>
                    </a:cubicBezTo>
                    <a:cubicBezTo>
                      <a:pt x="677" y="74"/>
                      <a:pt x="644" y="1"/>
                      <a:pt x="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593065" y="3088401"/>
                <a:ext cx="108154" cy="273565"/>
              </a:xfrm>
              <a:custGeom>
                <a:rect b="b" l="l" r="r" t="t"/>
                <a:pathLst>
                  <a:path extrusionOk="0" h="2666" w="1054">
                    <a:moveTo>
                      <a:pt x="777" y="0"/>
                    </a:moveTo>
                    <a:cubicBezTo>
                      <a:pt x="758" y="0"/>
                      <a:pt x="740" y="9"/>
                      <a:pt x="728" y="31"/>
                    </a:cubicBezTo>
                    <a:cubicBezTo>
                      <a:pt x="722" y="46"/>
                      <a:pt x="0" y="1602"/>
                      <a:pt x="947" y="2647"/>
                    </a:cubicBezTo>
                    <a:cubicBezTo>
                      <a:pt x="958" y="2659"/>
                      <a:pt x="973" y="2666"/>
                      <a:pt x="990" y="2666"/>
                    </a:cubicBezTo>
                    <a:cubicBezTo>
                      <a:pt x="1005" y="2666"/>
                      <a:pt x="1017" y="2659"/>
                      <a:pt x="1028" y="2651"/>
                    </a:cubicBezTo>
                    <a:cubicBezTo>
                      <a:pt x="1052" y="2630"/>
                      <a:pt x="1054" y="2593"/>
                      <a:pt x="1032" y="2570"/>
                    </a:cubicBezTo>
                    <a:cubicBezTo>
                      <a:pt x="136" y="1583"/>
                      <a:pt x="826" y="95"/>
                      <a:pt x="832" y="80"/>
                    </a:cubicBezTo>
                    <a:cubicBezTo>
                      <a:pt x="851" y="35"/>
                      <a:pt x="814" y="0"/>
                      <a:pt x="7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544119" y="3248476"/>
                <a:ext cx="140784" cy="197632"/>
              </a:xfrm>
              <a:custGeom>
                <a:rect b="b" l="l" r="r" t="t"/>
                <a:pathLst>
                  <a:path extrusionOk="0" h="1926" w="1372">
                    <a:moveTo>
                      <a:pt x="284" y="1"/>
                    </a:moveTo>
                    <a:cubicBezTo>
                      <a:pt x="260" y="1"/>
                      <a:pt x="237" y="14"/>
                      <a:pt x="230" y="44"/>
                    </a:cubicBezTo>
                    <a:cubicBezTo>
                      <a:pt x="220" y="84"/>
                      <a:pt x="0" y="1016"/>
                      <a:pt x="426" y="1557"/>
                    </a:cubicBezTo>
                    <a:cubicBezTo>
                      <a:pt x="620" y="1802"/>
                      <a:pt x="911" y="1925"/>
                      <a:pt x="1294" y="1925"/>
                    </a:cubicBezTo>
                    <a:cubicBezTo>
                      <a:pt x="1371" y="1925"/>
                      <a:pt x="1371" y="1810"/>
                      <a:pt x="1294" y="1810"/>
                    </a:cubicBezTo>
                    <a:cubicBezTo>
                      <a:pt x="948" y="1810"/>
                      <a:pt x="686" y="1702"/>
                      <a:pt x="518" y="1487"/>
                    </a:cubicBezTo>
                    <a:cubicBezTo>
                      <a:pt x="126" y="989"/>
                      <a:pt x="339" y="80"/>
                      <a:pt x="341" y="72"/>
                    </a:cubicBezTo>
                    <a:cubicBezTo>
                      <a:pt x="351" y="28"/>
                      <a:pt x="317" y="1"/>
                      <a:pt x="2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244081" y="3468272"/>
                <a:ext cx="324666" cy="219796"/>
              </a:xfrm>
              <a:custGeom>
                <a:rect b="b" l="l" r="r" t="t"/>
                <a:pathLst>
                  <a:path extrusionOk="0" h="2142" w="3164">
                    <a:moveTo>
                      <a:pt x="2368" y="0"/>
                    </a:moveTo>
                    <a:cubicBezTo>
                      <a:pt x="2165" y="0"/>
                      <a:pt x="1946" y="54"/>
                      <a:pt x="1745" y="215"/>
                    </a:cubicBezTo>
                    <a:cubicBezTo>
                      <a:pt x="1535" y="383"/>
                      <a:pt x="1441" y="707"/>
                      <a:pt x="1341" y="1049"/>
                    </a:cubicBezTo>
                    <a:cubicBezTo>
                      <a:pt x="1228" y="1432"/>
                      <a:pt x="1113" y="1830"/>
                      <a:pt x="826" y="1971"/>
                    </a:cubicBezTo>
                    <a:cubicBezTo>
                      <a:pt x="750" y="2008"/>
                      <a:pt x="664" y="2026"/>
                      <a:pt x="568" y="2026"/>
                    </a:cubicBezTo>
                    <a:cubicBezTo>
                      <a:pt x="435" y="2026"/>
                      <a:pt x="283" y="1991"/>
                      <a:pt x="107" y="1920"/>
                    </a:cubicBezTo>
                    <a:cubicBezTo>
                      <a:pt x="99" y="1917"/>
                      <a:pt x="91" y="1915"/>
                      <a:pt x="83" y="1915"/>
                    </a:cubicBezTo>
                    <a:cubicBezTo>
                      <a:pt x="26" y="1915"/>
                      <a:pt x="0" y="2002"/>
                      <a:pt x="64" y="2026"/>
                    </a:cubicBezTo>
                    <a:cubicBezTo>
                      <a:pt x="254" y="2103"/>
                      <a:pt x="422" y="2141"/>
                      <a:pt x="569" y="2141"/>
                    </a:cubicBezTo>
                    <a:cubicBezTo>
                      <a:pt x="573" y="2141"/>
                      <a:pt x="577" y="2141"/>
                      <a:pt x="582" y="2141"/>
                    </a:cubicBezTo>
                    <a:cubicBezTo>
                      <a:pt x="684" y="2141"/>
                      <a:pt x="783" y="2118"/>
                      <a:pt x="875" y="2073"/>
                    </a:cubicBezTo>
                    <a:cubicBezTo>
                      <a:pt x="1209" y="1911"/>
                      <a:pt x="1330" y="1488"/>
                      <a:pt x="1450" y="1081"/>
                    </a:cubicBezTo>
                    <a:cubicBezTo>
                      <a:pt x="1545" y="756"/>
                      <a:pt x="1635" y="449"/>
                      <a:pt x="1816" y="305"/>
                    </a:cubicBezTo>
                    <a:cubicBezTo>
                      <a:pt x="1994" y="162"/>
                      <a:pt x="2190" y="114"/>
                      <a:pt x="2371" y="114"/>
                    </a:cubicBezTo>
                    <a:cubicBezTo>
                      <a:pt x="2734" y="114"/>
                      <a:pt x="3042" y="304"/>
                      <a:pt x="3046" y="307"/>
                    </a:cubicBezTo>
                    <a:cubicBezTo>
                      <a:pt x="3057" y="315"/>
                      <a:pt x="3069" y="318"/>
                      <a:pt x="3080" y="318"/>
                    </a:cubicBezTo>
                    <a:cubicBezTo>
                      <a:pt x="3130" y="318"/>
                      <a:pt x="3164" y="244"/>
                      <a:pt x="3107" y="211"/>
                    </a:cubicBezTo>
                    <a:cubicBezTo>
                      <a:pt x="3102" y="208"/>
                      <a:pt x="2767" y="0"/>
                      <a:pt x="23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3"/>
              <p:cNvSpPr/>
              <p:nvPr/>
            </p:nvSpPr>
            <p:spPr>
              <a:xfrm>
                <a:off x="371525" y="3525222"/>
                <a:ext cx="205020" cy="224003"/>
              </a:xfrm>
              <a:custGeom>
                <a:rect b="b" l="l" r="r" t="t"/>
                <a:pathLst>
                  <a:path extrusionOk="0" h="2183" w="1998">
                    <a:moveTo>
                      <a:pt x="1756" y="1"/>
                    </a:moveTo>
                    <a:cubicBezTo>
                      <a:pt x="1698" y="1"/>
                      <a:pt x="1646" y="14"/>
                      <a:pt x="1602" y="41"/>
                    </a:cubicBezTo>
                    <a:cubicBezTo>
                      <a:pt x="1440" y="141"/>
                      <a:pt x="1397" y="399"/>
                      <a:pt x="1340" y="756"/>
                    </a:cubicBezTo>
                    <a:cubicBezTo>
                      <a:pt x="1308" y="954"/>
                      <a:pt x="1272" y="1180"/>
                      <a:pt x="1208" y="1424"/>
                    </a:cubicBezTo>
                    <a:cubicBezTo>
                      <a:pt x="1062" y="1981"/>
                      <a:pt x="610" y="2071"/>
                      <a:pt x="328" y="2071"/>
                    </a:cubicBezTo>
                    <a:cubicBezTo>
                      <a:pt x="198" y="2071"/>
                      <a:pt x="105" y="2052"/>
                      <a:pt x="93" y="2050"/>
                    </a:cubicBezTo>
                    <a:cubicBezTo>
                      <a:pt x="88" y="2049"/>
                      <a:pt x="83" y="2048"/>
                      <a:pt x="78" y="2048"/>
                    </a:cubicBezTo>
                    <a:cubicBezTo>
                      <a:pt x="17" y="2048"/>
                      <a:pt x="0" y="2145"/>
                      <a:pt x="69" y="2161"/>
                    </a:cubicBezTo>
                    <a:cubicBezTo>
                      <a:pt x="150" y="2176"/>
                      <a:pt x="235" y="2182"/>
                      <a:pt x="318" y="2182"/>
                    </a:cubicBezTo>
                    <a:cubicBezTo>
                      <a:pt x="633" y="2182"/>
                      <a:pt x="1155" y="2082"/>
                      <a:pt x="1319" y="1452"/>
                    </a:cubicBezTo>
                    <a:cubicBezTo>
                      <a:pt x="1382" y="1203"/>
                      <a:pt x="1421" y="975"/>
                      <a:pt x="1453" y="775"/>
                    </a:cubicBezTo>
                    <a:cubicBezTo>
                      <a:pt x="1504" y="460"/>
                      <a:pt x="1544" y="211"/>
                      <a:pt x="1661" y="139"/>
                    </a:cubicBezTo>
                    <a:cubicBezTo>
                      <a:pt x="1688" y="123"/>
                      <a:pt x="1720" y="115"/>
                      <a:pt x="1759" y="115"/>
                    </a:cubicBezTo>
                    <a:cubicBezTo>
                      <a:pt x="1797" y="115"/>
                      <a:pt x="1842" y="123"/>
                      <a:pt x="1893" y="139"/>
                    </a:cubicBezTo>
                    <a:cubicBezTo>
                      <a:pt x="1901" y="142"/>
                      <a:pt x="1909" y="144"/>
                      <a:pt x="1917" y="144"/>
                    </a:cubicBezTo>
                    <a:cubicBezTo>
                      <a:pt x="1975" y="144"/>
                      <a:pt x="1997" y="49"/>
                      <a:pt x="1927" y="30"/>
                    </a:cubicBezTo>
                    <a:cubicBezTo>
                      <a:pt x="1865" y="11"/>
                      <a:pt x="1808" y="1"/>
                      <a:pt x="17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1217974" y="3078345"/>
                <a:ext cx="86605" cy="156587"/>
              </a:xfrm>
              <a:custGeom>
                <a:rect b="b" l="l" r="r" t="t"/>
                <a:pathLst>
                  <a:path extrusionOk="0" h="1526" w="844">
                    <a:moveTo>
                      <a:pt x="83" y="0"/>
                    </a:moveTo>
                    <a:cubicBezTo>
                      <a:pt x="38" y="0"/>
                      <a:pt x="0" y="58"/>
                      <a:pt x="41" y="99"/>
                    </a:cubicBezTo>
                    <a:cubicBezTo>
                      <a:pt x="48" y="106"/>
                      <a:pt x="712" y="757"/>
                      <a:pt x="729" y="1470"/>
                    </a:cubicBezTo>
                    <a:cubicBezTo>
                      <a:pt x="731" y="1500"/>
                      <a:pt x="754" y="1525"/>
                      <a:pt x="786" y="1525"/>
                    </a:cubicBezTo>
                    <a:lnTo>
                      <a:pt x="788" y="1525"/>
                    </a:lnTo>
                    <a:cubicBezTo>
                      <a:pt x="820" y="1525"/>
                      <a:pt x="844" y="1498"/>
                      <a:pt x="844" y="1466"/>
                    </a:cubicBezTo>
                    <a:cubicBezTo>
                      <a:pt x="825" y="708"/>
                      <a:pt x="150" y="44"/>
                      <a:pt x="122" y="16"/>
                    </a:cubicBezTo>
                    <a:cubicBezTo>
                      <a:pt x="110" y="5"/>
                      <a:pt x="96" y="0"/>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3"/>
              <p:cNvSpPr/>
              <p:nvPr/>
            </p:nvSpPr>
            <p:spPr>
              <a:xfrm>
                <a:off x="432477" y="3794066"/>
                <a:ext cx="1250231" cy="751534"/>
              </a:xfrm>
              <a:custGeom>
                <a:rect b="b" l="l" r="r" t="t"/>
                <a:pathLst>
                  <a:path extrusionOk="0" h="7324" w="12184">
                    <a:moveTo>
                      <a:pt x="7239" y="220"/>
                    </a:moveTo>
                    <a:cubicBezTo>
                      <a:pt x="7009" y="220"/>
                      <a:pt x="6482" y="2562"/>
                      <a:pt x="6239" y="2562"/>
                    </a:cubicBezTo>
                    <a:cubicBezTo>
                      <a:pt x="6226" y="2562"/>
                      <a:pt x="6214" y="2555"/>
                      <a:pt x="6202" y="2542"/>
                    </a:cubicBezTo>
                    <a:cubicBezTo>
                      <a:pt x="5975" y="2256"/>
                      <a:pt x="4117" y="571"/>
                      <a:pt x="4117" y="571"/>
                    </a:cubicBezTo>
                    <a:cubicBezTo>
                      <a:pt x="4117" y="571"/>
                      <a:pt x="1946" y="828"/>
                      <a:pt x="429" y="2058"/>
                    </a:cubicBezTo>
                    <a:cubicBezTo>
                      <a:pt x="33" y="2380"/>
                      <a:pt x="1" y="7030"/>
                      <a:pt x="173" y="7145"/>
                    </a:cubicBezTo>
                    <a:cubicBezTo>
                      <a:pt x="260" y="7203"/>
                      <a:pt x="3352" y="7323"/>
                      <a:pt x="6373" y="7323"/>
                    </a:cubicBezTo>
                    <a:cubicBezTo>
                      <a:pt x="9312" y="7323"/>
                      <a:pt x="12183" y="7209"/>
                      <a:pt x="12155" y="6815"/>
                    </a:cubicBezTo>
                    <a:cubicBezTo>
                      <a:pt x="12142" y="6636"/>
                      <a:pt x="11659" y="1605"/>
                      <a:pt x="11261" y="1316"/>
                    </a:cubicBezTo>
                    <a:cubicBezTo>
                      <a:pt x="9461" y="0"/>
                      <a:pt x="7490" y="401"/>
                      <a:pt x="7260" y="228"/>
                    </a:cubicBezTo>
                    <a:cubicBezTo>
                      <a:pt x="7253" y="223"/>
                      <a:pt x="7246" y="220"/>
                      <a:pt x="7239" y="2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3"/>
              <p:cNvSpPr/>
              <p:nvPr/>
            </p:nvSpPr>
            <p:spPr>
              <a:xfrm>
                <a:off x="192057" y="3858712"/>
                <a:ext cx="838960" cy="787140"/>
              </a:xfrm>
              <a:custGeom>
                <a:rect b="b" l="l" r="r" t="t"/>
                <a:pathLst>
                  <a:path extrusionOk="0" h="7671" w="8176">
                    <a:moveTo>
                      <a:pt x="5860" y="0"/>
                    </a:moveTo>
                    <a:cubicBezTo>
                      <a:pt x="773" y="26"/>
                      <a:pt x="1" y="6572"/>
                      <a:pt x="2001" y="7315"/>
                    </a:cubicBezTo>
                    <a:cubicBezTo>
                      <a:pt x="2687" y="7569"/>
                      <a:pt x="3352" y="7670"/>
                      <a:pt x="3976" y="7670"/>
                    </a:cubicBezTo>
                    <a:cubicBezTo>
                      <a:pt x="6379" y="7670"/>
                      <a:pt x="8175" y="6172"/>
                      <a:pt x="8175" y="6172"/>
                    </a:cubicBezTo>
                    <a:cubicBezTo>
                      <a:pt x="8175" y="6172"/>
                      <a:pt x="7318" y="4516"/>
                      <a:pt x="6688" y="4401"/>
                    </a:cubicBezTo>
                    <a:cubicBezTo>
                      <a:pt x="6663" y="4397"/>
                      <a:pt x="6637" y="4395"/>
                      <a:pt x="6609" y="4395"/>
                    </a:cubicBezTo>
                    <a:cubicBezTo>
                      <a:pt x="6079" y="4395"/>
                      <a:pt x="5017" y="5187"/>
                      <a:pt x="4423" y="5187"/>
                    </a:cubicBezTo>
                    <a:cubicBezTo>
                      <a:pt x="4259" y="5187"/>
                      <a:pt x="4131" y="5126"/>
                      <a:pt x="4059" y="4972"/>
                    </a:cubicBezTo>
                    <a:cubicBezTo>
                      <a:pt x="3715" y="4229"/>
                      <a:pt x="6602" y="1486"/>
                      <a:pt x="6373" y="1086"/>
                    </a:cubicBezTo>
                    <a:cubicBezTo>
                      <a:pt x="6145" y="686"/>
                      <a:pt x="5860" y="0"/>
                      <a:pt x="5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3"/>
              <p:cNvSpPr/>
              <p:nvPr/>
            </p:nvSpPr>
            <p:spPr>
              <a:xfrm>
                <a:off x="580136" y="4075122"/>
                <a:ext cx="297987" cy="291625"/>
              </a:xfrm>
              <a:custGeom>
                <a:rect b="b" l="l" r="r" t="t"/>
                <a:pathLst>
                  <a:path extrusionOk="0" h="2842" w="2904">
                    <a:moveTo>
                      <a:pt x="506" y="0"/>
                    </a:moveTo>
                    <a:cubicBezTo>
                      <a:pt x="480" y="0"/>
                      <a:pt x="454" y="16"/>
                      <a:pt x="450" y="52"/>
                    </a:cubicBezTo>
                    <a:cubicBezTo>
                      <a:pt x="403" y="307"/>
                      <a:pt x="1" y="2565"/>
                      <a:pt x="633" y="2746"/>
                    </a:cubicBezTo>
                    <a:cubicBezTo>
                      <a:pt x="858" y="2810"/>
                      <a:pt x="1092" y="2842"/>
                      <a:pt x="1329" y="2842"/>
                    </a:cubicBezTo>
                    <a:cubicBezTo>
                      <a:pt x="1852" y="2842"/>
                      <a:pt x="2291" y="2686"/>
                      <a:pt x="2563" y="2590"/>
                    </a:cubicBezTo>
                    <a:cubicBezTo>
                      <a:pt x="2662" y="2555"/>
                      <a:pt x="2764" y="2517"/>
                      <a:pt x="2804" y="2517"/>
                    </a:cubicBezTo>
                    <a:cubicBezTo>
                      <a:pt x="2807" y="2517"/>
                      <a:pt x="2810" y="2518"/>
                      <a:pt x="2812" y="2518"/>
                    </a:cubicBezTo>
                    <a:cubicBezTo>
                      <a:pt x="2817" y="2519"/>
                      <a:pt x="2821" y="2519"/>
                      <a:pt x="2825" y="2519"/>
                    </a:cubicBezTo>
                    <a:cubicBezTo>
                      <a:pt x="2891" y="2519"/>
                      <a:pt x="2903" y="2415"/>
                      <a:pt x="2831" y="2405"/>
                    </a:cubicBezTo>
                    <a:cubicBezTo>
                      <a:pt x="2824" y="2404"/>
                      <a:pt x="2816" y="2403"/>
                      <a:pt x="2807" y="2403"/>
                    </a:cubicBezTo>
                    <a:cubicBezTo>
                      <a:pt x="2747" y="2403"/>
                      <a:pt x="2659" y="2435"/>
                      <a:pt x="2525" y="2482"/>
                    </a:cubicBezTo>
                    <a:cubicBezTo>
                      <a:pt x="2259" y="2575"/>
                      <a:pt x="1833" y="2726"/>
                      <a:pt x="1326" y="2726"/>
                    </a:cubicBezTo>
                    <a:cubicBezTo>
                      <a:pt x="1117" y="2726"/>
                      <a:pt x="895" y="2701"/>
                      <a:pt x="665" y="2635"/>
                    </a:cubicBezTo>
                    <a:cubicBezTo>
                      <a:pt x="452" y="2576"/>
                      <a:pt x="360" y="2105"/>
                      <a:pt x="409" y="1316"/>
                    </a:cubicBezTo>
                    <a:cubicBezTo>
                      <a:pt x="439" y="899"/>
                      <a:pt x="490" y="484"/>
                      <a:pt x="562" y="71"/>
                    </a:cubicBezTo>
                    <a:cubicBezTo>
                      <a:pt x="573" y="26"/>
                      <a:pt x="540"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3"/>
              <p:cNvSpPr/>
              <p:nvPr/>
            </p:nvSpPr>
            <p:spPr>
              <a:xfrm>
                <a:off x="742671" y="3785139"/>
                <a:ext cx="583557" cy="458678"/>
              </a:xfrm>
              <a:custGeom>
                <a:rect b="b" l="l" r="r" t="t"/>
                <a:pathLst>
                  <a:path extrusionOk="0" h="4470" w="5687">
                    <a:moveTo>
                      <a:pt x="3944" y="0"/>
                    </a:moveTo>
                    <a:lnTo>
                      <a:pt x="3143" y="2343"/>
                    </a:lnTo>
                    <a:cubicBezTo>
                      <a:pt x="3143" y="2343"/>
                      <a:pt x="1258" y="573"/>
                      <a:pt x="1085" y="458"/>
                    </a:cubicBezTo>
                    <a:cubicBezTo>
                      <a:pt x="1048" y="432"/>
                      <a:pt x="993" y="419"/>
                      <a:pt x="928" y="419"/>
                    </a:cubicBezTo>
                    <a:cubicBezTo>
                      <a:pt x="702" y="419"/>
                      <a:pt x="359" y="584"/>
                      <a:pt x="228" y="973"/>
                    </a:cubicBezTo>
                    <a:cubicBezTo>
                      <a:pt x="0" y="1658"/>
                      <a:pt x="1200" y="4288"/>
                      <a:pt x="1600" y="4459"/>
                    </a:cubicBezTo>
                    <a:cubicBezTo>
                      <a:pt x="1618" y="4466"/>
                      <a:pt x="1637" y="4470"/>
                      <a:pt x="1658" y="4470"/>
                    </a:cubicBezTo>
                    <a:cubicBezTo>
                      <a:pt x="2113" y="4470"/>
                      <a:pt x="3316" y="2743"/>
                      <a:pt x="3316" y="2743"/>
                    </a:cubicBezTo>
                    <a:cubicBezTo>
                      <a:pt x="3316" y="2743"/>
                      <a:pt x="4486" y="3290"/>
                      <a:pt x="4841" y="3290"/>
                    </a:cubicBezTo>
                    <a:cubicBezTo>
                      <a:pt x="4858" y="3290"/>
                      <a:pt x="4873" y="3289"/>
                      <a:pt x="4886" y="3286"/>
                    </a:cubicBezTo>
                    <a:cubicBezTo>
                      <a:pt x="5174" y="3231"/>
                      <a:pt x="5687" y="658"/>
                      <a:pt x="5574" y="485"/>
                    </a:cubicBezTo>
                    <a:cubicBezTo>
                      <a:pt x="5459" y="315"/>
                      <a:pt x="3944" y="0"/>
                      <a:pt x="39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3"/>
              <p:cNvSpPr/>
              <p:nvPr/>
            </p:nvSpPr>
            <p:spPr>
              <a:xfrm>
                <a:off x="1252962" y="3899039"/>
                <a:ext cx="610031" cy="654565"/>
              </a:xfrm>
              <a:custGeom>
                <a:rect b="b" l="l" r="r" t="t"/>
                <a:pathLst>
                  <a:path extrusionOk="0" h="6379" w="5945">
                    <a:moveTo>
                      <a:pt x="5192" y="1"/>
                    </a:moveTo>
                    <a:cubicBezTo>
                      <a:pt x="4564" y="1"/>
                      <a:pt x="1" y="463"/>
                      <a:pt x="1" y="463"/>
                    </a:cubicBezTo>
                    <a:cubicBezTo>
                      <a:pt x="1" y="463"/>
                      <a:pt x="284" y="5837"/>
                      <a:pt x="571" y="6237"/>
                    </a:cubicBezTo>
                    <a:cubicBezTo>
                      <a:pt x="645" y="6340"/>
                      <a:pt x="1042" y="6379"/>
                      <a:pt x="1588" y="6379"/>
                    </a:cubicBezTo>
                    <a:cubicBezTo>
                      <a:pt x="3151" y="6379"/>
                      <a:pt x="5945" y="6064"/>
                      <a:pt x="5945" y="6064"/>
                    </a:cubicBezTo>
                    <a:cubicBezTo>
                      <a:pt x="5945" y="6064"/>
                      <a:pt x="5430" y="63"/>
                      <a:pt x="5259" y="5"/>
                    </a:cubicBezTo>
                    <a:cubicBezTo>
                      <a:pt x="5250" y="2"/>
                      <a:pt x="5227" y="1"/>
                      <a:pt x="51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3"/>
              <p:cNvSpPr/>
              <p:nvPr/>
            </p:nvSpPr>
            <p:spPr>
              <a:xfrm>
                <a:off x="1241780" y="3893087"/>
                <a:ext cx="622345" cy="666263"/>
              </a:xfrm>
              <a:custGeom>
                <a:rect b="b" l="l" r="r" t="t"/>
                <a:pathLst>
                  <a:path extrusionOk="0" h="6493" w="6065">
                    <a:moveTo>
                      <a:pt x="5287" y="117"/>
                    </a:moveTo>
                    <a:cubicBezTo>
                      <a:pt x="5419" y="410"/>
                      <a:pt x="5747" y="3794"/>
                      <a:pt x="5943" y="6071"/>
                    </a:cubicBezTo>
                    <a:cubicBezTo>
                      <a:pt x="5543" y="6116"/>
                      <a:pt x="3072" y="6378"/>
                      <a:pt x="1650" y="6378"/>
                    </a:cubicBezTo>
                    <a:cubicBezTo>
                      <a:pt x="827" y="6378"/>
                      <a:pt x="699" y="6286"/>
                      <a:pt x="678" y="6261"/>
                    </a:cubicBezTo>
                    <a:cubicBezTo>
                      <a:pt x="454" y="5948"/>
                      <a:pt x="203" y="2100"/>
                      <a:pt x="120" y="572"/>
                    </a:cubicBezTo>
                    <a:cubicBezTo>
                      <a:pt x="637" y="521"/>
                      <a:pt x="4672" y="117"/>
                      <a:pt x="5253" y="117"/>
                    </a:cubicBezTo>
                    <a:close/>
                    <a:moveTo>
                      <a:pt x="5274" y="1"/>
                    </a:moveTo>
                    <a:cubicBezTo>
                      <a:pt x="5267" y="1"/>
                      <a:pt x="5260" y="1"/>
                      <a:pt x="5253" y="2"/>
                    </a:cubicBezTo>
                    <a:cubicBezTo>
                      <a:pt x="4630" y="2"/>
                      <a:pt x="241" y="444"/>
                      <a:pt x="54" y="463"/>
                    </a:cubicBezTo>
                    <a:cubicBezTo>
                      <a:pt x="24" y="468"/>
                      <a:pt x="1" y="493"/>
                      <a:pt x="3" y="523"/>
                    </a:cubicBezTo>
                    <a:cubicBezTo>
                      <a:pt x="33" y="1074"/>
                      <a:pt x="299" y="5924"/>
                      <a:pt x="586" y="6327"/>
                    </a:cubicBezTo>
                    <a:cubicBezTo>
                      <a:pt x="639" y="6403"/>
                      <a:pt x="812" y="6493"/>
                      <a:pt x="1650" y="6493"/>
                    </a:cubicBezTo>
                    <a:cubicBezTo>
                      <a:pt x="3198" y="6493"/>
                      <a:pt x="5983" y="6182"/>
                      <a:pt x="6011" y="6180"/>
                    </a:cubicBezTo>
                    <a:cubicBezTo>
                      <a:pt x="6043" y="6175"/>
                      <a:pt x="6064" y="6148"/>
                      <a:pt x="6062" y="6118"/>
                    </a:cubicBezTo>
                    <a:cubicBezTo>
                      <a:pt x="6060" y="6103"/>
                      <a:pt x="5932" y="4599"/>
                      <a:pt x="5783" y="3109"/>
                    </a:cubicBezTo>
                    <a:cubicBezTo>
                      <a:pt x="5479" y="57"/>
                      <a:pt x="5398" y="29"/>
                      <a:pt x="5336" y="8"/>
                    </a:cubicBezTo>
                    <a:cubicBezTo>
                      <a:pt x="5316" y="3"/>
                      <a:pt x="5295" y="1"/>
                      <a:pt x="5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3"/>
              <p:cNvSpPr/>
              <p:nvPr/>
            </p:nvSpPr>
            <p:spPr>
              <a:xfrm>
                <a:off x="994382" y="4090206"/>
                <a:ext cx="393006" cy="289778"/>
              </a:xfrm>
              <a:custGeom>
                <a:rect b="b" l="l" r="r" t="t"/>
                <a:pathLst>
                  <a:path extrusionOk="0" h="2824" w="3830">
                    <a:moveTo>
                      <a:pt x="2887" y="1"/>
                    </a:moveTo>
                    <a:cubicBezTo>
                      <a:pt x="2484" y="1"/>
                      <a:pt x="1899" y="200"/>
                      <a:pt x="1899" y="200"/>
                    </a:cubicBezTo>
                    <a:cubicBezTo>
                      <a:pt x="299" y="886"/>
                      <a:pt x="1" y="2216"/>
                      <a:pt x="456" y="2671"/>
                    </a:cubicBezTo>
                    <a:cubicBezTo>
                      <a:pt x="565" y="2780"/>
                      <a:pt x="703" y="2823"/>
                      <a:pt x="857" y="2823"/>
                    </a:cubicBezTo>
                    <a:cubicBezTo>
                      <a:pt x="1352" y="2823"/>
                      <a:pt x="2009" y="2374"/>
                      <a:pt x="2357" y="2201"/>
                    </a:cubicBezTo>
                    <a:cubicBezTo>
                      <a:pt x="2814" y="1971"/>
                      <a:pt x="3829" y="1543"/>
                      <a:pt x="3802" y="1315"/>
                    </a:cubicBezTo>
                    <a:cubicBezTo>
                      <a:pt x="3784" y="1173"/>
                      <a:pt x="3647" y="1125"/>
                      <a:pt x="3469" y="1125"/>
                    </a:cubicBezTo>
                    <a:cubicBezTo>
                      <a:pt x="3092" y="1125"/>
                      <a:pt x="2529" y="1343"/>
                      <a:pt x="2529" y="1343"/>
                    </a:cubicBezTo>
                    <a:cubicBezTo>
                      <a:pt x="2529" y="1343"/>
                      <a:pt x="3672" y="886"/>
                      <a:pt x="3614" y="658"/>
                    </a:cubicBezTo>
                    <a:cubicBezTo>
                      <a:pt x="3598" y="592"/>
                      <a:pt x="3479" y="569"/>
                      <a:pt x="3318" y="569"/>
                    </a:cubicBezTo>
                    <a:cubicBezTo>
                      <a:pt x="2914" y="569"/>
                      <a:pt x="2244" y="715"/>
                      <a:pt x="2244" y="715"/>
                    </a:cubicBezTo>
                    <a:cubicBezTo>
                      <a:pt x="2244" y="715"/>
                      <a:pt x="3363" y="315"/>
                      <a:pt x="3229" y="115"/>
                    </a:cubicBezTo>
                    <a:cubicBezTo>
                      <a:pt x="3173" y="31"/>
                      <a:pt x="3044" y="1"/>
                      <a:pt x="2887"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3"/>
              <p:cNvSpPr/>
              <p:nvPr/>
            </p:nvSpPr>
            <p:spPr>
              <a:xfrm>
                <a:off x="1178058" y="4139768"/>
                <a:ext cx="99739" cy="53153"/>
              </a:xfrm>
              <a:custGeom>
                <a:rect b="b" l="l" r="r" t="t"/>
                <a:pathLst>
                  <a:path extrusionOk="0" h="518" w="972">
                    <a:moveTo>
                      <a:pt x="888" y="0"/>
                    </a:moveTo>
                    <a:cubicBezTo>
                      <a:pt x="879" y="0"/>
                      <a:pt x="870" y="2"/>
                      <a:pt x="860" y="7"/>
                    </a:cubicBezTo>
                    <a:cubicBezTo>
                      <a:pt x="545" y="122"/>
                      <a:pt x="71" y="398"/>
                      <a:pt x="52" y="411"/>
                    </a:cubicBezTo>
                    <a:cubicBezTo>
                      <a:pt x="1" y="439"/>
                      <a:pt x="22" y="518"/>
                      <a:pt x="81" y="518"/>
                    </a:cubicBezTo>
                    <a:cubicBezTo>
                      <a:pt x="90" y="518"/>
                      <a:pt x="101" y="513"/>
                      <a:pt x="109" y="509"/>
                    </a:cubicBezTo>
                    <a:cubicBezTo>
                      <a:pt x="115" y="505"/>
                      <a:pt x="594" y="224"/>
                      <a:pt x="901" y="113"/>
                    </a:cubicBezTo>
                    <a:cubicBezTo>
                      <a:pt x="971" y="95"/>
                      <a:pt x="946" y="0"/>
                      <a:pt x="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3"/>
              <p:cNvSpPr/>
              <p:nvPr/>
            </p:nvSpPr>
            <p:spPr>
              <a:xfrm>
                <a:off x="1221053" y="4207389"/>
                <a:ext cx="88144" cy="38377"/>
              </a:xfrm>
              <a:custGeom>
                <a:rect b="b" l="l" r="r" t="t"/>
                <a:pathLst>
                  <a:path extrusionOk="0" h="374" w="859">
                    <a:moveTo>
                      <a:pt x="754" y="1"/>
                    </a:moveTo>
                    <a:cubicBezTo>
                      <a:pt x="565" y="1"/>
                      <a:pt x="138" y="219"/>
                      <a:pt x="50" y="267"/>
                    </a:cubicBezTo>
                    <a:cubicBezTo>
                      <a:pt x="1" y="295"/>
                      <a:pt x="20" y="369"/>
                      <a:pt x="75" y="374"/>
                    </a:cubicBezTo>
                    <a:cubicBezTo>
                      <a:pt x="86" y="374"/>
                      <a:pt x="94" y="371"/>
                      <a:pt x="103" y="367"/>
                    </a:cubicBezTo>
                    <a:cubicBezTo>
                      <a:pt x="311" y="258"/>
                      <a:pt x="635" y="115"/>
                      <a:pt x="750" y="115"/>
                    </a:cubicBezTo>
                    <a:cubicBezTo>
                      <a:pt x="756" y="115"/>
                      <a:pt x="762" y="115"/>
                      <a:pt x="767" y="116"/>
                    </a:cubicBezTo>
                    <a:cubicBezTo>
                      <a:pt x="771" y="117"/>
                      <a:pt x="776" y="117"/>
                      <a:pt x="780" y="117"/>
                    </a:cubicBezTo>
                    <a:cubicBezTo>
                      <a:pt x="844" y="117"/>
                      <a:pt x="858" y="15"/>
                      <a:pt x="786" y="3"/>
                    </a:cubicBezTo>
                    <a:cubicBezTo>
                      <a:pt x="776" y="2"/>
                      <a:pt x="766"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3"/>
              <p:cNvSpPr/>
              <p:nvPr/>
            </p:nvSpPr>
            <p:spPr>
              <a:xfrm>
                <a:off x="1619599" y="4031511"/>
                <a:ext cx="362222" cy="274078"/>
              </a:xfrm>
              <a:custGeom>
                <a:rect b="b" l="l" r="r" t="t"/>
                <a:pathLst>
                  <a:path extrusionOk="0" h="2671" w="3530">
                    <a:moveTo>
                      <a:pt x="943" y="0"/>
                    </a:moveTo>
                    <a:cubicBezTo>
                      <a:pt x="786" y="0"/>
                      <a:pt x="657" y="31"/>
                      <a:pt x="601" y="115"/>
                    </a:cubicBezTo>
                    <a:cubicBezTo>
                      <a:pt x="465" y="317"/>
                      <a:pt x="1586" y="715"/>
                      <a:pt x="1586" y="715"/>
                    </a:cubicBezTo>
                    <a:cubicBezTo>
                      <a:pt x="1586" y="715"/>
                      <a:pt x="914" y="569"/>
                      <a:pt x="510" y="569"/>
                    </a:cubicBezTo>
                    <a:cubicBezTo>
                      <a:pt x="349" y="569"/>
                      <a:pt x="230" y="592"/>
                      <a:pt x="214" y="657"/>
                    </a:cubicBezTo>
                    <a:cubicBezTo>
                      <a:pt x="156" y="887"/>
                      <a:pt x="1301" y="1343"/>
                      <a:pt x="1301" y="1343"/>
                    </a:cubicBezTo>
                    <a:cubicBezTo>
                      <a:pt x="1301" y="1343"/>
                      <a:pt x="738" y="1125"/>
                      <a:pt x="361" y="1125"/>
                    </a:cubicBezTo>
                    <a:cubicBezTo>
                      <a:pt x="183" y="1125"/>
                      <a:pt x="46" y="1173"/>
                      <a:pt x="28" y="1315"/>
                    </a:cubicBezTo>
                    <a:cubicBezTo>
                      <a:pt x="1" y="1543"/>
                      <a:pt x="1014" y="1973"/>
                      <a:pt x="1471" y="2200"/>
                    </a:cubicBezTo>
                    <a:cubicBezTo>
                      <a:pt x="1797" y="2364"/>
                      <a:pt x="2119" y="2670"/>
                      <a:pt x="2442" y="2670"/>
                    </a:cubicBezTo>
                    <a:cubicBezTo>
                      <a:pt x="2573" y="2670"/>
                      <a:pt x="2705" y="2619"/>
                      <a:pt x="2838" y="2488"/>
                    </a:cubicBezTo>
                    <a:cubicBezTo>
                      <a:pt x="3295" y="2030"/>
                      <a:pt x="3529" y="887"/>
                      <a:pt x="1929" y="200"/>
                    </a:cubicBezTo>
                    <a:cubicBezTo>
                      <a:pt x="1929" y="200"/>
                      <a:pt x="1345" y="0"/>
                      <a:pt x="943"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3"/>
              <p:cNvSpPr/>
              <p:nvPr/>
            </p:nvSpPr>
            <p:spPr>
              <a:xfrm>
                <a:off x="1730626" y="4081689"/>
                <a:ext cx="97892" cy="52743"/>
              </a:xfrm>
              <a:custGeom>
                <a:rect b="b" l="l" r="r" t="t"/>
                <a:pathLst>
                  <a:path extrusionOk="0" h="514" w="954">
                    <a:moveTo>
                      <a:pt x="81" y="1"/>
                    </a:moveTo>
                    <a:cubicBezTo>
                      <a:pt x="25" y="1"/>
                      <a:pt x="0" y="79"/>
                      <a:pt x="55" y="109"/>
                    </a:cubicBezTo>
                    <a:cubicBezTo>
                      <a:pt x="362" y="219"/>
                      <a:pt x="840" y="500"/>
                      <a:pt x="847" y="505"/>
                    </a:cubicBezTo>
                    <a:cubicBezTo>
                      <a:pt x="855" y="509"/>
                      <a:pt x="866" y="511"/>
                      <a:pt x="875" y="511"/>
                    </a:cubicBezTo>
                    <a:lnTo>
                      <a:pt x="875" y="513"/>
                    </a:lnTo>
                    <a:cubicBezTo>
                      <a:pt x="934" y="513"/>
                      <a:pt x="953" y="437"/>
                      <a:pt x="904" y="407"/>
                    </a:cubicBezTo>
                    <a:cubicBezTo>
                      <a:pt x="885" y="394"/>
                      <a:pt x="411" y="117"/>
                      <a:pt x="96" y="2"/>
                    </a:cubicBezTo>
                    <a:cubicBezTo>
                      <a:pt x="91" y="1"/>
                      <a:pt x="86"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3"/>
              <p:cNvSpPr/>
              <p:nvPr/>
            </p:nvSpPr>
            <p:spPr>
              <a:xfrm>
                <a:off x="1697892" y="4148592"/>
                <a:ext cx="87836" cy="38480"/>
              </a:xfrm>
              <a:custGeom>
                <a:rect b="b" l="l" r="r" t="t"/>
                <a:pathLst>
                  <a:path extrusionOk="0" h="375" w="856">
                    <a:moveTo>
                      <a:pt x="103" y="1"/>
                    </a:moveTo>
                    <a:cubicBezTo>
                      <a:pt x="91" y="1"/>
                      <a:pt x="80" y="2"/>
                      <a:pt x="70" y="4"/>
                    </a:cubicBezTo>
                    <a:cubicBezTo>
                      <a:pt x="1" y="18"/>
                      <a:pt x="15" y="117"/>
                      <a:pt x="79" y="117"/>
                    </a:cubicBezTo>
                    <a:cubicBezTo>
                      <a:pt x="82" y="117"/>
                      <a:pt x="86" y="117"/>
                      <a:pt x="89" y="117"/>
                    </a:cubicBezTo>
                    <a:cubicBezTo>
                      <a:pt x="94" y="116"/>
                      <a:pt x="100" y="115"/>
                      <a:pt x="106" y="115"/>
                    </a:cubicBezTo>
                    <a:cubicBezTo>
                      <a:pt x="221" y="115"/>
                      <a:pt x="547" y="259"/>
                      <a:pt x="753" y="368"/>
                    </a:cubicBezTo>
                    <a:cubicBezTo>
                      <a:pt x="762" y="372"/>
                      <a:pt x="770" y="374"/>
                      <a:pt x="781" y="374"/>
                    </a:cubicBezTo>
                    <a:lnTo>
                      <a:pt x="781" y="372"/>
                    </a:lnTo>
                    <a:cubicBezTo>
                      <a:pt x="836" y="370"/>
                      <a:pt x="855" y="295"/>
                      <a:pt x="806" y="266"/>
                    </a:cubicBezTo>
                    <a:cubicBezTo>
                      <a:pt x="718" y="220"/>
                      <a:pt x="292"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3"/>
              <p:cNvSpPr/>
              <p:nvPr/>
            </p:nvSpPr>
            <p:spPr>
              <a:xfrm>
                <a:off x="883455" y="4256848"/>
                <a:ext cx="248117" cy="263098"/>
              </a:xfrm>
              <a:custGeom>
                <a:rect b="b" l="l" r="r" t="t"/>
                <a:pathLst>
                  <a:path extrusionOk="0" h="2564" w="2418">
                    <a:moveTo>
                      <a:pt x="1156" y="0"/>
                    </a:moveTo>
                    <a:cubicBezTo>
                      <a:pt x="829" y="0"/>
                      <a:pt x="1" y="519"/>
                      <a:pt x="1" y="519"/>
                    </a:cubicBezTo>
                    <a:cubicBezTo>
                      <a:pt x="1" y="519"/>
                      <a:pt x="771" y="2292"/>
                      <a:pt x="1001" y="2520"/>
                    </a:cubicBezTo>
                    <a:cubicBezTo>
                      <a:pt x="1031" y="2550"/>
                      <a:pt x="1077" y="2563"/>
                      <a:pt x="1134" y="2563"/>
                    </a:cubicBezTo>
                    <a:cubicBezTo>
                      <a:pt x="1519" y="2563"/>
                      <a:pt x="2418" y="1964"/>
                      <a:pt x="2344" y="1692"/>
                    </a:cubicBezTo>
                    <a:cubicBezTo>
                      <a:pt x="2237" y="1309"/>
                      <a:pt x="1201" y="4"/>
                      <a:pt x="1201" y="4"/>
                    </a:cubicBezTo>
                    <a:cubicBezTo>
                      <a:pt x="1187" y="2"/>
                      <a:pt x="1172" y="0"/>
                      <a:pt x="1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a:off x="1134448" y="3796940"/>
                <a:ext cx="183061" cy="43918"/>
              </a:xfrm>
              <a:custGeom>
                <a:rect b="b" l="l" r="r" t="t"/>
                <a:pathLst>
                  <a:path extrusionOk="0" h="428" w="1784">
                    <a:moveTo>
                      <a:pt x="79" y="0"/>
                    </a:moveTo>
                    <a:cubicBezTo>
                      <a:pt x="6" y="0"/>
                      <a:pt x="1" y="107"/>
                      <a:pt x="74" y="115"/>
                    </a:cubicBezTo>
                    <a:cubicBezTo>
                      <a:pt x="457" y="138"/>
                      <a:pt x="1492" y="236"/>
                      <a:pt x="1666" y="413"/>
                    </a:cubicBezTo>
                    <a:cubicBezTo>
                      <a:pt x="1677" y="424"/>
                      <a:pt x="1692" y="428"/>
                      <a:pt x="1707" y="428"/>
                    </a:cubicBezTo>
                    <a:cubicBezTo>
                      <a:pt x="1758" y="428"/>
                      <a:pt x="1783" y="366"/>
                      <a:pt x="1747" y="332"/>
                    </a:cubicBezTo>
                    <a:cubicBezTo>
                      <a:pt x="1511" y="94"/>
                      <a:pt x="228" y="9"/>
                      <a:pt x="81" y="0"/>
                    </a:cubicBezTo>
                    <a:cubicBezTo>
                      <a:pt x="80" y="0"/>
                      <a:pt x="79"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a:off x="748523" y="3826081"/>
                <a:ext cx="108564" cy="91223"/>
              </a:xfrm>
              <a:custGeom>
                <a:rect b="b" l="l" r="r" t="t"/>
                <a:pathLst>
                  <a:path extrusionOk="0" h="889" w="1058">
                    <a:moveTo>
                      <a:pt x="961" y="1"/>
                    </a:moveTo>
                    <a:cubicBezTo>
                      <a:pt x="834" y="1"/>
                      <a:pt x="251" y="42"/>
                      <a:pt x="11" y="814"/>
                    </a:cubicBezTo>
                    <a:cubicBezTo>
                      <a:pt x="0" y="844"/>
                      <a:pt x="17" y="876"/>
                      <a:pt x="49" y="885"/>
                    </a:cubicBezTo>
                    <a:cubicBezTo>
                      <a:pt x="54" y="887"/>
                      <a:pt x="60" y="889"/>
                      <a:pt x="66" y="889"/>
                    </a:cubicBezTo>
                    <a:cubicBezTo>
                      <a:pt x="90" y="889"/>
                      <a:pt x="113" y="872"/>
                      <a:pt x="120" y="848"/>
                    </a:cubicBezTo>
                    <a:cubicBezTo>
                      <a:pt x="334" y="160"/>
                      <a:pt x="826" y="115"/>
                      <a:pt x="948" y="115"/>
                    </a:cubicBezTo>
                    <a:cubicBezTo>
                      <a:pt x="963" y="115"/>
                      <a:pt x="972" y="116"/>
                      <a:pt x="975" y="116"/>
                    </a:cubicBezTo>
                    <a:cubicBezTo>
                      <a:pt x="976" y="116"/>
                      <a:pt x="977" y="116"/>
                      <a:pt x="977" y="116"/>
                    </a:cubicBezTo>
                    <a:cubicBezTo>
                      <a:pt x="1048" y="116"/>
                      <a:pt x="1057" y="12"/>
                      <a:pt x="986" y="1"/>
                    </a:cubicBezTo>
                    <a:cubicBezTo>
                      <a:pt x="985" y="1"/>
                      <a:pt x="976" y="1"/>
                      <a:pt x="9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3"/>
              <p:cNvSpPr/>
              <p:nvPr/>
            </p:nvSpPr>
            <p:spPr>
              <a:xfrm>
                <a:off x="332533" y="4251307"/>
                <a:ext cx="31194" cy="67622"/>
              </a:xfrm>
              <a:custGeom>
                <a:rect b="b" l="l" r="r" t="t"/>
                <a:pathLst>
                  <a:path extrusionOk="0" h="659" w="304">
                    <a:moveTo>
                      <a:pt x="228" y="1"/>
                    </a:moveTo>
                    <a:cubicBezTo>
                      <a:pt x="209" y="1"/>
                      <a:pt x="190" y="10"/>
                      <a:pt x="179" y="33"/>
                    </a:cubicBezTo>
                    <a:cubicBezTo>
                      <a:pt x="171" y="48"/>
                      <a:pt x="0" y="388"/>
                      <a:pt x="36" y="612"/>
                    </a:cubicBezTo>
                    <a:cubicBezTo>
                      <a:pt x="43" y="639"/>
                      <a:pt x="66" y="658"/>
                      <a:pt x="94" y="658"/>
                    </a:cubicBezTo>
                    <a:lnTo>
                      <a:pt x="102" y="658"/>
                    </a:lnTo>
                    <a:cubicBezTo>
                      <a:pt x="134" y="652"/>
                      <a:pt x="156" y="624"/>
                      <a:pt x="149" y="592"/>
                    </a:cubicBezTo>
                    <a:cubicBezTo>
                      <a:pt x="126" y="439"/>
                      <a:pt x="237" y="173"/>
                      <a:pt x="281" y="84"/>
                    </a:cubicBezTo>
                    <a:cubicBezTo>
                      <a:pt x="304" y="38"/>
                      <a:pt x="266" y="1"/>
                      <a:pt x="2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3"/>
              <p:cNvSpPr/>
              <p:nvPr/>
            </p:nvSpPr>
            <p:spPr>
              <a:xfrm>
                <a:off x="388149" y="4221755"/>
                <a:ext cx="31707" cy="67929"/>
              </a:xfrm>
              <a:custGeom>
                <a:rect b="b" l="l" r="r" t="t"/>
                <a:pathLst>
                  <a:path extrusionOk="0" h="662" w="309">
                    <a:moveTo>
                      <a:pt x="230" y="0"/>
                    </a:moveTo>
                    <a:cubicBezTo>
                      <a:pt x="210" y="0"/>
                      <a:pt x="190" y="10"/>
                      <a:pt x="180" y="36"/>
                    </a:cubicBezTo>
                    <a:cubicBezTo>
                      <a:pt x="171" y="51"/>
                      <a:pt x="1" y="391"/>
                      <a:pt x="39" y="614"/>
                    </a:cubicBezTo>
                    <a:cubicBezTo>
                      <a:pt x="44" y="640"/>
                      <a:pt x="67" y="661"/>
                      <a:pt x="95" y="661"/>
                    </a:cubicBezTo>
                    <a:lnTo>
                      <a:pt x="103" y="661"/>
                    </a:lnTo>
                    <a:cubicBezTo>
                      <a:pt x="135" y="655"/>
                      <a:pt x="156" y="625"/>
                      <a:pt x="152" y="595"/>
                    </a:cubicBezTo>
                    <a:cubicBezTo>
                      <a:pt x="127" y="440"/>
                      <a:pt x="237" y="176"/>
                      <a:pt x="282" y="87"/>
                    </a:cubicBezTo>
                    <a:cubicBezTo>
                      <a:pt x="309" y="40"/>
                      <a:pt x="269" y="0"/>
                      <a:pt x="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3"/>
              <p:cNvSpPr/>
              <p:nvPr/>
            </p:nvSpPr>
            <p:spPr>
              <a:xfrm>
                <a:off x="365266" y="4315337"/>
                <a:ext cx="26269" cy="68853"/>
              </a:xfrm>
              <a:custGeom>
                <a:rect b="b" l="l" r="r" t="t"/>
                <a:pathLst>
                  <a:path extrusionOk="0" h="671" w="256">
                    <a:moveTo>
                      <a:pt x="185" y="1"/>
                    </a:moveTo>
                    <a:cubicBezTo>
                      <a:pt x="164" y="1"/>
                      <a:pt x="143" y="12"/>
                      <a:pt x="132" y="39"/>
                    </a:cubicBezTo>
                    <a:cubicBezTo>
                      <a:pt x="128" y="54"/>
                      <a:pt x="0" y="413"/>
                      <a:pt x="64" y="628"/>
                    </a:cubicBezTo>
                    <a:cubicBezTo>
                      <a:pt x="71" y="654"/>
                      <a:pt x="94" y="669"/>
                      <a:pt x="120" y="671"/>
                    </a:cubicBezTo>
                    <a:cubicBezTo>
                      <a:pt x="124" y="671"/>
                      <a:pt x="130" y="669"/>
                      <a:pt x="135" y="667"/>
                    </a:cubicBezTo>
                    <a:cubicBezTo>
                      <a:pt x="166" y="658"/>
                      <a:pt x="184" y="626"/>
                      <a:pt x="175" y="596"/>
                    </a:cubicBezTo>
                    <a:cubicBezTo>
                      <a:pt x="130" y="447"/>
                      <a:pt x="207" y="171"/>
                      <a:pt x="241" y="77"/>
                    </a:cubicBezTo>
                    <a:cubicBezTo>
                      <a:pt x="256" y="32"/>
                      <a:pt x="221" y="1"/>
                      <a:pt x="1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a:off x="364137" y="4155878"/>
                <a:ext cx="37146" cy="64954"/>
              </a:xfrm>
              <a:custGeom>
                <a:rect b="b" l="l" r="r" t="t"/>
                <a:pathLst>
                  <a:path extrusionOk="0" h="633" w="362">
                    <a:moveTo>
                      <a:pt x="278" y="0"/>
                    </a:moveTo>
                    <a:cubicBezTo>
                      <a:pt x="261" y="0"/>
                      <a:pt x="245" y="8"/>
                      <a:pt x="233" y="26"/>
                    </a:cubicBezTo>
                    <a:cubicBezTo>
                      <a:pt x="222" y="39"/>
                      <a:pt x="1" y="350"/>
                      <a:pt x="1" y="575"/>
                    </a:cubicBezTo>
                    <a:cubicBezTo>
                      <a:pt x="1" y="607"/>
                      <a:pt x="26" y="633"/>
                      <a:pt x="58" y="633"/>
                    </a:cubicBezTo>
                    <a:cubicBezTo>
                      <a:pt x="88" y="633"/>
                      <a:pt x="114" y="605"/>
                      <a:pt x="114" y="575"/>
                    </a:cubicBezTo>
                    <a:cubicBezTo>
                      <a:pt x="114" y="418"/>
                      <a:pt x="267" y="173"/>
                      <a:pt x="324" y="94"/>
                    </a:cubicBezTo>
                    <a:cubicBezTo>
                      <a:pt x="361" y="50"/>
                      <a:pt x="320"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866630" y="4361718"/>
                <a:ext cx="1343198" cy="495926"/>
              </a:xfrm>
              <a:custGeom>
                <a:rect b="b" l="l" r="r" t="t"/>
                <a:pathLst>
                  <a:path extrusionOk="0" h="4833" w="13090">
                    <a:moveTo>
                      <a:pt x="11915" y="0"/>
                    </a:moveTo>
                    <a:cubicBezTo>
                      <a:pt x="8964" y="0"/>
                      <a:pt x="523" y="499"/>
                      <a:pt x="286" y="640"/>
                    </a:cubicBezTo>
                    <a:cubicBezTo>
                      <a:pt x="1" y="813"/>
                      <a:pt x="535" y="4833"/>
                      <a:pt x="535" y="4833"/>
                    </a:cubicBezTo>
                    <a:lnTo>
                      <a:pt x="12861" y="4756"/>
                    </a:lnTo>
                    <a:cubicBezTo>
                      <a:pt x="12861" y="4756"/>
                      <a:pt x="13089" y="355"/>
                      <a:pt x="12919" y="70"/>
                    </a:cubicBezTo>
                    <a:cubicBezTo>
                      <a:pt x="12890" y="21"/>
                      <a:pt x="12516" y="0"/>
                      <a:pt x="11915" y="0"/>
                    </a:cubicBezTo>
                    <a:close/>
                  </a:path>
                </a:pathLst>
              </a:custGeom>
              <a:solidFill>
                <a:srgbClr val="E17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909727" y="4700134"/>
                <a:ext cx="1288710" cy="34375"/>
              </a:xfrm>
              <a:custGeom>
                <a:rect b="b" l="l" r="r" t="t"/>
                <a:pathLst>
                  <a:path extrusionOk="0" h="335" w="12559">
                    <a:moveTo>
                      <a:pt x="12499" y="0"/>
                    </a:moveTo>
                    <a:lnTo>
                      <a:pt x="77" y="219"/>
                    </a:lnTo>
                    <a:cubicBezTo>
                      <a:pt x="0" y="219"/>
                      <a:pt x="0" y="334"/>
                      <a:pt x="77" y="334"/>
                    </a:cubicBezTo>
                    <a:lnTo>
                      <a:pt x="79" y="334"/>
                    </a:lnTo>
                    <a:lnTo>
                      <a:pt x="12501" y="115"/>
                    </a:lnTo>
                    <a:cubicBezTo>
                      <a:pt x="12533" y="113"/>
                      <a:pt x="12558" y="88"/>
                      <a:pt x="12558" y="56"/>
                    </a:cubicBezTo>
                    <a:cubicBezTo>
                      <a:pt x="12556" y="26"/>
                      <a:pt x="12531" y="0"/>
                      <a:pt x="12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a:off x="2042670" y="4462689"/>
                <a:ext cx="102715" cy="67827"/>
              </a:xfrm>
              <a:custGeom>
                <a:rect b="b" l="l" r="r" t="t"/>
                <a:pathLst>
                  <a:path extrusionOk="0" h="661" w="1001">
                    <a:moveTo>
                      <a:pt x="626" y="118"/>
                    </a:moveTo>
                    <a:cubicBezTo>
                      <a:pt x="790" y="118"/>
                      <a:pt x="824" y="133"/>
                      <a:pt x="826" y="133"/>
                    </a:cubicBezTo>
                    <a:cubicBezTo>
                      <a:pt x="856" y="156"/>
                      <a:pt x="881" y="318"/>
                      <a:pt x="885" y="493"/>
                    </a:cubicBezTo>
                    <a:cubicBezTo>
                      <a:pt x="764" y="507"/>
                      <a:pt x="449" y="546"/>
                      <a:pt x="255" y="546"/>
                    </a:cubicBezTo>
                    <a:cubicBezTo>
                      <a:pt x="248" y="546"/>
                      <a:pt x="241" y="546"/>
                      <a:pt x="234" y="546"/>
                    </a:cubicBezTo>
                    <a:cubicBezTo>
                      <a:pt x="201" y="546"/>
                      <a:pt x="168" y="542"/>
                      <a:pt x="136" y="537"/>
                    </a:cubicBezTo>
                    <a:cubicBezTo>
                      <a:pt x="130" y="476"/>
                      <a:pt x="145" y="299"/>
                      <a:pt x="164" y="139"/>
                    </a:cubicBezTo>
                    <a:cubicBezTo>
                      <a:pt x="253" y="131"/>
                      <a:pt x="462" y="118"/>
                      <a:pt x="626" y="118"/>
                    </a:cubicBezTo>
                    <a:close/>
                    <a:moveTo>
                      <a:pt x="628" y="1"/>
                    </a:moveTo>
                    <a:cubicBezTo>
                      <a:pt x="406" y="1"/>
                      <a:pt x="121" y="29"/>
                      <a:pt x="109" y="29"/>
                    </a:cubicBezTo>
                    <a:cubicBezTo>
                      <a:pt x="83" y="31"/>
                      <a:pt x="62" y="50"/>
                      <a:pt x="57" y="78"/>
                    </a:cubicBezTo>
                    <a:cubicBezTo>
                      <a:pt x="45" y="173"/>
                      <a:pt x="0" y="497"/>
                      <a:pt x="32" y="588"/>
                    </a:cubicBezTo>
                    <a:cubicBezTo>
                      <a:pt x="51" y="648"/>
                      <a:pt x="128" y="661"/>
                      <a:pt x="255" y="661"/>
                    </a:cubicBezTo>
                    <a:cubicBezTo>
                      <a:pt x="507" y="661"/>
                      <a:pt x="932" y="601"/>
                      <a:pt x="951" y="599"/>
                    </a:cubicBezTo>
                    <a:cubicBezTo>
                      <a:pt x="979" y="595"/>
                      <a:pt x="1000" y="571"/>
                      <a:pt x="1000" y="541"/>
                    </a:cubicBezTo>
                    <a:cubicBezTo>
                      <a:pt x="1000" y="412"/>
                      <a:pt x="990" y="103"/>
                      <a:pt x="890" y="37"/>
                    </a:cubicBezTo>
                    <a:cubicBezTo>
                      <a:pt x="864" y="20"/>
                      <a:pt x="813"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a:off x="1910710" y="4462689"/>
                <a:ext cx="102715" cy="67827"/>
              </a:xfrm>
              <a:custGeom>
                <a:rect b="b" l="l" r="r" t="t"/>
                <a:pathLst>
                  <a:path extrusionOk="0" h="661" w="1001">
                    <a:moveTo>
                      <a:pt x="626" y="118"/>
                    </a:moveTo>
                    <a:cubicBezTo>
                      <a:pt x="790" y="118"/>
                      <a:pt x="824" y="133"/>
                      <a:pt x="824" y="133"/>
                    </a:cubicBezTo>
                    <a:cubicBezTo>
                      <a:pt x="854" y="156"/>
                      <a:pt x="882" y="318"/>
                      <a:pt x="886" y="493"/>
                    </a:cubicBezTo>
                    <a:cubicBezTo>
                      <a:pt x="765" y="507"/>
                      <a:pt x="450" y="546"/>
                      <a:pt x="254" y="546"/>
                    </a:cubicBezTo>
                    <a:cubicBezTo>
                      <a:pt x="247" y="546"/>
                      <a:pt x="240" y="546"/>
                      <a:pt x="233" y="546"/>
                    </a:cubicBezTo>
                    <a:cubicBezTo>
                      <a:pt x="201" y="546"/>
                      <a:pt x="168" y="542"/>
                      <a:pt x="137" y="537"/>
                    </a:cubicBezTo>
                    <a:cubicBezTo>
                      <a:pt x="128" y="476"/>
                      <a:pt x="143" y="299"/>
                      <a:pt x="164" y="139"/>
                    </a:cubicBezTo>
                    <a:cubicBezTo>
                      <a:pt x="254" y="131"/>
                      <a:pt x="462" y="118"/>
                      <a:pt x="626" y="118"/>
                    </a:cubicBezTo>
                    <a:close/>
                    <a:moveTo>
                      <a:pt x="626" y="1"/>
                    </a:moveTo>
                    <a:cubicBezTo>
                      <a:pt x="407" y="1"/>
                      <a:pt x="122" y="29"/>
                      <a:pt x="109" y="29"/>
                    </a:cubicBezTo>
                    <a:cubicBezTo>
                      <a:pt x="84" y="31"/>
                      <a:pt x="62" y="50"/>
                      <a:pt x="58" y="78"/>
                    </a:cubicBezTo>
                    <a:cubicBezTo>
                      <a:pt x="43" y="173"/>
                      <a:pt x="1" y="497"/>
                      <a:pt x="30" y="588"/>
                    </a:cubicBezTo>
                    <a:cubicBezTo>
                      <a:pt x="52" y="648"/>
                      <a:pt x="128" y="661"/>
                      <a:pt x="254" y="661"/>
                    </a:cubicBezTo>
                    <a:cubicBezTo>
                      <a:pt x="505" y="661"/>
                      <a:pt x="933" y="601"/>
                      <a:pt x="952" y="599"/>
                    </a:cubicBezTo>
                    <a:cubicBezTo>
                      <a:pt x="980" y="595"/>
                      <a:pt x="1001" y="569"/>
                      <a:pt x="1001" y="541"/>
                    </a:cubicBezTo>
                    <a:cubicBezTo>
                      <a:pt x="1001" y="412"/>
                      <a:pt x="990" y="103"/>
                      <a:pt x="888" y="37"/>
                    </a:cubicBezTo>
                    <a:cubicBezTo>
                      <a:pt x="863" y="20"/>
                      <a:pt x="814" y="1"/>
                      <a:pt x="6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3"/>
              <p:cNvSpPr/>
              <p:nvPr/>
            </p:nvSpPr>
            <p:spPr>
              <a:xfrm>
                <a:off x="939998" y="4462689"/>
                <a:ext cx="102818" cy="67827"/>
              </a:xfrm>
              <a:custGeom>
                <a:rect b="b" l="l" r="r" t="t"/>
                <a:pathLst>
                  <a:path extrusionOk="0" h="661" w="1002">
                    <a:moveTo>
                      <a:pt x="627" y="118"/>
                    </a:moveTo>
                    <a:cubicBezTo>
                      <a:pt x="790" y="118"/>
                      <a:pt x="824" y="133"/>
                      <a:pt x="824" y="133"/>
                    </a:cubicBezTo>
                    <a:cubicBezTo>
                      <a:pt x="854" y="156"/>
                      <a:pt x="882" y="318"/>
                      <a:pt x="886" y="493"/>
                    </a:cubicBezTo>
                    <a:cubicBezTo>
                      <a:pt x="765" y="507"/>
                      <a:pt x="450" y="546"/>
                      <a:pt x="254" y="546"/>
                    </a:cubicBezTo>
                    <a:cubicBezTo>
                      <a:pt x="247" y="546"/>
                      <a:pt x="240" y="546"/>
                      <a:pt x="234" y="546"/>
                    </a:cubicBezTo>
                    <a:cubicBezTo>
                      <a:pt x="202" y="546"/>
                      <a:pt x="169" y="542"/>
                      <a:pt x="137" y="537"/>
                    </a:cubicBezTo>
                    <a:cubicBezTo>
                      <a:pt x="129" y="476"/>
                      <a:pt x="143" y="299"/>
                      <a:pt x="165" y="139"/>
                    </a:cubicBezTo>
                    <a:cubicBezTo>
                      <a:pt x="254" y="131"/>
                      <a:pt x="463" y="118"/>
                      <a:pt x="627" y="118"/>
                    </a:cubicBezTo>
                    <a:close/>
                    <a:moveTo>
                      <a:pt x="627" y="1"/>
                    </a:moveTo>
                    <a:cubicBezTo>
                      <a:pt x="407" y="1"/>
                      <a:pt x="122" y="29"/>
                      <a:pt x="109" y="29"/>
                    </a:cubicBezTo>
                    <a:cubicBezTo>
                      <a:pt x="84" y="31"/>
                      <a:pt x="63" y="50"/>
                      <a:pt x="58" y="78"/>
                    </a:cubicBezTo>
                    <a:cubicBezTo>
                      <a:pt x="43" y="173"/>
                      <a:pt x="1" y="497"/>
                      <a:pt x="31" y="588"/>
                    </a:cubicBezTo>
                    <a:cubicBezTo>
                      <a:pt x="52" y="648"/>
                      <a:pt x="129" y="661"/>
                      <a:pt x="254" y="661"/>
                    </a:cubicBezTo>
                    <a:cubicBezTo>
                      <a:pt x="505" y="661"/>
                      <a:pt x="933" y="601"/>
                      <a:pt x="952" y="599"/>
                    </a:cubicBezTo>
                    <a:cubicBezTo>
                      <a:pt x="980" y="595"/>
                      <a:pt x="1001" y="571"/>
                      <a:pt x="1001" y="541"/>
                    </a:cubicBezTo>
                    <a:cubicBezTo>
                      <a:pt x="1001" y="412"/>
                      <a:pt x="990" y="103"/>
                      <a:pt x="890" y="37"/>
                    </a:cubicBezTo>
                    <a:cubicBezTo>
                      <a:pt x="863" y="20"/>
                      <a:pt x="812"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3"/>
              <p:cNvSpPr/>
              <p:nvPr/>
            </p:nvSpPr>
            <p:spPr>
              <a:xfrm>
                <a:off x="-69300" y="4487726"/>
                <a:ext cx="812075" cy="374023"/>
              </a:xfrm>
              <a:custGeom>
                <a:rect b="b" l="l" r="r" t="t"/>
                <a:pathLst>
                  <a:path extrusionOk="0" h="3645" w="7914">
                    <a:moveTo>
                      <a:pt x="2428" y="1"/>
                    </a:moveTo>
                    <a:cubicBezTo>
                      <a:pt x="1442" y="1"/>
                      <a:pt x="664" y="18"/>
                      <a:pt x="503" y="70"/>
                    </a:cubicBezTo>
                    <a:cubicBezTo>
                      <a:pt x="0" y="232"/>
                      <a:pt x="413" y="3626"/>
                      <a:pt x="413" y="3626"/>
                    </a:cubicBezTo>
                    <a:cubicBezTo>
                      <a:pt x="413" y="3626"/>
                      <a:pt x="2558" y="3645"/>
                      <a:pt x="4541" y="3645"/>
                    </a:cubicBezTo>
                    <a:cubicBezTo>
                      <a:pt x="6227" y="3645"/>
                      <a:pt x="7796" y="3631"/>
                      <a:pt x="7832" y="3581"/>
                    </a:cubicBezTo>
                    <a:cubicBezTo>
                      <a:pt x="7913" y="3471"/>
                      <a:pt x="7568" y="80"/>
                      <a:pt x="7568" y="80"/>
                    </a:cubicBezTo>
                    <a:cubicBezTo>
                      <a:pt x="7568" y="80"/>
                      <a:pt x="4528" y="1"/>
                      <a:pt x="24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3"/>
              <p:cNvSpPr/>
              <p:nvPr/>
            </p:nvSpPr>
            <p:spPr>
              <a:xfrm>
                <a:off x="-60165" y="4481775"/>
                <a:ext cx="802635" cy="385720"/>
              </a:xfrm>
              <a:custGeom>
                <a:rect b="b" l="l" r="r" t="t"/>
                <a:pathLst>
                  <a:path extrusionOk="0" h="3759" w="7822">
                    <a:moveTo>
                      <a:pt x="2280" y="115"/>
                    </a:moveTo>
                    <a:cubicBezTo>
                      <a:pt x="4210" y="115"/>
                      <a:pt x="6973" y="183"/>
                      <a:pt x="7377" y="194"/>
                    </a:cubicBezTo>
                    <a:cubicBezTo>
                      <a:pt x="7503" y="1434"/>
                      <a:pt x="7679" y="3382"/>
                      <a:pt x="7649" y="3592"/>
                    </a:cubicBezTo>
                    <a:cubicBezTo>
                      <a:pt x="7537" y="3614"/>
                      <a:pt x="6939" y="3646"/>
                      <a:pt x="4408" y="3646"/>
                    </a:cubicBezTo>
                    <a:cubicBezTo>
                      <a:pt x="2614" y="3646"/>
                      <a:pt x="663" y="3629"/>
                      <a:pt x="326" y="3626"/>
                    </a:cubicBezTo>
                    <a:cubicBezTo>
                      <a:pt x="37" y="1224"/>
                      <a:pt x="207" y="238"/>
                      <a:pt x="382" y="181"/>
                    </a:cubicBezTo>
                    <a:cubicBezTo>
                      <a:pt x="478" y="149"/>
                      <a:pt x="882" y="115"/>
                      <a:pt x="2280" y="115"/>
                    </a:cubicBezTo>
                    <a:close/>
                    <a:moveTo>
                      <a:pt x="2282" y="0"/>
                    </a:moveTo>
                    <a:cubicBezTo>
                      <a:pt x="1131" y="0"/>
                      <a:pt x="501" y="23"/>
                      <a:pt x="348" y="72"/>
                    </a:cubicBezTo>
                    <a:cubicBezTo>
                      <a:pt x="194" y="121"/>
                      <a:pt x="1" y="373"/>
                      <a:pt x="75" y="1969"/>
                    </a:cubicBezTo>
                    <a:cubicBezTo>
                      <a:pt x="116" y="2828"/>
                      <a:pt x="218" y="3682"/>
                      <a:pt x="218" y="3690"/>
                    </a:cubicBezTo>
                    <a:cubicBezTo>
                      <a:pt x="222" y="3718"/>
                      <a:pt x="246" y="3739"/>
                      <a:pt x="275" y="3739"/>
                    </a:cubicBezTo>
                    <a:cubicBezTo>
                      <a:pt x="297" y="3741"/>
                      <a:pt x="2446" y="3758"/>
                      <a:pt x="4408" y="3758"/>
                    </a:cubicBezTo>
                    <a:cubicBezTo>
                      <a:pt x="7677" y="3758"/>
                      <a:pt x="7711" y="3714"/>
                      <a:pt x="7741" y="3669"/>
                    </a:cubicBezTo>
                    <a:cubicBezTo>
                      <a:pt x="7822" y="3561"/>
                      <a:pt x="7615" y="1407"/>
                      <a:pt x="7488" y="132"/>
                    </a:cubicBezTo>
                    <a:cubicBezTo>
                      <a:pt x="7483" y="104"/>
                      <a:pt x="7460" y="81"/>
                      <a:pt x="7432" y="81"/>
                    </a:cubicBezTo>
                    <a:cubicBezTo>
                      <a:pt x="7400" y="81"/>
                      <a:pt x="4359" y="0"/>
                      <a:pt x="22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3"/>
              <p:cNvSpPr/>
              <p:nvPr/>
            </p:nvSpPr>
            <p:spPr>
              <a:xfrm>
                <a:off x="-50314" y="4793306"/>
                <a:ext cx="777700" cy="16726"/>
              </a:xfrm>
              <a:custGeom>
                <a:rect b="b" l="l" r="r" t="t"/>
                <a:pathLst>
                  <a:path extrusionOk="0" h="163" w="7579">
                    <a:moveTo>
                      <a:pt x="7502" y="1"/>
                    </a:moveTo>
                    <a:lnTo>
                      <a:pt x="77" y="48"/>
                    </a:lnTo>
                    <a:cubicBezTo>
                      <a:pt x="1" y="48"/>
                      <a:pt x="1" y="163"/>
                      <a:pt x="77" y="163"/>
                    </a:cubicBezTo>
                    <a:lnTo>
                      <a:pt x="7502" y="116"/>
                    </a:lnTo>
                    <a:cubicBezTo>
                      <a:pt x="7579" y="116"/>
                      <a:pt x="7579" y="1"/>
                      <a:pt x="75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3"/>
              <p:cNvSpPr/>
              <p:nvPr/>
            </p:nvSpPr>
            <p:spPr>
              <a:xfrm>
                <a:off x="-36564" y="4731328"/>
                <a:ext cx="757691" cy="21343"/>
              </a:xfrm>
              <a:custGeom>
                <a:rect b="b" l="l" r="r" t="t"/>
                <a:pathLst>
                  <a:path extrusionOk="0" h="208" w="7384">
                    <a:moveTo>
                      <a:pt x="57" y="0"/>
                    </a:moveTo>
                    <a:cubicBezTo>
                      <a:pt x="26" y="0"/>
                      <a:pt x="1" y="25"/>
                      <a:pt x="3" y="56"/>
                    </a:cubicBezTo>
                    <a:cubicBezTo>
                      <a:pt x="1" y="88"/>
                      <a:pt x="26" y="113"/>
                      <a:pt x="58" y="113"/>
                    </a:cubicBezTo>
                    <a:lnTo>
                      <a:pt x="7311" y="207"/>
                    </a:lnTo>
                    <a:cubicBezTo>
                      <a:pt x="7383" y="203"/>
                      <a:pt x="7383" y="98"/>
                      <a:pt x="7311" y="92"/>
                    </a:cubicBezTo>
                    <a:lnTo>
                      <a:pt x="60" y="1"/>
                    </a:lnTo>
                    <a:cubicBezTo>
                      <a:pt x="59" y="0"/>
                      <a:pt x="58" y="0"/>
                      <a:pt x="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3"/>
              <p:cNvSpPr/>
              <p:nvPr/>
            </p:nvSpPr>
            <p:spPr>
              <a:xfrm>
                <a:off x="-38513" y="4654677"/>
                <a:ext cx="765694" cy="11903"/>
              </a:xfrm>
              <a:custGeom>
                <a:rect b="b" l="l" r="r" t="t"/>
                <a:pathLst>
                  <a:path extrusionOk="0" h="116" w="7462">
                    <a:moveTo>
                      <a:pt x="77" y="1"/>
                    </a:moveTo>
                    <a:cubicBezTo>
                      <a:pt x="1" y="1"/>
                      <a:pt x="1" y="116"/>
                      <a:pt x="77" y="116"/>
                    </a:cubicBezTo>
                    <a:lnTo>
                      <a:pt x="7385" y="116"/>
                    </a:lnTo>
                    <a:cubicBezTo>
                      <a:pt x="7462" y="116"/>
                      <a:pt x="7462" y="1"/>
                      <a:pt x="73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3"/>
              <p:cNvSpPr/>
              <p:nvPr/>
            </p:nvSpPr>
            <p:spPr>
              <a:xfrm>
                <a:off x="-56368" y="4559042"/>
                <a:ext cx="772159" cy="50075"/>
              </a:xfrm>
              <a:custGeom>
                <a:rect b="b" l="l" r="r" t="t"/>
                <a:pathLst>
                  <a:path extrusionOk="0" h="488" w="7525">
                    <a:moveTo>
                      <a:pt x="7444" y="0"/>
                    </a:moveTo>
                    <a:cubicBezTo>
                      <a:pt x="7444" y="0"/>
                      <a:pt x="7443" y="0"/>
                      <a:pt x="7442" y="0"/>
                    </a:cubicBezTo>
                    <a:lnTo>
                      <a:pt x="77" y="373"/>
                    </a:lnTo>
                    <a:cubicBezTo>
                      <a:pt x="1" y="375"/>
                      <a:pt x="2" y="488"/>
                      <a:pt x="77" y="488"/>
                    </a:cubicBezTo>
                    <a:cubicBezTo>
                      <a:pt x="77" y="488"/>
                      <a:pt x="78" y="488"/>
                      <a:pt x="79" y="488"/>
                    </a:cubicBezTo>
                    <a:lnTo>
                      <a:pt x="81" y="488"/>
                    </a:lnTo>
                    <a:lnTo>
                      <a:pt x="7449" y="115"/>
                    </a:lnTo>
                    <a:cubicBezTo>
                      <a:pt x="7525" y="111"/>
                      <a:pt x="7519" y="0"/>
                      <a:pt x="74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0" name="Google Shape;1340;p43"/>
          <p:cNvGrpSpPr/>
          <p:nvPr/>
        </p:nvGrpSpPr>
        <p:grpSpPr>
          <a:xfrm flipH="1" rot="-1195902">
            <a:off x="424839" y="267332"/>
            <a:ext cx="2277140" cy="703509"/>
            <a:chOff x="4410633" y="780024"/>
            <a:chExt cx="2277139" cy="703508"/>
          </a:xfrm>
        </p:grpSpPr>
        <p:sp>
          <p:nvSpPr>
            <p:cNvPr id="1341" name="Google Shape;1341;p43"/>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3"/>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3"/>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 name="Google Shape;1344;p43"/>
          <p:cNvSpPr/>
          <p:nvPr/>
        </p:nvSpPr>
        <p:spPr>
          <a:xfrm flipH="1">
            <a:off x="1371664" y="9648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43"/>
          <p:cNvGrpSpPr/>
          <p:nvPr/>
        </p:nvGrpSpPr>
        <p:grpSpPr>
          <a:xfrm rot="-416969">
            <a:off x="7192276" y="445990"/>
            <a:ext cx="849302" cy="686256"/>
            <a:chOff x="4147375" y="4965200"/>
            <a:chExt cx="849262" cy="686224"/>
          </a:xfrm>
        </p:grpSpPr>
        <p:sp>
          <p:nvSpPr>
            <p:cNvPr id="1346" name="Google Shape;1346;p43"/>
            <p:cNvSpPr/>
            <p:nvPr/>
          </p:nvSpPr>
          <p:spPr>
            <a:xfrm>
              <a:off x="4147375" y="4965200"/>
              <a:ext cx="849262" cy="686220"/>
            </a:xfrm>
            <a:custGeom>
              <a:rect b="b" l="l" r="r" t="t"/>
              <a:pathLst>
                <a:path extrusionOk="0" h="9299" w="11508">
                  <a:moveTo>
                    <a:pt x="11508" y="0"/>
                  </a:moveTo>
                  <a:lnTo>
                    <a:pt x="1" y="77"/>
                  </a:lnTo>
                  <a:lnTo>
                    <a:pt x="1" y="1677"/>
                  </a:lnTo>
                  <a:lnTo>
                    <a:pt x="641" y="1673"/>
                  </a:lnTo>
                  <a:lnTo>
                    <a:pt x="697" y="7694"/>
                  </a:lnTo>
                  <a:lnTo>
                    <a:pt x="1" y="7698"/>
                  </a:lnTo>
                  <a:lnTo>
                    <a:pt x="1" y="9298"/>
                  </a:lnTo>
                  <a:lnTo>
                    <a:pt x="11431" y="9222"/>
                  </a:lnTo>
                  <a:lnTo>
                    <a:pt x="11508" y="7621"/>
                  </a:lnTo>
                  <a:lnTo>
                    <a:pt x="10922" y="7626"/>
                  </a:lnTo>
                  <a:lnTo>
                    <a:pt x="10746" y="1605"/>
                  </a:lnTo>
                  <a:lnTo>
                    <a:pt x="11431" y="1601"/>
                  </a:lnTo>
                  <a:lnTo>
                    <a:pt x="11508" y="0"/>
                  </a:lnTo>
                  <a:close/>
                </a:path>
              </a:pathLst>
            </a:custGeom>
            <a:noFill/>
            <a:ln cap="flat" cmpd="sng" w="114300">
              <a:solidFill>
                <a:schemeClr val="accent6"/>
              </a:solidFill>
              <a:prstDash val="solid"/>
              <a:round/>
              <a:headEnd len="sm" w="sm" type="none"/>
              <a:tailEnd len="sm" w="sm" type="none"/>
            </a:ln>
            <a:effectLst>
              <a:outerShdw rotWithShape="0" algn="bl" dir="7800000" dist="66675">
                <a:srgbClr val="666666"/>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347" name="Google Shape;1347;p43"/>
            <p:cNvGrpSpPr/>
            <p:nvPr/>
          </p:nvGrpSpPr>
          <p:grpSpPr>
            <a:xfrm>
              <a:off x="4147375" y="4965200"/>
              <a:ext cx="849262" cy="686224"/>
              <a:chOff x="4147375" y="4965200"/>
              <a:chExt cx="849262" cy="686224"/>
            </a:xfrm>
          </p:grpSpPr>
          <p:sp>
            <p:nvSpPr>
              <p:cNvPr id="1348" name="Google Shape;1348;p43"/>
              <p:cNvSpPr/>
              <p:nvPr/>
            </p:nvSpPr>
            <p:spPr>
              <a:xfrm>
                <a:off x="4197926" y="4993316"/>
                <a:ext cx="753841" cy="618697"/>
              </a:xfrm>
              <a:custGeom>
                <a:rect b="b" l="l" r="r" t="t"/>
                <a:pathLst>
                  <a:path extrusionOk="0" h="8384" w="10215">
                    <a:moveTo>
                      <a:pt x="1" y="0"/>
                    </a:moveTo>
                    <a:lnTo>
                      <a:pt x="78" y="8232"/>
                    </a:lnTo>
                    <a:lnTo>
                      <a:pt x="10214" y="8383"/>
                    </a:lnTo>
                    <a:lnTo>
                      <a:pt x="9969" y="81"/>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4193717" y="4989036"/>
                <a:ext cx="762254" cy="627184"/>
              </a:xfrm>
              <a:custGeom>
                <a:rect b="b" l="l" r="r" t="t"/>
                <a:pathLst>
                  <a:path extrusionOk="0" h="8499" w="10329">
                    <a:moveTo>
                      <a:pt x="113" y="116"/>
                    </a:moveTo>
                    <a:lnTo>
                      <a:pt x="9969" y="197"/>
                    </a:lnTo>
                    <a:lnTo>
                      <a:pt x="10209" y="8384"/>
                    </a:lnTo>
                    <a:lnTo>
                      <a:pt x="188" y="8233"/>
                    </a:lnTo>
                    <a:lnTo>
                      <a:pt x="113" y="116"/>
                    </a:lnTo>
                    <a:close/>
                    <a:moveTo>
                      <a:pt x="58" y="1"/>
                    </a:moveTo>
                    <a:cubicBezTo>
                      <a:pt x="43" y="1"/>
                      <a:pt x="28" y="7"/>
                      <a:pt x="18" y="18"/>
                    </a:cubicBezTo>
                    <a:cubicBezTo>
                      <a:pt x="7" y="29"/>
                      <a:pt x="1" y="44"/>
                      <a:pt x="1" y="58"/>
                    </a:cubicBezTo>
                    <a:lnTo>
                      <a:pt x="77" y="8290"/>
                    </a:lnTo>
                    <a:cubicBezTo>
                      <a:pt x="77" y="8320"/>
                      <a:pt x="101" y="8346"/>
                      <a:pt x="133" y="8346"/>
                    </a:cubicBezTo>
                    <a:lnTo>
                      <a:pt x="10269" y="8499"/>
                    </a:lnTo>
                    <a:cubicBezTo>
                      <a:pt x="10303" y="8499"/>
                      <a:pt x="10329" y="8473"/>
                      <a:pt x="10327" y="8439"/>
                    </a:cubicBezTo>
                    <a:lnTo>
                      <a:pt x="10084" y="137"/>
                    </a:lnTo>
                    <a:cubicBezTo>
                      <a:pt x="10082" y="107"/>
                      <a:pt x="10056" y="82"/>
                      <a:pt x="10026" y="82"/>
                    </a:cubicBezTo>
                    <a:lnTo>
                      <a:pt x="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3"/>
              <p:cNvSpPr/>
              <p:nvPr/>
            </p:nvSpPr>
            <p:spPr>
              <a:xfrm>
                <a:off x="4147375" y="4965200"/>
                <a:ext cx="849262" cy="123828"/>
              </a:xfrm>
              <a:custGeom>
                <a:rect b="b" l="l" r="r" t="t"/>
                <a:pathLst>
                  <a:path extrusionOk="0" h="1678" w="11508">
                    <a:moveTo>
                      <a:pt x="11508" y="0"/>
                    </a:moveTo>
                    <a:lnTo>
                      <a:pt x="1" y="77"/>
                    </a:lnTo>
                    <a:lnTo>
                      <a:pt x="1" y="1677"/>
                    </a:lnTo>
                    <a:lnTo>
                      <a:pt x="11431" y="1601"/>
                    </a:lnTo>
                    <a:lnTo>
                      <a:pt x="115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4147375" y="5527596"/>
                <a:ext cx="849262" cy="123828"/>
              </a:xfrm>
              <a:custGeom>
                <a:rect b="b" l="l" r="r" t="t"/>
                <a:pathLst>
                  <a:path extrusionOk="0" h="1678" w="11508">
                    <a:moveTo>
                      <a:pt x="11508" y="0"/>
                    </a:moveTo>
                    <a:lnTo>
                      <a:pt x="1" y="77"/>
                    </a:lnTo>
                    <a:lnTo>
                      <a:pt x="1" y="1677"/>
                    </a:lnTo>
                    <a:lnTo>
                      <a:pt x="11431" y="1601"/>
                    </a:lnTo>
                    <a:lnTo>
                      <a:pt x="115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p:nvPr/>
            </p:nvSpPr>
            <p:spPr>
              <a:xfrm>
                <a:off x="4299248" y="5150796"/>
                <a:ext cx="511786" cy="326321"/>
              </a:xfrm>
              <a:custGeom>
                <a:rect b="b" l="l" r="r" t="t"/>
                <a:pathLst>
                  <a:path extrusionOk="0" h="4422" w="6935">
                    <a:moveTo>
                      <a:pt x="6934" y="1"/>
                    </a:moveTo>
                    <a:lnTo>
                      <a:pt x="4268" y="382"/>
                    </a:lnTo>
                    <a:lnTo>
                      <a:pt x="5029" y="1067"/>
                    </a:lnTo>
                    <a:lnTo>
                      <a:pt x="3125" y="2591"/>
                    </a:lnTo>
                    <a:lnTo>
                      <a:pt x="2133" y="1297"/>
                    </a:lnTo>
                    <a:lnTo>
                      <a:pt x="1" y="3202"/>
                    </a:lnTo>
                    <a:lnTo>
                      <a:pt x="1067" y="4421"/>
                    </a:lnTo>
                    <a:lnTo>
                      <a:pt x="2514" y="2897"/>
                    </a:lnTo>
                    <a:lnTo>
                      <a:pt x="3352" y="4191"/>
                    </a:lnTo>
                    <a:lnTo>
                      <a:pt x="5791" y="1752"/>
                    </a:lnTo>
                    <a:lnTo>
                      <a:pt x="6706" y="2514"/>
                    </a:lnTo>
                    <a:lnTo>
                      <a:pt x="69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a:off x="4351422" y="5561394"/>
                <a:ext cx="43098" cy="10258"/>
              </a:xfrm>
              <a:custGeom>
                <a:rect b="b" l="l" r="r" t="t"/>
                <a:pathLst>
                  <a:path extrusionOk="0" h="139" w="584">
                    <a:moveTo>
                      <a:pt x="349" y="1"/>
                    </a:moveTo>
                    <a:cubicBezTo>
                      <a:pt x="232" y="1"/>
                      <a:pt x="103" y="18"/>
                      <a:pt x="68" y="23"/>
                    </a:cubicBezTo>
                    <a:cubicBezTo>
                      <a:pt x="0" y="36"/>
                      <a:pt x="7" y="136"/>
                      <a:pt x="77" y="138"/>
                    </a:cubicBezTo>
                    <a:lnTo>
                      <a:pt x="83" y="138"/>
                    </a:lnTo>
                    <a:cubicBezTo>
                      <a:pt x="162" y="126"/>
                      <a:pt x="271" y="116"/>
                      <a:pt x="357" y="116"/>
                    </a:cubicBezTo>
                    <a:cubicBezTo>
                      <a:pt x="409" y="116"/>
                      <a:pt x="453" y="120"/>
                      <a:pt x="477" y="130"/>
                    </a:cubicBezTo>
                    <a:cubicBezTo>
                      <a:pt x="485" y="133"/>
                      <a:pt x="493" y="135"/>
                      <a:pt x="501" y="135"/>
                    </a:cubicBezTo>
                    <a:cubicBezTo>
                      <a:pt x="556" y="135"/>
                      <a:pt x="583" y="50"/>
                      <a:pt x="519" y="23"/>
                    </a:cubicBezTo>
                    <a:cubicBezTo>
                      <a:pt x="480" y="6"/>
                      <a:pt x="416" y="1"/>
                      <a:pt x="3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3"/>
              <p:cNvSpPr/>
              <p:nvPr/>
            </p:nvSpPr>
            <p:spPr>
              <a:xfrm>
                <a:off x="4333342" y="5587001"/>
                <a:ext cx="43172" cy="10110"/>
              </a:xfrm>
              <a:custGeom>
                <a:rect b="b" l="l" r="r" t="t"/>
                <a:pathLst>
                  <a:path extrusionOk="0" h="137" w="585">
                    <a:moveTo>
                      <a:pt x="351" y="0"/>
                    </a:moveTo>
                    <a:cubicBezTo>
                      <a:pt x="234" y="0"/>
                      <a:pt x="106" y="18"/>
                      <a:pt x="71" y="23"/>
                    </a:cubicBezTo>
                    <a:cubicBezTo>
                      <a:pt x="0" y="34"/>
                      <a:pt x="9" y="134"/>
                      <a:pt x="79" y="136"/>
                    </a:cubicBezTo>
                    <a:lnTo>
                      <a:pt x="86" y="136"/>
                    </a:lnTo>
                    <a:cubicBezTo>
                      <a:pt x="163" y="126"/>
                      <a:pt x="271" y="115"/>
                      <a:pt x="357" y="115"/>
                    </a:cubicBezTo>
                    <a:cubicBezTo>
                      <a:pt x="410" y="115"/>
                      <a:pt x="454" y="119"/>
                      <a:pt x="477" y="130"/>
                    </a:cubicBezTo>
                    <a:cubicBezTo>
                      <a:pt x="485" y="133"/>
                      <a:pt x="493" y="134"/>
                      <a:pt x="500" y="134"/>
                    </a:cubicBezTo>
                    <a:cubicBezTo>
                      <a:pt x="558" y="134"/>
                      <a:pt x="584" y="48"/>
                      <a:pt x="522" y="23"/>
                    </a:cubicBezTo>
                    <a:cubicBezTo>
                      <a:pt x="481" y="6"/>
                      <a:pt x="418" y="0"/>
                      <a:pt x="3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3"/>
              <p:cNvSpPr/>
              <p:nvPr/>
            </p:nvSpPr>
            <p:spPr>
              <a:xfrm>
                <a:off x="4292164" y="5559550"/>
                <a:ext cx="43319" cy="10184"/>
              </a:xfrm>
              <a:custGeom>
                <a:rect b="b" l="l" r="r" t="t"/>
                <a:pathLst>
                  <a:path extrusionOk="0" h="138" w="587">
                    <a:moveTo>
                      <a:pt x="353" y="0"/>
                    </a:moveTo>
                    <a:cubicBezTo>
                      <a:pt x="235" y="0"/>
                      <a:pt x="106" y="17"/>
                      <a:pt x="71" y="23"/>
                    </a:cubicBezTo>
                    <a:cubicBezTo>
                      <a:pt x="1" y="34"/>
                      <a:pt x="7" y="138"/>
                      <a:pt x="80" y="138"/>
                    </a:cubicBezTo>
                    <a:lnTo>
                      <a:pt x="86" y="138"/>
                    </a:lnTo>
                    <a:cubicBezTo>
                      <a:pt x="165" y="126"/>
                      <a:pt x="274" y="116"/>
                      <a:pt x="359" y="116"/>
                    </a:cubicBezTo>
                    <a:cubicBezTo>
                      <a:pt x="412" y="116"/>
                      <a:pt x="456" y="120"/>
                      <a:pt x="480" y="129"/>
                    </a:cubicBezTo>
                    <a:cubicBezTo>
                      <a:pt x="488" y="133"/>
                      <a:pt x="496" y="135"/>
                      <a:pt x="504" y="135"/>
                    </a:cubicBezTo>
                    <a:cubicBezTo>
                      <a:pt x="559" y="135"/>
                      <a:pt x="586" y="49"/>
                      <a:pt x="524" y="23"/>
                    </a:cubicBezTo>
                    <a:cubicBezTo>
                      <a:pt x="484" y="6"/>
                      <a:pt x="420" y="0"/>
                      <a:pt x="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3"/>
              <p:cNvSpPr/>
              <p:nvPr/>
            </p:nvSpPr>
            <p:spPr>
              <a:xfrm>
                <a:off x="4270394" y="5584345"/>
                <a:ext cx="43098" cy="10258"/>
              </a:xfrm>
              <a:custGeom>
                <a:rect b="b" l="l" r="r" t="t"/>
                <a:pathLst>
                  <a:path extrusionOk="0" h="139" w="584">
                    <a:moveTo>
                      <a:pt x="350" y="0"/>
                    </a:moveTo>
                    <a:cubicBezTo>
                      <a:pt x="233" y="0"/>
                      <a:pt x="105" y="18"/>
                      <a:pt x="70" y="23"/>
                    </a:cubicBezTo>
                    <a:cubicBezTo>
                      <a:pt x="0" y="36"/>
                      <a:pt x="9" y="136"/>
                      <a:pt x="79" y="138"/>
                    </a:cubicBezTo>
                    <a:lnTo>
                      <a:pt x="85" y="138"/>
                    </a:lnTo>
                    <a:cubicBezTo>
                      <a:pt x="164" y="126"/>
                      <a:pt x="273" y="116"/>
                      <a:pt x="359" y="116"/>
                    </a:cubicBezTo>
                    <a:cubicBezTo>
                      <a:pt x="411" y="116"/>
                      <a:pt x="455" y="120"/>
                      <a:pt x="479" y="130"/>
                    </a:cubicBezTo>
                    <a:cubicBezTo>
                      <a:pt x="487" y="133"/>
                      <a:pt x="495" y="135"/>
                      <a:pt x="503" y="135"/>
                    </a:cubicBezTo>
                    <a:cubicBezTo>
                      <a:pt x="558" y="135"/>
                      <a:pt x="583" y="49"/>
                      <a:pt x="521" y="23"/>
                    </a:cubicBezTo>
                    <a:cubicBezTo>
                      <a:pt x="481" y="6"/>
                      <a:pt x="417" y="0"/>
                      <a:pt x="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3"/>
              <p:cNvSpPr/>
              <p:nvPr/>
            </p:nvSpPr>
            <p:spPr>
              <a:xfrm>
                <a:off x="4387361" y="5589215"/>
                <a:ext cx="43172" cy="10036"/>
              </a:xfrm>
              <a:custGeom>
                <a:rect b="b" l="l" r="r" t="t"/>
                <a:pathLst>
                  <a:path extrusionOk="0" h="136" w="585">
                    <a:moveTo>
                      <a:pt x="351" y="0"/>
                    </a:moveTo>
                    <a:cubicBezTo>
                      <a:pt x="233" y="0"/>
                      <a:pt x="105" y="18"/>
                      <a:pt x="69" y="23"/>
                    </a:cubicBezTo>
                    <a:cubicBezTo>
                      <a:pt x="1" y="34"/>
                      <a:pt x="9" y="134"/>
                      <a:pt x="77" y="136"/>
                    </a:cubicBezTo>
                    <a:lnTo>
                      <a:pt x="86" y="136"/>
                    </a:lnTo>
                    <a:cubicBezTo>
                      <a:pt x="162" y="124"/>
                      <a:pt x="267" y="114"/>
                      <a:pt x="352" y="114"/>
                    </a:cubicBezTo>
                    <a:cubicBezTo>
                      <a:pt x="407" y="114"/>
                      <a:pt x="454" y="119"/>
                      <a:pt x="477" y="130"/>
                    </a:cubicBezTo>
                    <a:cubicBezTo>
                      <a:pt x="485" y="133"/>
                      <a:pt x="493" y="134"/>
                      <a:pt x="500" y="134"/>
                    </a:cubicBezTo>
                    <a:cubicBezTo>
                      <a:pt x="556" y="134"/>
                      <a:pt x="584" y="48"/>
                      <a:pt x="522" y="23"/>
                    </a:cubicBezTo>
                    <a:cubicBezTo>
                      <a:pt x="482" y="6"/>
                      <a:pt x="418" y="0"/>
                      <a:pt x="3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3"/>
              <p:cNvSpPr/>
              <p:nvPr/>
            </p:nvSpPr>
            <p:spPr>
              <a:xfrm>
                <a:off x="4408910" y="5566708"/>
                <a:ext cx="42286" cy="14685"/>
              </a:xfrm>
              <a:custGeom>
                <a:rect b="b" l="l" r="r" t="t"/>
                <a:pathLst>
                  <a:path extrusionOk="0" h="199" w="573">
                    <a:moveTo>
                      <a:pt x="79" y="0"/>
                    </a:moveTo>
                    <a:cubicBezTo>
                      <a:pt x="8" y="0"/>
                      <a:pt x="1" y="109"/>
                      <a:pt x="75" y="115"/>
                    </a:cubicBezTo>
                    <a:cubicBezTo>
                      <a:pt x="202" y="122"/>
                      <a:pt x="407" y="151"/>
                      <a:pt x="460" y="188"/>
                    </a:cubicBezTo>
                    <a:cubicBezTo>
                      <a:pt x="470" y="194"/>
                      <a:pt x="481" y="198"/>
                      <a:pt x="494" y="198"/>
                    </a:cubicBezTo>
                    <a:cubicBezTo>
                      <a:pt x="549" y="198"/>
                      <a:pt x="573" y="126"/>
                      <a:pt x="526" y="94"/>
                    </a:cubicBezTo>
                    <a:cubicBezTo>
                      <a:pt x="426" y="28"/>
                      <a:pt x="138" y="5"/>
                      <a:pt x="81" y="0"/>
                    </a:cubicBezTo>
                    <a:cubicBezTo>
                      <a:pt x="80" y="0"/>
                      <a:pt x="80"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3"/>
              <p:cNvSpPr/>
              <p:nvPr/>
            </p:nvSpPr>
            <p:spPr>
              <a:xfrm>
                <a:off x="4757082" y="5004681"/>
                <a:ext cx="43319" cy="10036"/>
              </a:xfrm>
              <a:custGeom>
                <a:rect b="b" l="l" r="r" t="t"/>
                <a:pathLst>
                  <a:path extrusionOk="0" h="136" w="587">
                    <a:moveTo>
                      <a:pt x="352" y="0"/>
                    </a:moveTo>
                    <a:cubicBezTo>
                      <a:pt x="235" y="0"/>
                      <a:pt x="107" y="18"/>
                      <a:pt x="70" y="23"/>
                    </a:cubicBezTo>
                    <a:cubicBezTo>
                      <a:pt x="0" y="32"/>
                      <a:pt x="9" y="136"/>
                      <a:pt x="79" y="136"/>
                    </a:cubicBezTo>
                    <a:lnTo>
                      <a:pt x="85" y="136"/>
                    </a:lnTo>
                    <a:cubicBezTo>
                      <a:pt x="163" y="124"/>
                      <a:pt x="269" y="114"/>
                      <a:pt x="354" y="114"/>
                    </a:cubicBezTo>
                    <a:cubicBezTo>
                      <a:pt x="409" y="114"/>
                      <a:pt x="456" y="119"/>
                      <a:pt x="479" y="129"/>
                    </a:cubicBezTo>
                    <a:cubicBezTo>
                      <a:pt x="487" y="133"/>
                      <a:pt x="495" y="134"/>
                      <a:pt x="502" y="134"/>
                    </a:cubicBezTo>
                    <a:cubicBezTo>
                      <a:pt x="558" y="134"/>
                      <a:pt x="586" y="48"/>
                      <a:pt x="524" y="23"/>
                    </a:cubicBezTo>
                    <a:cubicBezTo>
                      <a:pt x="483" y="6"/>
                      <a:pt x="420" y="0"/>
                      <a:pt x="3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3"/>
              <p:cNvSpPr/>
              <p:nvPr/>
            </p:nvSpPr>
            <p:spPr>
              <a:xfrm>
                <a:off x="4739297" y="5030140"/>
                <a:ext cx="43172" cy="10036"/>
              </a:xfrm>
              <a:custGeom>
                <a:rect b="b" l="l" r="r" t="t"/>
                <a:pathLst>
                  <a:path extrusionOk="0" h="136" w="585">
                    <a:moveTo>
                      <a:pt x="350" y="0"/>
                    </a:moveTo>
                    <a:cubicBezTo>
                      <a:pt x="233" y="0"/>
                      <a:pt x="104" y="17"/>
                      <a:pt x="69" y="23"/>
                    </a:cubicBezTo>
                    <a:cubicBezTo>
                      <a:pt x="1" y="33"/>
                      <a:pt x="7" y="133"/>
                      <a:pt x="77" y="136"/>
                    </a:cubicBezTo>
                    <a:lnTo>
                      <a:pt x="84" y="136"/>
                    </a:lnTo>
                    <a:cubicBezTo>
                      <a:pt x="161" y="124"/>
                      <a:pt x="266" y="114"/>
                      <a:pt x="351" y="114"/>
                    </a:cubicBezTo>
                    <a:cubicBezTo>
                      <a:pt x="406" y="114"/>
                      <a:pt x="453" y="118"/>
                      <a:pt x="477" y="129"/>
                    </a:cubicBezTo>
                    <a:cubicBezTo>
                      <a:pt x="485" y="132"/>
                      <a:pt x="493" y="134"/>
                      <a:pt x="500" y="134"/>
                    </a:cubicBezTo>
                    <a:cubicBezTo>
                      <a:pt x="556" y="134"/>
                      <a:pt x="584" y="47"/>
                      <a:pt x="522" y="23"/>
                    </a:cubicBezTo>
                    <a:cubicBezTo>
                      <a:pt x="482" y="6"/>
                      <a:pt x="418" y="0"/>
                      <a:pt x="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p:nvPr/>
            </p:nvSpPr>
            <p:spPr>
              <a:xfrm>
                <a:off x="4698192" y="5002614"/>
                <a:ext cx="43098" cy="10258"/>
              </a:xfrm>
              <a:custGeom>
                <a:rect b="b" l="l" r="r" t="t"/>
                <a:pathLst>
                  <a:path extrusionOk="0" h="139" w="584">
                    <a:moveTo>
                      <a:pt x="350" y="1"/>
                    </a:moveTo>
                    <a:cubicBezTo>
                      <a:pt x="233" y="1"/>
                      <a:pt x="105" y="18"/>
                      <a:pt x="68" y="23"/>
                    </a:cubicBezTo>
                    <a:cubicBezTo>
                      <a:pt x="0" y="36"/>
                      <a:pt x="9" y="136"/>
                      <a:pt x="77" y="138"/>
                    </a:cubicBezTo>
                    <a:lnTo>
                      <a:pt x="85" y="138"/>
                    </a:lnTo>
                    <a:cubicBezTo>
                      <a:pt x="163" y="126"/>
                      <a:pt x="272" y="116"/>
                      <a:pt x="358" y="116"/>
                    </a:cubicBezTo>
                    <a:cubicBezTo>
                      <a:pt x="410" y="116"/>
                      <a:pt x="454" y="120"/>
                      <a:pt x="477" y="130"/>
                    </a:cubicBezTo>
                    <a:cubicBezTo>
                      <a:pt x="485" y="133"/>
                      <a:pt x="493" y="135"/>
                      <a:pt x="501" y="135"/>
                    </a:cubicBezTo>
                    <a:cubicBezTo>
                      <a:pt x="556" y="135"/>
                      <a:pt x="583" y="50"/>
                      <a:pt x="522" y="23"/>
                    </a:cubicBezTo>
                    <a:cubicBezTo>
                      <a:pt x="481" y="6"/>
                      <a:pt x="418" y="1"/>
                      <a:pt x="3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3"/>
              <p:cNvSpPr/>
              <p:nvPr/>
            </p:nvSpPr>
            <p:spPr>
              <a:xfrm>
                <a:off x="4676201" y="5027410"/>
                <a:ext cx="43245" cy="10258"/>
              </a:xfrm>
              <a:custGeom>
                <a:rect b="b" l="l" r="r" t="t"/>
                <a:pathLst>
                  <a:path extrusionOk="0" h="139" w="586">
                    <a:moveTo>
                      <a:pt x="352" y="1"/>
                    </a:moveTo>
                    <a:cubicBezTo>
                      <a:pt x="234" y="1"/>
                      <a:pt x="106" y="18"/>
                      <a:pt x="70" y="24"/>
                    </a:cubicBezTo>
                    <a:cubicBezTo>
                      <a:pt x="0" y="34"/>
                      <a:pt x="7" y="139"/>
                      <a:pt x="79" y="139"/>
                    </a:cubicBezTo>
                    <a:lnTo>
                      <a:pt x="85" y="139"/>
                    </a:lnTo>
                    <a:cubicBezTo>
                      <a:pt x="164" y="127"/>
                      <a:pt x="273" y="116"/>
                      <a:pt x="359" y="116"/>
                    </a:cubicBezTo>
                    <a:cubicBezTo>
                      <a:pt x="411" y="116"/>
                      <a:pt x="456" y="120"/>
                      <a:pt x="479" y="130"/>
                    </a:cubicBezTo>
                    <a:cubicBezTo>
                      <a:pt x="488" y="134"/>
                      <a:pt x="496" y="135"/>
                      <a:pt x="503" y="135"/>
                    </a:cubicBezTo>
                    <a:cubicBezTo>
                      <a:pt x="558" y="135"/>
                      <a:pt x="586" y="50"/>
                      <a:pt x="524" y="24"/>
                    </a:cubicBezTo>
                    <a:cubicBezTo>
                      <a:pt x="483" y="7"/>
                      <a:pt x="420" y="1"/>
                      <a:pt x="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4793168" y="5032280"/>
                <a:ext cx="43245" cy="10110"/>
              </a:xfrm>
              <a:custGeom>
                <a:rect b="b" l="l" r="r" t="t"/>
                <a:pathLst>
                  <a:path extrusionOk="0" h="137" w="586">
                    <a:moveTo>
                      <a:pt x="356" y="0"/>
                    </a:moveTo>
                    <a:cubicBezTo>
                      <a:pt x="238" y="0"/>
                      <a:pt x="106" y="17"/>
                      <a:pt x="71" y="22"/>
                    </a:cubicBezTo>
                    <a:cubicBezTo>
                      <a:pt x="1" y="32"/>
                      <a:pt x="7" y="136"/>
                      <a:pt x="79" y="136"/>
                    </a:cubicBezTo>
                    <a:lnTo>
                      <a:pt x="86" y="136"/>
                    </a:lnTo>
                    <a:cubicBezTo>
                      <a:pt x="165" y="125"/>
                      <a:pt x="273" y="114"/>
                      <a:pt x="359" y="114"/>
                    </a:cubicBezTo>
                    <a:cubicBezTo>
                      <a:pt x="412" y="114"/>
                      <a:pt x="456" y="118"/>
                      <a:pt x="480" y="128"/>
                    </a:cubicBezTo>
                    <a:cubicBezTo>
                      <a:pt x="488" y="132"/>
                      <a:pt x="496" y="133"/>
                      <a:pt x="504" y="133"/>
                    </a:cubicBezTo>
                    <a:cubicBezTo>
                      <a:pt x="559" y="133"/>
                      <a:pt x="586" y="48"/>
                      <a:pt x="524" y="22"/>
                    </a:cubicBezTo>
                    <a:cubicBezTo>
                      <a:pt x="485" y="6"/>
                      <a:pt x="422" y="0"/>
                      <a:pt x="3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p:nvPr/>
            </p:nvSpPr>
            <p:spPr>
              <a:xfrm>
                <a:off x="4814864" y="5009773"/>
                <a:ext cx="41031" cy="14685"/>
              </a:xfrm>
              <a:custGeom>
                <a:rect b="b" l="l" r="r" t="t"/>
                <a:pathLst>
                  <a:path extrusionOk="0" h="199" w="556">
                    <a:moveTo>
                      <a:pt x="75" y="1"/>
                    </a:moveTo>
                    <a:cubicBezTo>
                      <a:pt x="4" y="1"/>
                      <a:pt x="0" y="110"/>
                      <a:pt x="73" y="114"/>
                    </a:cubicBezTo>
                    <a:cubicBezTo>
                      <a:pt x="200" y="122"/>
                      <a:pt x="407" y="150"/>
                      <a:pt x="460" y="188"/>
                    </a:cubicBezTo>
                    <a:cubicBezTo>
                      <a:pt x="469" y="195"/>
                      <a:pt x="479" y="199"/>
                      <a:pt x="492" y="199"/>
                    </a:cubicBezTo>
                    <a:cubicBezTo>
                      <a:pt x="511" y="199"/>
                      <a:pt x="528" y="188"/>
                      <a:pt x="539" y="173"/>
                    </a:cubicBezTo>
                    <a:cubicBezTo>
                      <a:pt x="556" y="148"/>
                      <a:pt x="549" y="112"/>
                      <a:pt x="524" y="95"/>
                    </a:cubicBezTo>
                    <a:cubicBezTo>
                      <a:pt x="424" y="24"/>
                      <a:pt x="137" y="3"/>
                      <a:pt x="81" y="1"/>
                    </a:cubicBezTo>
                    <a:cubicBezTo>
                      <a:pt x="79" y="1"/>
                      <a:pt x="77" y="1"/>
                      <a:pt x="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5" name="Google Shape;1365;p43"/>
          <p:cNvSpPr/>
          <p:nvPr/>
        </p:nvSpPr>
        <p:spPr>
          <a:xfrm>
            <a:off x="1497405" y="44607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3"/>
          <p:cNvSpPr/>
          <p:nvPr/>
        </p:nvSpPr>
        <p:spPr>
          <a:xfrm>
            <a:off x="847550" y="1993924"/>
            <a:ext cx="524118" cy="345703"/>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3"/>
          <p:cNvSpPr/>
          <p:nvPr/>
        </p:nvSpPr>
        <p:spPr>
          <a:xfrm>
            <a:off x="8079963" y="41604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3"/>
          <p:cNvSpPr/>
          <p:nvPr/>
        </p:nvSpPr>
        <p:spPr>
          <a:xfrm>
            <a:off x="3807415" y="44388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3"/>
          <p:cNvSpPr/>
          <p:nvPr/>
        </p:nvSpPr>
        <p:spPr>
          <a:xfrm flipH="1">
            <a:off x="6159723" y="4591820"/>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43"/>
          <p:cNvGrpSpPr/>
          <p:nvPr/>
        </p:nvGrpSpPr>
        <p:grpSpPr>
          <a:xfrm>
            <a:off x="2149449" y="903015"/>
            <a:ext cx="178234" cy="178234"/>
            <a:chOff x="5944424" y="1865453"/>
            <a:chExt cx="178234" cy="178234"/>
          </a:xfrm>
        </p:grpSpPr>
        <p:sp>
          <p:nvSpPr>
            <p:cNvPr id="1371" name="Google Shape;1371;p43"/>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3"/>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3"/>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3"/>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44"/>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 dashboard</a:t>
            </a:r>
            <a:endParaRPr/>
          </a:p>
        </p:txBody>
      </p:sp>
      <p:pic>
        <p:nvPicPr>
          <p:cNvPr id="1380" name="Google Shape;1380;p44" title="Points scored">
            <a:hlinkClick r:id="rId3"/>
          </p:cNvPr>
          <p:cNvPicPr preferRelativeResize="0"/>
          <p:nvPr/>
        </p:nvPicPr>
        <p:blipFill>
          <a:blip r:embed="rId4">
            <a:alphaModFix/>
          </a:blip>
          <a:stretch>
            <a:fillRect/>
          </a:stretch>
        </p:blipFill>
        <p:spPr>
          <a:xfrm>
            <a:off x="772000" y="1705957"/>
            <a:ext cx="3657276" cy="2651525"/>
          </a:xfrm>
          <a:prstGeom prst="rect">
            <a:avLst/>
          </a:prstGeom>
          <a:noFill/>
          <a:ln>
            <a:noFill/>
          </a:ln>
        </p:spPr>
      </p:pic>
      <p:sp>
        <p:nvSpPr>
          <p:cNvPr id="1381" name="Google Shape;1381;p44"/>
          <p:cNvSpPr txBox="1"/>
          <p:nvPr/>
        </p:nvSpPr>
        <p:spPr>
          <a:xfrm>
            <a:off x="5965375" y="1147964"/>
            <a:ext cx="24543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Syne"/>
                <a:ea typeface="Syne"/>
                <a:cs typeface="Syne"/>
                <a:sym typeface="Syne"/>
              </a:rPr>
              <a:t>Mercury is a small planet</a:t>
            </a:r>
            <a:endParaRPr>
              <a:solidFill>
                <a:schemeClr val="accent2"/>
              </a:solidFill>
              <a:latin typeface="Syne"/>
              <a:ea typeface="Syne"/>
              <a:cs typeface="Syne"/>
              <a:sym typeface="Syne"/>
            </a:endParaRPr>
          </a:p>
        </p:txBody>
      </p:sp>
      <p:sp>
        <p:nvSpPr>
          <p:cNvPr id="1382" name="Google Shape;1382;p44"/>
          <p:cNvSpPr txBox="1"/>
          <p:nvPr/>
        </p:nvSpPr>
        <p:spPr>
          <a:xfrm>
            <a:off x="724425" y="1147957"/>
            <a:ext cx="31383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Budget</a:t>
            </a:r>
            <a:endParaRPr sz="2300">
              <a:solidFill>
                <a:schemeClr val="accent2"/>
              </a:solidFill>
              <a:latin typeface="Grandstander SemiBold"/>
              <a:ea typeface="Grandstander SemiBold"/>
              <a:cs typeface="Grandstander SemiBold"/>
              <a:sym typeface="Grandstander SemiBold"/>
            </a:endParaRPr>
          </a:p>
        </p:txBody>
      </p:sp>
      <p:sp>
        <p:nvSpPr>
          <p:cNvPr id="1383" name="Google Shape;1383;p44"/>
          <p:cNvSpPr txBox="1"/>
          <p:nvPr/>
        </p:nvSpPr>
        <p:spPr>
          <a:xfrm>
            <a:off x="4724400" y="1147957"/>
            <a:ext cx="12411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Sales</a:t>
            </a:r>
            <a:endParaRPr sz="2300">
              <a:solidFill>
                <a:schemeClr val="accent2"/>
              </a:solidFill>
              <a:latin typeface="Grandstander SemiBold"/>
              <a:ea typeface="Grandstander SemiBold"/>
              <a:cs typeface="Grandstander SemiBold"/>
              <a:sym typeface="Grandstander SemiBold"/>
            </a:endParaRPr>
          </a:p>
        </p:txBody>
      </p:sp>
      <p:cxnSp>
        <p:nvCxnSpPr>
          <p:cNvPr id="1384" name="Google Shape;1384;p44"/>
          <p:cNvCxnSpPr>
            <a:stCxn id="1385" idx="1"/>
            <a:endCxn id="1386" idx="0"/>
          </p:cNvCxnSpPr>
          <p:nvPr/>
        </p:nvCxnSpPr>
        <p:spPr>
          <a:xfrm rot="10800000">
            <a:off x="4833375" y="1859757"/>
            <a:ext cx="2985900" cy="0"/>
          </a:xfrm>
          <a:prstGeom prst="straightConnector1">
            <a:avLst/>
          </a:prstGeom>
          <a:noFill/>
          <a:ln cap="flat" cmpd="sng" w="19050">
            <a:solidFill>
              <a:schemeClr val="accent2"/>
            </a:solidFill>
            <a:prstDash val="solid"/>
            <a:round/>
            <a:headEnd len="med" w="med" type="none"/>
            <a:tailEnd len="med" w="med" type="none"/>
          </a:ln>
        </p:spPr>
      </p:cxnSp>
      <p:sp>
        <p:nvSpPr>
          <p:cNvPr id="1386" name="Google Shape;1386;p44"/>
          <p:cNvSpPr/>
          <p:nvPr/>
        </p:nvSpPr>
        <p:spPr>
          <a:xfrm flipH="1" rot="-5400000">
            <a:off x="5837475" y="737007"/>
            <a:ext cx="237300" cy="2245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txBox="1"/>
          <p:nvPr/>
        </p:nvSpPr>
        <p:spPr>
          <a:xfrm>
            <a:off x="7819275" y="1675707"/>
            <a:ext cx="600300" cy="3681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a:solidFill>
                  <a:schemeClr val="accent2"/>
                </a:solidFill>
                <a:latin typeface="Syne"/>
                <a:ea typeface="Syne"/>
                <a:cs typeface="Syne"/>
                <a:sym typeface="Syne"/>
              </a:rPr>
              <a:t>70%</a:t>
            </a:r>
            <a:endParaRPr b="1">
              <a:solidFill>
                <a:schemeClr val="accent2"/>
              </a:solidFill>
              <a:latin typeface="Syne"/>
              <a:ea typeface="Syne"/>
              <a:cs typeface="Syne"/>
              <a:sym typeface="Syne"/>
            </a:endParaRPr>
          </a:p>
        </p:txBody>
      </p:sp>
      <p:sp>
        <p:nvSpPr>
          <p:cNvPr id="1387" name="Google Shape;1387;p44"/>
          <p:cNvSpPr txBox="1"/>
          <p:nvPr/>
        </p:nvSpPr>
        <p:spPr>
          <a:xfrm>
            <a:off x="5965375" y="2280164"/>
            <a:ext cx="24543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Syne"/>
                <a:ea typeface="Syne"/>
                <a:cs typeface="Syne"/>
                <a:sym typeface="Syne"/>
              </a:rPr>
              <a:t>Venus has a beautiful name</a:t>
            </a:r>
            <a:endParaRPr>
              <a:solidFill>
                <a:schemeClr val="accent2"/>
              </a:solidFill>
              <a:latin typeface="Syne"/>
              <a:ea typeface="Syne"/>
              <a:cs typeface="Syne"/>
              <a:sym typeface="Syne"/>
            </a:endParaRPr>
          </a:p>
        </p:txBody>
      </p:sp>
      <p:sp>
        <p:nvSpPr>
          <p:cNvPr id="1388" name="Google Shape;1388;p44"/>
          <p:cNvSpPr txBox="1"/>
          <p:nvPr/>
        </p:nvSpPr>
        <p:spPr>
          <a:xfrm>
            <a:off x="4724400" y="2280161"/>
            <a:ext cx="12411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People</a:t>
            </a:r>
            <a:endParaRPr sz="2300">
              <a:solidFill>
                <a:schemeClr val="accent2"/>
              </a:solidFill>
              <a:latin typeface="Grandstander SemiBold"/>
              <a:ea typeface="Grandstander SemiBold"/>
              <a:cs typeface="Grandstander SemiBold"/>
              <a:sym typeface="Grandstander SemiBold"/>
            </a:endParaRPr>
          </a:p>
        </p:txBody>
      </p:sp>
      <p:cxnSp>
        <p:nvCxnSpPr>
          <p:cNvPr id="1389" name="Google Shape;1389;p44"/>
          <p:cNvCxnSpPr>
            <a:stCxn id="1390" idx="1"/>
            <a:endCxn id="1391" idx="0"/>
          </p:cNvCxnSpPr>
          <p:nvPr/>
        </p:nvCxnSpPr>
        <p:spPr>
          <a:xfrm rot="10800000">
            <a:off x="4833375" y="2991954"/>
            <a:ext cx="2985900" cy="0"/>
          </a:xfrm>
          <a:prstGeom prst="straightConnector1">
            <a:avLst/>
          </a:prstGeom>
          <a:noFill/>
          <a:ln cap="flat" cmpd="sng" w="19050">
            <a:solidFill>
              <a:schemeClr val="accent2"/>
            </a:solidFill>
            <a:prstDash val="solid"/>
            <a:round/>
            <a:headEnd len="med" w="med" type="none"/>
            <a:tailEnd len="med" w="med" type="none"/>
          </a:ln>
        </p:spPr>
      </p:cxnSp>
      <p:sp>
        <p:nvSpPr>
          <p:cNvPr id="1391" name="Google Shape;1391;p44"/>
          <p:cNvSpPr/>
          <p:nvPr/>
        </p:nvSpPr>
        <p:spPr>
          <a:xfrm flipH="1" rot="-5400000">
            <a:off x="5518725" y="2187957"/>
            <a:ext cx="237300" cy="1608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txBox="1"/>
          <p:nvPr/>
        </p:nvSpPr>
        <p:spPr>
          <a:xfrm>
            <a:off x="7819275" y="2807904"/>
            <a:ext cx="600300" cy="3681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a:solidFill>
                  <a:schemeClr val="accent2"/>
                </a:solidFill>
                <a:latin typeface="Syne"/>
                <a:ea typeface="Syne"/>
                <a:cs typeface="Syne"/>
                <a:sym typeface="Syne"/>
              </a:rPr>
              <a:t>5</a:t>
            </a:r>
            <a:r>
              <a:rPr b="1" lang="en">
                <a:solidFill>
                  <a:schemeClr val="accent2"/>
                </a:solidFill>
                <a:latin typeface="Syne"/>
                <a:ea typeface="Syne"/>
                <a:cs typeface="Syne"/>
                <a:sym typeface="Syne"/>
              </a:rPr>
              <a:t>0%</a:t>
            </a:r>
            <a:endParaRPr b="1">
              <a:solidFill>
                <a:schemeClr val="accent2"/>
              </a:solidFill>
              <a:latin typeface="Syne"/>
              <a:ea typeface="Syne"/>
              <a:cs typeface="Syne"/>
              <a:sym typeface="Syne"/>
            </a:endParaRPr>
          </a:p>
        </p:txBody>
      </p:sp>
      <p:sp>
        <p:nvSpPr>
          <p:cNvPr id="1392" name="Google Shape;1392;p44"/>
          <p:cNvSpPr txBox="1"/>
          <p:nvPr/>
        </p:nvSpPr>
        <p:spPr>
          <a:xfrm>
            <a:off x="5965375" y="3412364"/>
            <a:ext cx="24543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Syne"/>
                <a:ea typeface="Syne"/>
                <a:cs typeface="Syne"/>
                <a:sym typeface="Syne"/>
              </a:rPr>
              <a:t>Mars is actually a cold place</a:t>
            </a:r>
            <a:endParaRPr>
              <a:solidFill>
                <a:schemeClr val="accent2"/>
              </a:solidFill>
              <a:latin typeface="Syne"/>
              <a:ea typeface="Syne"/>
              <a:cs typeface="Syne"/>
              <a:sym typeface="Syne"/>
            </a:endParaRPr>
          </a:p>
        </p:txBody>
      </p:sp>
      <p:sp>
        <p:nvSpPr>
          <p:cNvPr id="1393" name="Google Shape;1393;p44"/>
          <p:cNvSpPr txBox="1"/>
          <p:nvPr/>
        </p:nvSpPr>
        <p:spPr>
          <a:xfrm>
            <a:off x="4724400" y="3412357"/>
            <a:ext cx="12411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Market</a:t>
            </a:r>
            <a:endParaRPr sz="2300">
              <a:solidFill>
                <a:schemeClr val="accent2"/>
              </a:solidFill>
              <a:latin typeface="Grandstander SemiBold"/>
              <a:ea typeface="Grandstander SemiBold"/>
              <a:cs typeface="Grandstander SemiBold"/>
              <a:sym typeface="Grandstander SemiBold"/>
            </a:endParaRPr>
          </a:p>
        </p:txBody>
      </p:sp>
      <p:cxnSp>
        <p:nvCxnSpPr>
          <p:cNvPr id="1394" name="Google Shape;1394;p44"/>
          <p:cNvCxnSpPr>
            <a:stCxn id="1395" idx="1"/>
            <a:endCxn id="1396" idx="0"/>
          </p:cNvCxnSpPr>
          <p:nvPr/>
        </p:nvCxnSpPr>
        <p:spPr>
          <a:xfrm rot="10800000">
            <a:off x="4833375" y="4124151"/>
            <a:ext cx="2985900" cy="0"/>
          </a:xfrm>
          <a:prstGeom prst="straightConnector1">
            <a:avLst/>
          </a:prstGeom>
          <a:noFill/>
          <a:ln cap="flat" cmpd="sng" w="19050">
            <a:solidFill>
              <a:schemeClr val="accent2"/>
            </a:solidFill>
            <a:prstDash val="solid"/>
            <a:round/>
            <a:headEnd len="med" w="med" type="none"/>
            <a:tailEnd len="med" w="med" type="none"/>
          </a:ln>
        </p:spPr>
      </p:cxnSp>
      <p:sp>
        <p:nvSpPr>
          <p:cNvPr id="1396" name="Google Shape;1396;p44"/>
          <p:cNvSpPr/>
          <p:nvPr/>
        </p:nvSpPr>
        <p:spPr>
          <a:xfrm flipH="1" rot="-5400000">
            <a:off x="6075225" y="2763657"/>
            <a:ext cx="237300" cy="2721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txBox="1"/>
          <p:nvPr/>
        </p:nvSpPr>
        <p:spPr>
          <a:xfrm>
            <a:off x="7819275" y="3940101"/>
            <a:ext cx="600300" cy="3681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a:solidFill>
                  <a:schemeClr val="accent2"/>
                </a:solidFill>
                <a:latin typeface="Syne"/>
                <a:ea typeface="Syne"/>
                <a:cs typeface="Syne"/>
                <a:sym typeface="Syne"/>
              </a:rPr>
              <a:t>8</a:t>
            </a:r>
            <a:r>
              <a:rPr b="1" lang="en">
                <a:solidFill>
                  <a:schemeClr val="accent2"/>
                </a:solidFill>
                <a:latin typeface="Syne"/>
                <a:ea typeface="Syne"/>
                <a:cs typeface="Syne"/>
                <a:sym typeface="Syne"/>
              </a:rPr>
              <a:t>0%</a:t>
            </a:r>
            <a:endParaRPr b="1">
              <a:solidFill>
                <a:schemeClr val="accent2"/>
              </a:solidFill>
              <a:latin typeface="Syne"/>
              <a:ea typeface="Syne"/>
              <a:cs typeface="Syne"/>
              <a:sym typeface="Syne"/>
            </a:endParaRPr>
          </a:p>
        </p:txBody>
      </p:sp>
      <p:sp>
        <p:nvSpPr>
          <p:cNvPr id="1397" name="Google Shape;1397;p44"/>
          <p:cNvSpPr txBox="1"/>
          <p:nvPr/>
        </p:nvSpPr>
        <p:spPr>
          <a:xfrm>
            <a:off x="726150" y="4433675"/>
            <a:ext cx="7691700" cy="17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accent2"/>
                </a:solidFill>
                <a:latin typeface="Syne"/>
                <a:ea typeface="Syne"/>
                <a:cs typeface="Syne"/>
                <a:sym typeface="Syne"/>
              </a:rPr>
              <a:t> Follow the link in the graph to modify its data and then paste the new one here.</a:t>
            </a:r>
            <a:r>
              <a:rPr b="1" lang="en" sz="1200">
                <a:solidFill>
                  <a:schemeClr val="accent2"/>
                </a:solidFill>
                <a:latin typeface="Syne"/>
                <a:ea typeface="Syne"/>
                <a:cs typeface="Syne"/>
                <a:sym typeface="Syne"/>
              </a:rPr>
              <a:t> </a:t>
            </a:r>
            <a:r>
              <a:rPr b="1" lang="en" sz="1200">
                <a:solidFill>
                  <a:schemeClr val="accent2"/>
                </a:solidFill>
                <a:uFill>
                  <a:noFill/>
                </a:uFill>
                <a:latin typeface="Syne"/>
                <a:ea typeface="Syne"/>
                <a:cs typeface="Syne"/>
                <a:sym typeface="Syne"/>
                <a:hlinkClick r:id="rId5">
                  <a:extLst>
                    <a:ext uri="{A12FA001-AC4F-418D-AE19-62706E023703}">
                      <ahyp:hlinkClr val="tx"/>
                    </a:ext>
                  </a:extLst>
                </a:hlinkClick>
              </a:rPr>
              <a:t>For more info, click here</a:t>
            </a:r>
            <a:endParaRPr b="1" sz="1200">
              <a:solidFill>
                <a:schemeClr val="accent2"/>
              </a:solidFill>
              <a:latin typeface="Syne"/>
              <a:ea typeface="Syne"/>
              <a:cs typeface="Syne"/>
              <a:sym typeface="Sy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45"/>
          <p:cNvSpPr txBox="1"/>
          <p:nvPr>
            <p:ph type="title"/>
          </p:nvPr>
        </p:nvSpPr>
        <p:spPr>
          <a:xfrm>
            <a:off x="724625" y="546625"/>
            <a:ext cx="769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Status report</a:t>
            </a:r>
            <a:endParaRPr/>
          </a:p>
        </p:txBody>
      </p:sp>
      <p:sp>
        <p:nvSpPr>
          <p:cNvPr id="1403" name="Google Shape;1403;p45"/>
          <p:cNvSpPr txBox="1"/>
          <p:nvPr>
            <p:ph idx="1" type="subTitle"/>
          </p:nvPr>
        </p:nvSpPr>
        <p:spPr>
          <a:xfrm>
            <a:off x="5652186" y="140862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Schedule is on track</a:t>
            </a:r>
            <a:endParaRPr/>
          </a:p>
        </p:txBody>
      </p:sp>
      <p:sp>
        <p:nvSpPr>
          <p:cNvPr id="1404" name="Google Shape;1404;p45"/>
          <p:cNvSpPr txBox="1"/>
          <p:nvPr>
            <p:ph idx="2" type="subTitle"/>
          </p:nvPr>
        </p:nvSpPr>
        <p:spPr>
          <a:xfrm>
            <a:off x="724475" y="140862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Schedule</a:t>
            </a:r>
            <a:endParaRPr/>
          </a:p>
        </p:txBody>
      </p:sp>
      <p:sp>
        <p:nvSpPr>
          <p:cNvPr id="1405" name="Google Shape;1405;p45"/>
          <p:cNvSpPr/>
          <p:nvPr/>
        </p:nvSpPr>
        <p:spPr>
          <a:xfrm>
            <a:off x="4004837" y="14935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txBox="1"/>
          <p:nvPr>
            <p:ph idx="3" type="subTitle"/>
          </p:nvPr>
        </p:nvSpPr>
        <p:spPr>
          <a:xfrm>
            <a:off x="5652186" y="197409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Resourcing is adequate</a:t>
            </a:r>
            <a:endParaRPr/>
          </a:p>
        </p:txBody>
      </p:sp>
      <p:sp>
        <p:nvSpPr>
          <p:cNvPr id="1407" name="Google Shape;1407;p45"/>
          <p:cNvSpPr txBox="1"/>
          <p:nvPr>
            <p:ph idx="4" type="subTitle"/>
          </p:nvPr>
        </p:nvSpPr>
        <p:spPr>
          <a:xfrm>
            <a:off x="724475" y="197409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Resourcing</a:t>
            </a:r>
            <a:endParaRPr/>
          </a:p>
        </p:txBody>
      </p:sp>
      <p:sp>
        <p:nvSpPr>
          <p:cNvPr id="1408" name="Google Shape;1408;p45"/>
          <p:cNvSpPr txBox="1"/>
          <p:nvPr>
            <p:ph idx="5" type="subTitle"/>
          </p:nvPr>
        </p:nvSpPr>
        <p:spPr>
          <a:xfrm>
            <a:off x="5652186" y="253956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project is within budget</a:t>
            </a:r>
            <a:endParaRPr/>
          </a:p>
        </p:txBody>
      </p:sp>
      <p:sp>
        <p:nvSpPr>
          <p:cNvPr id="1409" name="Google Shape;1409;p45"/>
          <p:cNvSpPr txBox="1"/>
          <p:nvPr>
            <p:ph idx="6" type="subTitle"/>
          </p:nvPr>
        </p:nvSpPr>
        <p:spPr>
          <a:xfrm>
            <a:off x="724475" y="253956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Budget</a:t>
            </a:r>
            <a:endParaRPr/>
          </a:p>
        </p:txBody>
      </p:sp>
      <p:sp>
        <p:nvSpPr>
          <p:cNvPr id="1410" name="Google Shape;1410;p45"/>
          <p:cNvSpPr txBox="1"/>
          <p:nvPr>
            <p:ph idx="7" type="subTitle"/>
          </p:nvPr>
        </p:nvSpPr>
        <p:spPr>
          <a:xfrm>
            <a:off x="5652186" y="310503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risks are under control</a:t>
            </a:r>
            <a:endParaRPr/>
          </a:p>
        </p:txBody>
      </p:sp>
      <p:sp>
        <p:nvSpPr>
          <p:cNvPr id="1411" name="Google Shape;1411;p45"/>
          <p:cNvSpPr txBox="1"/>
          <p:nvPr>
            <p:ph idx="8" type="subTitle"/>
          </p:nvPr>
        </p:nvSpPr>
        <p:spPr>
          <a:xfrm>
            <a:off x="724475" y="310503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Risks</a:t>
            </a:r>
            <a:endParaRPr/>
          </a:p>
        </p:txBody>
      </p:sp>
      <p:sp>
        <p:nvSpPr>
          <p:cNvPr id="1412" name="Google Shape;1412;p45"/>
          <p:cNvSpPr txBox="1"/>
          <p:nvPr>
            <p:ph idx="9" type="subTitle"/>
          </p:nvPr>
        </p:nvSpPr>
        <p:spPr>
          <a:xfrm>
            <a:off x="5652186" y="367050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There are issues to solve</a:t>
            </a:r>
            <a:endParaRPr/>
          </a:p>
        </p:txBody>
      </p:sp>
      <p:sp>
        <p:nvSpPr>
          <p:cNvPr id="1413" name="Google Shape;1413;p45"/>
          <p:cNvSpPr txBox="1"/>
          <p:nvPr>
            <p:ph idx="13" type="subTitle"/>
          </p:nvPr>
        </p:nvSpPr>
        <p:spPr>
          <a:xfrm>
            <a:off x="724475" y="367050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Issues</a:t>
            </a:r>
            <a:endParaRPr/>
          </a:p>
        </p:txBody>
      </p:sp>
      <p:sp>
        <p:nvSpPr>
          <p:cNvPr id="1414" name="Google Shape;1414;p45"/>
          <p:cNvSpPr txBox="1"/>
          <p:nvPr>
            <p:ph idx="14" type="subTitle"/>
          </p:nvPr>
        </p:nvSpPr>
        <p:spPr>
          <a:xfrm>
            <a:off x="5652186" y="423597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doesn’t meet the expectations</a:t>
            </a:r>
            <a:endParaRPr/>
          </a:p>
        </p:txBody>
      </p:sp>
      <p:sp>
        <p:nvSpPr>
          <p:cNvPr id="1415" name="Google Shape;1415;p45"/>
          <p:cNvSpPr txBox="1"/>
          <p:nvPr>
            <p:ph idx="15" type="subTitle"/>
          </p:nvPr>
        </p:nvSpPr>
        <p:spPr>
          <a:xfrm>
            <a:off x="724475" y="423597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Benefits</a:t>
            </a:r>
            <a:endParaRPr/>
          </a:p>
        </p:txBody>
      </p:sp>
      <p:sp>
        <p:nvSpPr>
          <p:cNvPr id="1416" name="Google Shape;1416;p45"/>
          <p:cNvSpPr/>
          <p:nvPr/>
        </p:nvSpPr>
        <p:spPr>
          <a:xfrm>
            <a:off x="3022166" y="14935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4987516" y="1493525"/>
            <a:ext cx="191100" cy="1911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8" name="Google Shape;1418;p45"/>
          <p:cNvCxnSpPr>
            <a:stCxn id="1416" idx="6"/>
            <a:endCxn id="1405" idx="2"/>
          </p:cNvCxnSpPr>
          <p:nvPr/>
        </p:nvCxnSpPr>
        <p:spPr>
          <a:xfrm>
            <a:off x="3213266" y="1589075"/>
            <a:ext cx="791700" cy="0"/>
          </a:xfrm>
          <a:prstGeom prst="straightConnector1">
            <a:avLst/>
          </a:prstGeom>
          <a:noFill/>
          <a:ln cap="flat" cmpd="sng" w="19050">
            <a:solidFill>
              <a:schemeClr val="accent2"/>
            </a:solidFill>
            <a:prstDash val="solid"/>
            <a:round/>
            <a:headEnd len="med" w="med" type="none"/>
            <a:tailEnd len="med" w="med" type="none"/>
          </a:ln>
        </p:spPr>
      </p:cxnSp>
      <p:cxnSp>
        <p:nvCxnSpPr>
          <p:cNvPr id="1419" name="Google Shape;1419;p45"/>
          <p:cNvCxnSpPr>
            <a:stCxn id="1405" idx="6"/>
            <a:endCxn id="1417" idx="2"/>
          </p:cNvCxnSpPr>
          <p:nvPr/>
        </p:nvCxnSpPr>
        <p:spPr>
          <a:xfrm>
            <a:off x="4195937" y="1589075"/>
            <a:ext cx="791700" cy="0"/>
          </a:xfrm>
          <a:prstGeom prst="straightConnector1">
            <a:avLst/>
          </a:prstGeom>
          <a:noFill/>
          <a:ln cap="flat" cmpd="sng" w="19050">
            <a:solidFill>
              <a:schemeClr val="accent2"/>
            </a:solidFill>
            <a:prstDash val="solid"/>
            <a:round/>
            <a:headEnd len="med" w="med" type="none"/>
            <a:tailEnd len="med" w="med" type="none"/>
          </a:ln>
        </p:spPr>
      </p:cxnSp>
      <p:sp>
        <p:nvSpPr>
          <p:cNvPr id="1420" name="Google Shape;1420;p45"/>
          <p:cNvSpPr/>
          <p:nvPr/>
        </p:nvSpPr>
        <p:spPr>
          <a:xfrm>
            <a:off x="4004837" y="20588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3022166" y="20588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4987516" y="2058825"/>
            <a:ext cx="191100" cy="1911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3" name="Google Shape;1423;p45"/>
          <p:cNvCxnSpPr>
            <a:stCxn id="1421" idx="6"/>
            <a:endCxn id="1420" idx="2"/>
          </p:cNvCxnSpPr>
          <p:nvPr/>
        </p:nvCxnSpPr>
        <p:spPr>
          <a:xfrm>
            <a:off x="3213266" y="2154375"/>
            <a:ext cx="791700" cy="0"/>
          </a:xfrm>
          <a:prstGeom prst="straightConnector1">
            <a:avLst/>
          </a:prstGeom>
          <a:noFill/>
          <a:ln cap="flat" cmpd="sng" w="19050">
            <a:solidFill>
              <a:schemeClr val="accent2"/>
            </a:solidFill>
            <a:prstDash val="solid"/>
            <a:round/>
            <a:headEnd len="med" w="med" type="none"/>
            <a:tailEnd len="med" w="med" type="none"/>
          </a:ln>
        </p:spPr>
      </p:cxnSp>
      <p:cxnSp>
        <p:nvCxnSpPr>
          <p:cNvPr id="1424" name="Google Shape;1424;p45"/>
          <p:cNvCxnSpPr>
            <a:stCxn id="1420" idx="6"/>
            <a:endCxn id="1422" idx="2"/>
          </p:cNvCxnSpPr>
          <p:nvPr/>
        </p:nvCxnSpPr>
        <p:spPr>
          <a:xfrm>
            <a:off x="4195937" y="2154375"/>
            <a:ext cx="791700" cy="0"/>
          </a:xfrm>
          <a:prstGeom prst="straightConnector1">
            <a:avLst/>
          </a:prstGeom>
          <a:noFill/>
          <a:ln cap="flat" cmpd="sng" w="19050">
            <a:solidFill>
              <a:schemeClr val="accent2"/>
            </a:solidFill>
            <a:prstDash val="solid"/>
            <a:round/>
            <a:headEnd len="med" w="med" type="none"/>
            <a:tailEnd len="med" w="med" type="none"/>
          </a:ln>
        </p:spPr>
      </p:cxnSp>
      <p:sp>
        <p:nvSpPr>
          <p:cNvPr id="1425" name="Google Shape;1425;p45"/>
          <p:cNvSpPr/>
          <p:nvPr/>
        </p:nvSpPr>
        <p:spPr>
          <a:xfrm>
            <a:off x="4004837" y="3754725"/>
            <a:ext cx="191100" cy="1911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3022166" y="37547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7" name="Google Shape;1427;p45"/>
          <p:cNvSpPr/>
          <p:nvPr/>
        </p:nvSpPr>
        <p:spPr>
          <a:xfrm>
            <a:off x="4987516" y="37547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8" name="Google Shape;1428;p45"/>
          <p:cNvCxnSpPr>
            <a:stCxn id="1426" idx="6"/>
            <a:endCxn id="1425" idx="2"/>
          </p:cNvCxnSpPr>
          <p:nvPr/>
        </p:nvCxnSpPr>
        <p:spPr>
          <a:xfrm>
            <a:off x="3213266" y="3850275"/>
            <a:ext cx="791700" cy="0"/>
          </a:xfrm>
          <a:prstGeom prst="straightConnector1">
            <a:avLst/>
          </a:prstGeom>
          <a:noFill/>
          <a:ln cap="flat" cmpd="sng" w="19050">
            <a:solidFill>
              <a:schemeClr val="accent2"/>
            </a:solidFill>
            <a:prstDash val="solid"/>
            <a:round/>
            <a:headEnd len="med" w="med" type="none"/>
            <a:tailEnd len="med" w="med" type="none"/>
          </a:ln>
        </p:spPr>
      </p:cxnSp>
      <p:cxnSp>
        <p:nvCxnSpPr>
          <p:cNvPr id="1429" name="Google Shape;1429;p45"/>
          <p:cNvCxnSpPr>
            <a:stCxn id="1425" idx="6"/>
            <a:endCxn id="1427" idx="2"/>
          </p:cNvCxnSpPr>
          <p:nvPr/>
        </p:nvCxnSpPr>
        <p:spPr>
          <a:xfrm>
            <a:off x="4195937" y="3850275"/>
            <a:ext cx="791700" cy="0"/>
          </a:xfrm>
          <a:prstGeom prst="straightConnector1">
            <a:avLst/>
          </a:prstGeom>
          <a:noFill/>
          <a:ln cap="flat" cmpd="sng" w="19050">
            <a:solidFill>
              <a:schemeClr val="accent2"/>
            </a:solidFill>
            <a:prstDash val="solid"/>
            <a:round/>
            <a:headEnd len="med" w="med" type="none"/>
            <a:tailEnd len="med" w="med" type="none"/>
          </a:ln>
        </p:spPr>
      </p:cxnSp>
      <p:sp>
        <p:nvSpPr>
          <p:cNvPr id="1430" name="Google Shape;1430;p45"/>
          <p:cNvSpPr/>
          <p:nvPr/>
        </p:nvSpPr>
        <p:spPr>
          <a:xfrm>
            <a:off x="4004837" y="43200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31" name="Google Shape;1431;p45"/>
          <p:cNvSpPr/>
          <p:nvPr/>
        </p:nvSpPr>
        <p:spPr>
          <a:xfrm>
            <a:off x="3022166" y="4320025"/>
            <a:ext cx="191100" cy="1911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4987516" y="43200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3" name="Google Shape;1433;p45"/>
          <p:cNvCxnSpPr>
            <a:stCxn id="1431" idx="6"/>
            <a:endCxn id="1430" idx="2"/>
          </p:cNvCxnSpPr>
          <p:nvPr/>
        </p:nvCxnSpPr>
        <p:spPr>
          <a:xfrm>
            <a:off x="3213266" y="4415575"/>
            <a:ext cx="791700" cy="0"/>
          </a:xfrm>
          <a:prstGeom prst="straightConnector1">
            <a:avLst/>
          </a:prstGeom>
          <a:noFill/>
          <a:ln cap="flat" cmpd="sng" w="19050">
            <a:solidFill>
              <a:schemeClr val="accent2"/>
            </a:solidFill>
            <a:prstDash val="solid"/>
            <a:round/>
            <a:headEnd len="med" w="med" type="none"/>
            <a:tailEnd len="med" w="med" type="none"/>
          </a:ln>
        </p:spPr>
      </p:cxnSp>
      <p:cxnSp>
        <p:nvCxnSpPr>
          <p:cNvPr id="1434" name="Google Shape;1434;p45"/>
          <p:cNvCxnSpPr>
            <a:stCxn id="1430" idx="6"/>
            <a:endCxn id="1432" idx="2"/>
          </p:cNvCxnSpPr>
          <p:nvPr/>
        </p:nvCxnSpPr>
        <p:spPr>
          <a:xfrm>
            <a:off x="4195937" y="4415575"/>
            <a:ext cx="791700" cy="0"/>
          </a:xfrm>
          <a:prstGeom prst="straightConnector1">
            <a:avLst/>
          </a:prstGeom>
          <a:noFill/>
          <a:ln cap="flat" cmpd="sng" w="19050">
            <a:solidFill>
              <a:schemeClr val="accent2"/>
            </a:solidFill>
            <a:prstDash val="solid"/>
            <a:round/>
            <a:headEnd len="med" w="med" type="none"/>
            <a:tailEnd len="med" w="med" type="none"/>
          </a:ln>
        </p:spPr>
      </p:cxnSp>
      <p:sp>
        <p:nvSpPr>
          <p:cNvPr id="1435" name="Google Shape;1435;p45"/>
          <p:cNvSpPr/>
          <p:nvPr/>
        </p:nvSpPr>
        <p:spPr>
          <a:xfrm>
            <a:off x="4004837" y="26241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36" name="Google Shape;1436;p45"/>
          <p:cNvSpPr/>
          <p:nvPr/>
        </p:nvSpPr>
        <p:spPr>
          <a:xfrm>
            <a:off x="3022166" y="26241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37" name="Google Shape;1437;p45"/>
          <p:cNvSpPr/>
          <p:nvPr/>
        </p:nvSpPr>
        <p:spPr>
          <a:xfrm>
            <a:off x="4987516" y="2624125"/>
            <a:ext cx="191100" cy="1911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8" name="Google Shape;1438;p45"/>
          <p:cNvCxnSpPr>
            <a:stCxn id="1436" idx="6"/>
            <a:endCxn id="1435" idx="2"/>
          </p:cNvCxnSpPr>
          <p:nvPr/>
        </p:nvCxnSpPr>
        <p:spPr>
          <a:xfrm>
            <a:off x="3213266" y="2719675"/>
            <a:ext cx="791700" cy="0"/>
          </a:xfrm>
          <a:prstGeom prst="straightConnector1">
            <a:avLst/>
          </a:prstGeom>
          <a:noFill/>
          <a:ln cap="flat" cmpd="sng" w="19050">
            <a:solidFill>
              <a:schemeClr val="accent2"/>
            </a:solidFill>
            <a:prstDash val="solid"/>
            <a:round/>
            <a:headEnd len="sm" w="sm" type="none"/>
            <a:tailEnd len="sm" w="sm" type="none"/>
          </a:ln>
        </p:spPr>
      </p:cxnSp>
      <p:cxnSp>
        <p:nvCxnSpPr>
          <p:cNvPr id="1439" name="Google Shape;1439;p45"/>
          <p:cNvCxnSpPr>
            <a:stCxn id="1435" idx="6"/>
            <a:endCxn id="1437" idx="2"/>
          </p:cNvCxnSpPr>
          <p:nvPr/>
        </p:nvCxnSpPr>
        <p:spPr>
          <a:xfrm>
            <a:off x="4195937" y="2719675"/>
            <a:ext cx="791700" cy="0"/>
          </a:xfrm>
          <a:prstGeom prst="straightConnector1">
            <a:avLst/>
          </a:prstGeom>
          <a:noFill/>
          <a:ln cap="flat" cmpd="sng" w="19050">
            <a:solidFill>
              <a:schemeClr val="accent2"/>
            </a:solidFill>
            <a:prstDash val="solid"/>
            <a:round/>
            <a:headEnd len="sm" w="sm" type="none"/>
            <a:tailEnd len="sm" w="sm" type="none"/>
          </a:ln>
        </p:spPr>
      </p:cxnSp>
      <p:sp>
        <p:nvSpPr>
          <p:cNvPr id="1440" name="Google Shape;1440;p45"/>
          <p:cNvSpPr/>
          <p:nvPr/>
        </p:nvSpPr>
        <p:spPr>
          <a:xfrm>
            <a:off x="4004837" y="31894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41" name="Google Shape;1441;p45"/>
          <p:cNvSpPr/>
          <p:nvPr/>
        </p:nvSpPr>
        <p:spPr>
          <a:xfrm>
            <a:off x="3022166" y="31894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42" name="Google Shape;1442;p45"/>
          <p:cNvSpPr/>
          <p:nvPr/>
        </p:nvSpPr>
        <p:spPr>
          <a:xfrm>
            <a:off x="4987516" y="3189425"/>
            <a:ext cx="191100" cy="1911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3" name="Google Shape;1443;p45"/>
          <p:cNvCxnSpPr>
            <a:stCxn id="1441" idx="6"/>
            <a:endCxn id="1440" idx="2"/>
          </p:cNvCxnSpPr>
          <p:nvPr/>
        </p:nvCxnSpPr>
        <p:spPr>
          <a:xfrm>
            <a:off x="3213266" y="3284975"/>
            <a:ext cx="791700" cy="0"/>
          </a:xfrm>
          <a:prstGeom prst="straightConnector1">
            <a:avLst/>
          </a:prstGeom>
          <a:noFill/>
          <a:ln cap="flat" cmpd="sng" w="19050">
            <a:solidFill>
              <a:schemeClr val="accent2"/>
            </a:solidFill>
            <a:prstDash val="solid"/>
            <a:round/>
            <a:headEnd len="sm" w="sm" type="none"/>
            <a:tailEnd len="sm" w="sm" type="none"/>
          </a:ln>
        </p:spPr>
      </p:cxnSp>
      <p:cxnSp>
        <p:nvCxnSpPr>
          <p:cNvPr id="1444" name="Google Shape;1444;p45"/>
          <p:cNvCxnSpPr>
            <a:stCxn id="1440" idx="6"/>
            <a:endCxn id="1442" idx="2"/>
          </p:cNvCxnSpPr>
          <p:nvPr/>
        </p:nvCxnSpPr>
        <p:spPr>
          <a:xfrm>
            <a:off x="4195937" y="3284975"/>
            <a:ext cx="791700" cy="0"/>
          </a:xfrm>
          <a:prstGeom prst="straightConnector1">
            <a:avLst/>
          </a:prstGeom>
          <a:noFill/>
          <a:ln cap="flat" cmpd="sng" w="19050">
            <a:solidFill>
              <a:schemeClr val="accent2"/>
            </a:solidFill>
            <a:prstDash val="solid"/>
            <a:round/>
            <a:headEnd len="sm" w="sm" type="none"/>
            <a:tailEnd len="sm" w="sm" type="none"/>
          </a:ln>
        </p:spPr>
      </p:cxnSp>
      <p:grpSp>
        <p:nvGrpSpPr>
          <p:cNvPr id="1445" name="Google Shape;1445;p45"/>
          <p:cNvGrpSpPr/>
          <p:nvPr/>
        </p:nvGrpSpPr>
        <p:grpSpPr>
          <a:xfrm>
            <a:off x="6511869" y="89327"/>
            <a:ext cx="2409579" cy="1153493"/>
            <a:chOff x="6511869" y="89327"/>
            <a:chExt cx="2409579" cy="1153493"/>
          </a:xfrm>
        </p:grpSpPr>
        <p:grpSp>
          <p:nvGrpSpPr>
            <p:cNvPr id="1446" name="Google Shape;1446;p45"/>
            <p:cNvGrpSpPr/>
            <p:nvPr/>
          </p:nvGrpSpPr>
          <p:grpSpPr>
            <a:xfrm rot="-1735996">
              <a:off x="6574034" y="359778"/>
              <a:ext cx="452369" cy="373703"/>
              <a:chOff x="5496800" y="4443138"/>
              <a:chExt cx="372197" cy="307473"/>
            </a:xfrm>
          </p:grpSpPr>
          <p:sp>
            <p:nvSpPr>
              <p:cNvPr id="1447" name="Google Shape;1447;p45"/>
              <p:cNvSpPr/>
              <p:nvPr/>
            </p:nvSpPr>
            <p:spPr>
              <a:xfrm>
                <a:off x="5534694" y="4443138"/>
                <a:ext cx="110248" cy="87740"/>
              </a:xfrm>
              <a:custGeom>
                <a:rect b="b" l="l" r="r" t="t"/>
                <a:pathLst>
                  <a:path extrusionOk="0" h="690" w="867">
                    <a:moveTo>
                      <a:pt x="99" y="1"/>
                    </a:moveTo>
                    <a:cubicBezTo>
                      <a:pt x="60" y="1"/>
                      <a:pt x="52" y="16"/>
                      <a:pt x="43" y="34"/>
                    </a:cubicBezTo>
                    <a:cubicBezTo>
                      <a:pt x="0" y="124"/>
                      <a:pt x="435" y="668"/>
                      <a:pt x="439" y="673"/>
                    </a:cubicBezTo>
                    <a:cubicBezTo>
                      <a:pt x="450" y="683"/>
                      <a:pt x="462" y="690"/>
                      <a:pt x="477" y="690"/>
                    </a:cubicBezTo>
                    <a:cubicBezTo>
                      <a:pt x="492" y="687"/>
                      <a:pt x="507" y="681"/>
                      <a:pt x="518" y="668"/>
                    </a:cubicBezTo>
                    <a:cubicBezTo>
                      <a:pt x="539" y="647"/>
                      <a:pt x="541" y="613"/>
                      <a:pt x="520" y="590"/>
                    </a:cubicBezTo>
                    <a:cubicBezTo>
                      <a:pt x="486" y="553"/>
                      <a:pt x="288" y="277"/>
                      <a:pt x="196" y="132"/>
                    </a:cubicBezTo>
                    <a:lnTo>
                      <a:pt x="196" y="132"/>
                    </a:lnTo>
                    <a:cubicBezTo>
                      <a:pt x="324" y="168"/>
                      <a:pt x="558" y="249"/>
                      <a:pt x="771" y="326"/>
                    </a:cubicBezTo>
                    <a:cubicBezTo>
                      <a:pt x="777" y="329"/>
                      <a:pt x="783" y="330"/>
                      <a:pt x="789" y="330"/>
                    </a:cubicBezTo>
                    <a:cubicBezTo>
                      <a:pt x="837" y="330"/>
                      <a:pt x="866" y="231"/>
                      <a:pt x="809" y="219"/>
                    </a:cubicBezTo>
                    <a:cubicBezTo>
                      <a:pt x="343" y="50"/>
                      <a:pt x="17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5496800" y="4444409"/>
                <a:ext cx="372197" cy="306201"/>
              </a:xfrm>
              <a:custGeom>
                <a:rect b="b" l="l" r="r" t="t"/>
                <a:pathLst>
                  <a:path extrusionOk="0" h="2408" w="2927">
                    <a:moveTo>
                      <a:pt x="1280" y="0"/>
                    </a:moveTo>
                    <a:cubicBezTo>
                      <a:pt x="1259" y="0"/>
                      <a:pt x="1236" y="2"/>
                      <a:pt x="1211" y="7"/>
                    </a:cubicBezTo>
                    <a:cubicBezTo>
                      <a:pt x="543" y="137"/>
                      <a:pt x="1" y="1722"/>
                      <a:pt x="1143" y="2246"/>
                    </a:cubicBezTo>
                    <a:cubicBezTo>
                      <a:pt x="1397" y="2362"/>
                      <a:pt x="1623" y="2407"/>
                      <a:pt x="1822" y="2407"/>
                    </a:cubicBezTo>
                    <a:cubicBezTo>
                      <a:pt x="2518" y="2407"/>
                      <a:pt x="2871" y="1850"/>
                      <a:pt x="2871" y="1850"/>
                    </a:cubicBezTo>
                    <a:lnTo>
                      <a:pt x="2250" y="1612"/>
                    </a:lnTo>
                    <a:cubicBezTo>
                      <a:pt x="2250" y="1612"/>
                      <a:pt x="2776" y="1263"/>
                      <a:pt x="2784" y="918"/>
                    </a:cubicBezTo>
                    <a:cubicBezTo>
                      <a:pt x="2788" y="776"/>
                      <a:pt x="2721" y="734"/>
                      <a:pt x="2641" y="734"/>
                    </a:cubicBezTo>
                    <a:cubicBezTo>
                      <a:pt x="2527" y="734"/>
                      <a:pt x="2386" y="820"/>
                      <a:pt x="2386" y="820"/>
                    </a:cubicBezTo>
                    <a:cubicBezTo>
                      <a:pt x="2386" y="820"/>
                      <a:pt x="2927" y="99"/>
                      <a:pt x="2582" y="26"/>
                    </a:cubicBezTo>
                    <a:cubicBezTo>
                      <a:pt x="2567" y="23"/>
                      <a:pt x="2552" y="22"/>
                      <a:pt x="2537" y="22"/>
                    </a:cubicBezTo>
                    <a:cubicBezTo>
                      <a:pt x="2184" y="22"/>
                      <a:pt x="1614" y="795"/>
                      <a:pt x="1614" y="795"/>
                    </a:cubicBezTo>
                    <a:cubicBezTo>
                      <a:pt x="1614" y="795"/>
                      <a:pt x="1687" y="0"/>
                      <a:pt x="1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5623707" y="4467044"/>
                <a:ext cx="58621" cy="58494"/>
              </a:xfrm>
              <a:custGeom>
                <a:rect b="b" l="l" r="r" t="t"/>
                <a:pathLst>
                  <a:path extrusionOk="0" h="460" w="461">
                    <a:moveTo>
                      <a:pt x="210" y="1"/>
                    </a:moveTo>
                    <a:cubicBezTo>
                      <a:pt x="192" y="1"/>
                      <a:pt x="174" y="10"/>
                      <a:pt x="162" y="31"/>
                    </a:cubicBezTo>
                    <a:cubicBezTo>
                      <a:pt x="101" y="133"/>
                      <a:pt x="1" y="316"/>
                      <a:pt x="39" y="404"/>
                    </a:cubicBezTo>
                    <a:cubicBezTo>
                      <a:pt x="50" y="431"/>
                      <a:pt x="75" y="451"/>
                      <a:pt x="105" y="457"/>
                    </a:cubicBezTo>
                    <a:cubicBezTo>
                      <a:pt x="113" y="459"/>
                      <a:pt x="122" y="459"/>
                      <a:pt x="130" y="459"/>
                    </a:cubicBezTo>
                    <a:cubicBezTo>
                      <a:pt x="250" y="459"/>
                      <a:pt x="384" y="310"/>
                      <a:pt x="424" y="263"/>
                    </a:cubicBezTo>
                    <a:cubicBezTo>
                      <a:pt x="460" y="219"/>
                      <a:pt x="422" y="167"/>
                      <a:pt x="380" y="167"/>
                    </a:cubicBezTo>
                    <a:cubicBezTo>
                      <a:pt x="365" y="167"/>
                      <a:pt x="350" y="173"/>
                      <a:pt x="337" y="189"/>
                    </a:cubicBezTo>
                    <a:cubicBezTo>
                      <a:pt x="277" y="259"/>
                      <a:pt x="192" y="331"/>
                      <a:pt x="145" y="342"/>
                    </a:cubicBezTo>
                    <a:cubicBezTo>
                      <a:pt x="152" y="295"/>
                      <a:pt x="201" y="189"/>
                      <a:pt x="260" y="91"/>
                    </a:cubicBezTo>
                    <a:cubicBezTo>
                      <a:pt x="291" y="45"/>
                      <a:pt x="251"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5"/>
              <p:cNvSpPr/>
              <p:nvPr/>
            </p:nvSpPr>
            <p:spPr>
              <a:xfrm>
                <a:off x="5693264" y="4531896"/>
                <a:ext cx="121946" cy="115970"/>
              </a:xfrm>
              <a:custGeom>
                <a:rect b="b" l="l" r="r" t="t"/>
                <a:pathLst>
                  <a:path extrusionOk="0" h="912" w="959">
                    <a:moveTo>
                      <a:pt x="593" y="1"/>
                    </a:moveTo>
                    <a:cubicBezTo>
                      <a:pt x="535" y="1"/>
                      <a:pt x="398" y="62"/>
                      <a:pt x="39" y="473"/>
                    </a:cubicBezTo>
                    <a:cubicBezTo>
                      <a:pt x="1" y="515"/>
                      <a:pt x="38" y="568"/>
                      <a:pt x="81" y="568"/>
                    </a:cubicBezTo>
                    <a:cubicBezTo>
                      <a:pt x="96" y="568"/>
                      <a:pt x="111" y="562"/>
                      <a:pt x="124" y="547"/>
                    </a:cubicBezTo>
                    <a:cubicBezTo>
                      <a:pt x="286" y="364"/>
                      <a:pt x="492" y="162"/>
                      <a:pt x="571" y="121"/>
                    </a:cubicBezTo>
                    <a:lnTo>
                      <a:pt x="571" y="121"/>
                    </a:lnTo>
                    <a:cubicBezTo>
                      <a:pt x="575" y="181"/>
                      <a:pt x="533" y="336"/>
                      <a:pt x="471" y="483"/>
                    </a:cubicBezTo>
                    <a:cubicBezTo>
                      <a:pt x="454" y="524"/>
                      <a:pt x="486" y="563"/>
                      <a:pt x="525" y="563"/>
                    </a:cubicBezTo>
                    <a:cubicBezTo>
                      <a:pt x="535" y="563"/>
                      <a:pt x="546" y="560"/>
                      <a:pt x="556" y="553"/>
                    </a:cubicBezTo>
                    <a:cubicBezTo>
                      <a:pt x="661" y="485"/>
                      <a:pt x="786" y="433"/>
                      <a:pt x="828" y="433"/>
                    </a:cubicBezTo>
                    <a:cubicBezTo>
                      <a:pt x="832" y="433"/>
                      <a:pt x="835" y="433"/>
                      <a:pt x="837" y="434"/>
                    </a:cubicBezTo>
                    <a:cubicBezTo>
                      <a:pt x="837" y="439"/>
                      <a:pt x="837" y="445"/>
                      <a:pt x="837" y="449"/>
                    </a:cubicBezTo>
                    <a:cubicBezTo>
                      <a:pt x="831" y="564"/>
                      <a:pt x="628" y="728"/>
                      <a:pt x="503" y="805"/>
                    </a:cubicBezTo>
                    <a:cubicBezTo>
                      <a:pt x="452" y="834"/>
                      <a:pt x="472" y="911"/>
                      <a:pt x="530" y="911"/>
                    </a:cubicBezTo>
                    <a:cubicBezTo>
                      <a:pt x="531" y="911"/>
                      <a:pt x="532" y="911"/>
                      <a:pt x="533" y="911"/>
                    </a:cubicBezTo>
                    <a:cubicBezTo>
                      <a:pt x="543" y="911"/>
                      <a:pt x="554" y="909"/>
                      <a:pt x="565" y="902"/>
                    </a:cubicBezTo>
                    <a:cubicBezTo>
                      <a:pt x="603" y="879"/>
                      <a:pt x="941" y="666"/>
                      <a:pt x="952" y="453"/>
                    </a:cubicBezTo>
                    <a:cubicBezTo>
                      <a:pt x="958" y="409"/>
                      <a:pt x="937" y="362"/>
                      <a:pt x="897" y="339"/>
                    </a:cubicBezTo>
                    <a:cubicBezTo>
                      <a:pt x="877" y="327"/>
                      <a:pt x="854" y="322"/>
                      <a:pt x="828" y="322"/>
                    </a:cubicBezTo>
                    <a:cubicBezTo>
                      <a:pt x="769" y="322"/>
                      <a:pt x="698" y="348"/>
                      <a:pt x="633" y="379"/>
                    </a:cubicBezTo>
                    <a:cubicBezTo>
                      <a:pt x="705" y="168"/>
                      <a:pt x="703" y="47"/>
                      <a:pt x="626" y="9"/>
                    </a:cubicBezTo>
                    <a:cubicBezTo>
                      <a:pt x="619" y="5"/>
                      <a:pt x="609" y="1"/>
                      <a:pt x="5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5573351" y="4571951"/>
                <a:ext cx="157806" cy="141275"/>
              </a:xfrm>
              <a:custGeom>
                <a:rect b="b" l="l" r="r" t="t"/>
                <a:pathLst>
                  <a:path extrusionOk="0" h="1111" w="1241">
                    <a:moveTo>
                      <a:pt x="58" y="0"/>
                    </a:moveTo>
                    <a:cubicBezTo>
                      <a:pt x="26" y="0"/>
                      <a:pt x="1" y="26"/>
                      <a:pt x="1" y="58"/>
                    </a:cubicBezTo>
                    <a:cubicBezTo>
                      <a:pt x="1" y="413"/>
                      <a:pt x="105" y="683"/>
                      <a:pt x="314" y="864"/>
                    </a:cubicBezTo>
                    <a:cubicBezTo>
                      <a:pt x="554" y="1077"/>
                      <a:pt x="873" y="1111"/>
                      <a:pt x="1044" y="1111"/>
                    </a:cubicBezTo>
                    <a:cubicBezTo>
                      <a:pt x="1086" y="1111"/>
                      <a:pt x="1127" y="1109"/>
                      <a:pt x="1167" y="1105"/>
                    </a:cubicBezTo>
                    <a:cubicBezTo>
                      <a:pt x="1240" y="1096"/>
                      <a:pt x="1230" y="991"/>
                      <a:pt x="1162" y="991"/>
                    </a:cubicBezTo>
                    <a:cubicBezTo>
                      <a:pt x="1159" y="991"/>
                      <a:pt x="1156" y="991"/>
                      <a:pt x="1152" y="992"/>
                    </a:cubicBezTo>
                    <a:cubicBezTo>
                      <a:pt x="1151" y="992"/>
                      <a:pt x="1113" y="996"/>
                      <a:pt x="1052" y="996"/>
                    </a:cubicBezTo>
                    <a:cubicBezTo>
                      <a:pt x="899" y="996"/>
                      <a:pt x="604" y="969"/>
                      <a:pt x="388" y="779"/>
                    </a:cubicBezTo>
                    <a:cubicBezTo>
                      <a:pt x="207" y="619"/>
                      <a:pt x="116" y="377"/>
                      <a:pt x="116" y="58"/>
                    </a:cubicBezTo>
                    <a:cubicBezTo>
                      <a:pt x="116" y="26"/>
                      <a:pt x="88"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45"/>
            <p:cNvSpPr/>
            <p:nvPr/>
          </p:nvSpPr>
          <p:spPr>
            <a:xfrm flipH="1" rot="-9169444">
              <a:off x="7209516" y="456929"/>
              <a:ext cx="1710840" cy="418288"/>
            </a:xfrm>
            <a:custGeom>
              <a:rect b="b" l="l" r="r" t="t"/>
              <a:pathLst>
                <a:path extrusionOk="0" h="2821" w="11538">
                  <a:moveTo>
                    <a:pt x="75" y="1"/>
                  </a:moveTo>
                  <a:cubicBezTo>
                    <a:pt x="0" y="1"/>
                    <a:pt x="0" y="114"/>
                    <a:pt x="75" y="114"/>
                  </a:cubicBezTo>
                  <a:cubicBezTo>
                    <a:pt x="77" y="114"/>
                    <a:pt x="79" y="114"/>
                    <a:pt x="81" y="114"/>
                  </a:cubicBezTo>
                  <a:cubicBezTo>
                    <a:pt x="158" y="114"/>
                    <a:pt x="233" y="118"/>
                    <a:pt x="305" y="124"/>
                  </a:cubicBezTo>
                  <a:lnTo>
                    <a:pt x="309" y="124"/>
                  </a:lnTo>
                  <a:cubicBezTo>
                    <a:pt x="381" y="124"/>
                    <a:pt x="386" y="18"/>
                    <a:pt x="313" y="12"/>
                  </a:cubicBezTo>
                  <a:cubicBezTo>
                    <a:pt x="241" y="3"/>
                    <a:pt x="160" y="1"/>
                    <a:pt x="81" y="1"/>
                  </a:cubicBezTo>
                  <a:cubicBezTo>
                    <a:pt x="79" y="1"/>
                    <a:pt x="77" y="1"/>
                    <a:pt x="75" y="1"/>
                  </a:cubicBezTo>
                  <a:close/>
                  <a:moveTo>
                    <a:pt x="528" y="41"/>
                  </a:moveTo>
                  <a:cubicBezTo>
                    <a:pt x="463" y="41"/>
                    <a:pt x="447" y="146"/>
                    <a:pt x="522" y="156"/>
                  </a:cubicBezTo>
                  <a:cubicBezTo>
                    <a:pt x="594" y="169"/>
                    <a:pt x="667" y="188"/>
                    <a:pt x="735" y="212"/>
                  </a:cubicBezTo>
                  <a:cubicBezTo>
                    <a:pt x="741" y="214"/>
                    <a:pt x="748" y="216"/>
                    <a:pt x="754" y="216"/>
                  </a:cubicBezTo>
                  <a:cubicBezTo>
                    <a:pt x="818" y="214"/>
                    <a:pt x="833" y="124"/>
                    <a:pt x="771" y="103"/>
                  </a:cubicBezTo>
                  <a:cubicBezTo>
                    <a:pt x="696" y="80"/>
                    <a:pt x="622" y="58"/>
                    <a:pt x="545" y="43"/>
                  </a:cubicBezTo>
                  <a:cubicBezTo>
                    <a:pt x="539" y="42"/>
                    <a:pt x="533" y="41"/>
                    <a:pt x="528" y="41"/>
                  </a:cubicBezTo>
                  <a:close/>
                  <a:moveTo>
                    <a:pt x="960" y="189"/>
                  </a:moveTo>
                  <a:cubicBezTo>
                    <a:pt x="909" y="189"/>
                    <a:pt x="879" y="268"/>
                    <a:pt x="935" y="297"/>
                  </a:cubicBezTo>
                  <a:cubicBezTo>
                    <a:pt x="1001" y="331"/>
                    <a:pt x="1062" y="369"/>
                    <a:pt x="1122" y="414"/>
                  </a:cubicBezTo>
                  <a:cubicBezTo>
                    <a:pt x="1131" y="420"/>
                    <a:pt x="1143" y="424"/>
                    <a:pt x="1156" y="424"/>
                  </a:cubicBezTo>
                  <a:cubicBezTo>
                    <a:pt x="1209" y="424"/>
                    <a:pt x="1233" y="354"/>
                    <a:pt x="1190" y="322"/>
                  </a:cubicBezTo>
                  <a:cubicBezTo>
                    <a:pt x="1126" y="273"/>
                    <a:pt x="1058" y="233"/>
                    <a:pt x="988" y="197"/>
                  </a:cubicBezTo>
                  <a:cubicBezTo>
                    <a:pt x="978" y="191"/>
                    <a:pt x="969" y="189"/>
                    <a:pt x="960" y="189"/>
                  </a:cubicBezTo>
                  <a:close/>
                  <a:moveTo>
                    <a:pt x="1328" y="458"/>
                  </a:moveTo>
                  <a:cubicBezTo>
                    <a:pt x="1284" y="458"/>
                    <a:pt x="1246" y="516"/>
                    <a:pt x="1288" y="556"/>
                  </a:cubicBezTo>
                  <a:cubicBezTo>
                    <a:pt x="1339" y="610"/>
                    <a:pt x="1386" y="667"/>
                    <a:pt x="1429" y="724"/>
                  </a:cubicBezTo>
                  <a:cubicBezTo>
                    <a:pt x="1439" y="739"/>
                    <a:pt x="1456" y="748"/>
                    <a:pt x="1475" y="748"/>
                  </a:cubicBezTo>
                  <a:lnTo>
                    <a:pt x="1475" y="750"/>
                  </a:lnTo>
                  <a:cubicBezTo>
                    <a:pt x="1488" y="748"/>
                    <a:pt x="1499" y="744"/>
                    <a:pt x="1509" y="737"/>
                  </a:cubicBezTo>
                  <a:cubicBezTo>
                    <a:pt x="1535" y="718"/>
                    <a:pt x="1539" y="682"/>
                    <a:pt x="1522" y="658"/>
                  </a:cubicBezTo>
                  <a:cubicBezTo>
                    <a:pt x="1475" y="595"/>
                    <a:pt x="1424" y="533"/>
                    <a:pt x="1369" y="478"/>
                  </a:cubicBezTo>
                  <a:cubicBezTo>
                    <a:pt x="1356" y="464"/>
                    <a:pt x="1342" y="458"/>
                    <a:pt x="1328" y="458"/>
                  </a:cubicBezTo>
                  <a:close/>
                  <a:moveTo>
                    <a:pt x="4918" y="617"/>
                  </a:moveTo>
                  <a:cubicBezTo>
                    <a:pt x="4855" y="617"/>
                    <a:pt x="4796" y="652"/>
                    <a:pt x="4768" y="712"/>
                  </a:cubicBezTo>
                  <a:cubicBezTo>
                    <a:pt x="4751" y="739"/>
                    <a:pt x="4761" y="773"/>
                    <a:pt x="4789" y="788"/>
                  </a:cubicBezTo>
                  <a:cubicBezTo>
                    <a:pt x="4797" y="793"/>
                    <a:pt x="4808" y="795"/>
                    <a:pt x="4817" y="797"/>
                  </a:cubicBezTo>
                  <a:cubicBezTo>
                    <a:pt x="4838" y="795"/>
                    <a:pt x="4857" y="784"/>
                    <a:pt x="4868" y="765"/>
                  </a:cubicBezTo>
                  <a:cubicBezTo>
                    <a:pt x="4885" y="731"/>
                    <a:pt x="4904" y="731"/>
                    <a:pt x="4912" y="731"/>
                  </a:cubicBezTo>
                  <a:cubicBezTo>
                    <a:pt x="4923" y="733"/>
                    <a:pt x="4934" y="735"/>
                    <a:pt x="4944" y="739"/>
                  </a:cubicBezTo>
                  <a:cubicBezTo>
                    <a:pt x="4957" y="744"/>
                    <a:pt x="4968" y="750"/>
                    <a:pt x="4978" y="756"/>
                  </a:cubicBezTo>
                  <a:cubicBezTo>
                    <a:pt x="4990" y="765"/>
                    <a:pt x="5003" y="769"/>
                    <a:pt x="5014" y="769"/>
                  </a:cubicBezTo>
                  <a:cubicBezTo>
                    <a:pt x="5063" y="769"/>
                    <a:pt x="5098" y="699"/>
                    <a:pt x="5046" y="665"/>
                  </a:cubicBezTo>
                  <a:cubicBezTo>
                    <a:pt x="5027" y="650"/>
                    <a:pt x="5006" y="639"/>
                    <a:pt x="4985" y="631"/>
                  </a:cubicBezTo>
                  <a:cubicBezTo>
                    <a:pt x="4963" y="621"/>
                    <a:pt x="4940" y="617"/>
                    <a:pt x="4918" y="617"/>
                  </a:cubicBezTo>
                  <a:close/>
                  <a:moveTo>
                    <a:pt x="1602" y="823"/>
                  </a:moveTo>
                  <a:cubicBezTo>
                    <a:pt x="1562" y="823"/>
                    <a:pt x="1521" y="866"/>
                    <a:pt x="1552" y="912"/>
                  </a:cubicBezTo>
                  <a:cubicBezTo>
                    <a:pt x="1586" y="973"/>
                    <a:pt x="1622" y="1037"/>
                    <a:pt x="1658" y="1110"/>
                  </a:cubicBezTo>
                  <a:cubicBezTo>
                    <a:pt x="1667" y="1129"/>
                    <a:pt x="1688" y="1142"/>
                    <a:pt x="1709" y="1142"/>
                  </a:cubicBezTo>
                  <a:cubicBezTo>
                    <a:pt x="1718" y="1142"/>
                    <a:pt x="1726" y="1139"/>
                    <a:pt x="1735" y="1135"/>
                  </a:cubicBezTo>
                  <a:cubicBezTo>
                    <a:pt x="1763" y="1122"/>
                    <a:pt x="1775" y="1088"/>
                    <a:pt x="1761" y="1059"/>
                  </a:cubicBezTo>
                  <a:cubicBezTo>
                    <a:pt x="1722" y="984"/>
                    <a:pt x="1686" y="916"/>
                    <a:pt x="1650" y="854"/>
                  </a:cubicBezTo>
                  <a:cubicBezTo>
                    <a:pt x="1639" y="832"/>
                    <a:pt x="1620" y="823"/>
                    <a:pt x="1602" y="823"/>
                  </a:cubicBezTo>
                  <a:close/>
                  <a:moveTo>
                    <a:pt x="5123" y="851"/>
                  </a:moveTo>
                  <a:cubicBezTo>
                    <a:pt x="5091" y="851"/>
                    <a:pt x="5058" y="876"/>
                    <a:pt x="5066" y="918"/>
                  </a:cubicBezTo>
                  <a:cubicBezTo>
                    <a:pt x="5070" y="950"/>
                    <a:pt x="5074" y="980"/>
                    <a:pt x="5074" y="1012"/>
                  </a:cubicBezTo>
                  <a:cubicBezTo>
                    <a:pt x="5074" y="1050"/>
                    <a:pt x="5070" y="1088"/>
                    <a:pt x="5063" y="1127"/>
                  </a:cubicBezTo>
                  <a:cubicBezTo>
                    <a:pt x="5059" y="1159"/>
                    <a:pt x="5080" y="1186"/>
                    <a:pt x="5112" y="1193"/>
                  </a:cubicBezTo>
                  <a:lnTo>
                    <a:pt x="5119" y="1193"/>
                  </a:lnTo>
                  <a:cubicBezTo>
                    <a:pt x="5146" y="1193"/>
                    <a:pt x="5172" y="1174"/>
                    <a:pt x="5176" y="1146"/>
                  </a:cubicBezTo>
                  <a:cubicBezTo>
                    <a:pt x="5185" y="1101"/>
                    <a:pt x="5187" y="1056"/>
                    <a:pt x="5187" y="1012"/>
                  </a:cubicBezTo>
                  <a:cubicBezTo>
                    <a:pt x="5187" y="973"/>
                    <a:pt x="5185" y="935"/>
                    <a:pt x="5178" y="897"/>
                  </a:cubicBezTo>
                  <a:cubicBezTo>
                    <a:pt x="5172" y="866"/>
                    <a:pt x="5148" y="851"/>
                    <a:pt x="5123" y="851"/>
                  </a:cubicBezTo>
                  <a:close/>
                  <a:moveTo>
                    <a:pt x="8509" y="1029"/>
                  </a:moveTo>
                  <a:cubicBezTo>
                    <a:pt x="8434" y="1029"/>
                    <a:pt x="8362" y="1056"/>
                    <a:pt x="8309" y="1108"/>
                  </a:cubicBezTo>
                  <a:cubicBezTo>
                    <a:pt x="8271" y="1144"/>
                    <a:pt x="8296" y="1205"/>
                    <a:pt x="8349" y="1205"/>
                  </a:cubicBezTo>
                  <a:cubicBezTo>
                    <a:pt x="8364" y="1205"/>
                    <a:pt x="8377" y="1199"/>
                    <a:pt x="8388" y="1188"/>
                  </a:cubicBezTo>
                  <a:cubicBezTo>
                    <a:pt x="8418" y="1160"/>
                    <a:pt x="8459" y="1144"/>
                    <a:pt x="8501" y="1144"/>
                  </a:cubicBezTo>
                  <a:cubicBezTo>
                    <a:pt x="8504" y="1144"/>
                    <a:pt x="8506" y="1144"/>
                    <a:pt x="8509" y="1144"/>
                  </a:cubicBezTo>
                  <a:cubicBezTo>
                    <a:pt x="8520" y="1144"/>
                    <a:pt x="8532" y="1146"/>
                    <a:pt x="8545" y="1148"/>
                  </a:cubicBezTo>
                  <a:cubicBezTo>
                    <a:pt x="8551" y="1150"/>
                    <a:pt x="8557" y="1151"/>
                    <a:pt x="8563" y="1151"/>
                  </a:cubicBezTo>
                  <a:cubicBezTo>
                    <a:pt x="8622" y="1151"/>
                    <a:pt x="8643" y="1057"/>
                    <a:pt x="8575" y="1039"/>
                  </a:cubicBezTo>
                  <a:cubicBezTo>
                    <a:pt x="8554" y="1033"/>
                    <a:pt x="8530" y="1031"/>
                    <a:pt x="8509" y="1029"/>
                  </a:cubicBezTo>
                  <a:close/>
                  <a:moveTo>
                    <a:pt x="4787" y="905"/>
                  </a:moveTo>
                  <a:cubicBezTo>
                    <a:pt x="4756" y="905"/>
                    <a:pt x="4726" y="927"/>
                    <a:pt x="4729" y="967"/>
                  </a:cubicBezTo>
                  <a:cubicBezTo>
                    <a:pt x="4736" y="1046"/>
                    <a:pt x="4748" y="1125"/>
                    <a:pt x="4772" y="1203"/>
                  </a:cubicBezTo>
                  <a:cubicBezTo>
                    <a:pt x="4778" y="1227"/>
                    <a:pt x="4800" y="1244"/>
                    <a:pt x="4825" y="1246"/>
                  </a:cubicBezTo>
                  <a:cubicBezTo>
                    <a:pt x="4829" y="1244"/>
                    <a:pt x="4836" y="1244"/>
                    <a:pt x="4842" y="1242"/>
                  </a:cubicBezTo>
                  <a:cubicBezTo>
                    <a:pt x="4872" y="1233"/>
                    <a:pt x="4889" y="1201"/>
                    <a:pt x="4880" y="1171"/>
                  </a:cubicBezTo>
                  <a:cubicBezTo>
                    <a:pt x="4861" y="1101"/>
                    <a:pt x="4849" y="1031"/>
                    <a:pt x="4844" y="959"/>
                  </a:cubicBezTo>
                  <a:cubicBezTo>
                    <a:pt x="4841" y="922"/>
                    <a:pt x="4814" y="905"/>
                    <a:pt x="4787" y="905"/>
                  </a:cubicBezTo>
                  <a:close/>
                  <a:moveTo>
                    <a:pt x="11484" y="916"/>
                  </a:moveTo>
                  <a:cubicBezTo>
                    <a:pt x="11452" y="916"/>
                    <a:pt x="11427" y="939"/>
                    <a:pt x="11425" y="969"/>
                  </a:cubicBezTo>
                  <a:cubicBezTo>
                    <a:pt x="11416" y="1042"/>
                    <a:pt x="11401" y="1112"/>
                    <a:pt x="11380" y="1180"/>
                  </a:cubicBezTo>
                  <a:cubicBezTo>
                    <a:pt x="11367" y="1216"/>
                    <a:pt x="11395" y="1254"/>
                    <a:pt x="11435" y="1254"/>
                  </a:cubicBezTo>
                  <a:cubicBezTo>
                    <a:pt x="11459" y="1254"/>
                    <a:pt x="11480" y="1237"/>
                    <a:pt x="11488" y="1216"/>
                  </a:cubicBezTo>
                  <a:cubicBezTo>
                    <a:pt x="11514" y="1137"/>
                    <a:pt x="11529" y="1059"/>
                    <a:pt x="11537" y="976"/>
                  </a:cubicBezTo>
                  <a:cubicBezTo>
                    <a:pt x="11537" y="946"/>
                    <a:pt x="11514" y="918"/>
                    <a:pt x="11484" y="916"/>
                  </a:cubicBezTo>
                  <a:close/>
                  <a:moveTo>
                    <a:pt x="8706" y="1200"/>
                  </a:moveTo>
                  <a:cubicBezTo>
                    <a:pt x="8671" y="1200"/>
                    <a:pt x="8635" y="1231"/>
                    <a:pt x="8649" y="1276"/>
                  </a:cubicBezTo>
                  <a:cubicBezTo>
                    <a:pt x="8666" y="1329"/>
                    <a:pt x="8675" y="1386"/>
                    <a:pt x="8675" y="1442"/>
                  </a:cubicBezTo>
                  <a:lnTo>
                    <a:pt x="8675" y="1480"/>
                  </a:lnTo>
                  <a:cubicBezTo>
                    <a:pt x="8673" y="1512"/>
                    <a:pt x="8696" y="1537"/>
                    <a:pt x="8728" y="1540"/>
                  </a:cubicBezTo>
                  <a:lnTo>
                    <a:pt x="8730" y="1540"/>
                  </a:lnTo>
                  <a:lnTo>
                    <a:pt x="8732" y="1542"/>
                  </a:lnTo>
                  <a:cubicBezTo>
                    <a:pt x="8762" y="1542"/>
                    <a:pt x="8788" y="1516"/>
                    <a:pt x="8788" y="1486"/>
                  </a:cubicBezTo>
                  <a:lnTo>
                    <a:pt x="8788" y="1442"/>
                  </a:lnTo>
                  <a:cubicBezTo>
                    <a:pt x="8790" y="1374"/>
                    <a:pt x="8779" y="1305"/>
                    <a:pt x="8758" y="1239"/>
                  </a:cubicBezTo>
                  <a:cubicBezTo>
                    <a:pt x="8749" y="1212"/>
                    <a:pt x="8728" y="1200"/>
                    <a:pt x="8706" y="1200"/>
                  </a:cubicBezTo>
                  <a:close/>
                  <a:moveTo>
                    <a:pt x="1808" y="1236"/>
                  </a:moveTo>
                  <a:cubicBezTo>
                    <a:pt x="1771" y="1236"/>
                    <a:pt x="1734" y="1270"/>
                    <a:pt x="1752" y="1314"/>
                  </a:cubicBezTo>
                  <a:lnTo>
                    <a:pt x="1846" y="1523"/>
                  </a:lnTo>
                  <a:cubicBezTo>
                    <a:pt x="1856" y="1544"/>
                    <a:pt x="1878" y="1557"/>
                    <a:pt x="1899" y="1557"/>
                  </a:cubicBezTo>
                  <a:lnTo>
                    <a:pt x="1901" y="1557"/>
                  </a:lnTo>
                  <a:cubicBezTo>
                    <a:pt x="1907" y="1557"/>
                    <a:pt x="1916" y="1554"/>
                    <a:pt x="1922" y="1552"/>
                  </a:cubicBezTo>
                  <a:cubicBezTo>
                    <a:pt x="1950" y="1540"/>
                    <a:pt x="1965" y="1505"/>
                    <a:pt x="1950" y="1476"/>
                  </a:cubicBezTo>
                  <a:lnTo>
                    <a:pt x="1856" y="1267"/>
                  </a:lnTo>
                  <a:cubicBezTo>
                    <a:pt x="1845" y="1245"/>
                    <a:pt x="1827" y="1236"/>
                    <a:pt x="1808" y="1236"/>
                  </a:cubicBezTo>
                  <a:close/>
                  <a:moveTo>
                    <a:pt x="8262" y="1299"/>
                  </a:moveTo>
                  <a:cubicBezTo>
                    <a:pt x="8232" y="1299"/>
                    <a:pt x="8207" y="1322"/>
                    <a:pt x="8205" y="1352"/>
                  </a:cubicBezTo>
                  <a:lnTo>
                    <a:pt x="8205" y="1391"/>
                  </a:lnTo>
                  <a:cubicBezTo>
                    <a:pt x="8205" y="1461"/>
                    <a:pt x="8217" y="1531"/>
                    <a:pt x="8239" y="1599"/>
                  </a:cubicBezTo>
                  <a:cubicBezTo>
                    <a:pt x="8247" y="1623"/>
                    <a:pt x="8268" y="1637"/>
                    <a:pt x="8292" y="1640"/>
                  </a:cubicBezTo>
                  <a:lnTo>
                    <a:pt x="8294" y="1640"/>
                  </a:lnTo>
                  <a:cubicBezTo>
                    <a:pt x="8332" y="1640"/>
                    <a:pt x="8360" y="1601"/>
                    <a:pt x="8347" y="1565"/>
                  </a:cubicBezTo>
                  <a:cubicBezTo>
                    <a:pt x="8330" y="1508"/>
                    <a:pt x="8320" y="1448"/>
                    <a:pt x="8320" y="1391"/>
                  </a:cubicBezTo>
                  <a:lnTo>
                    <a:pt x="8320" y="1361"/>
                  </a:lnTo>
                  <a:cubicBezTo>
                    <a:pt x="8322" y="1329"/>
                    <a:pt x="8296" y="1301"/>
                    <a:pt x="8266" y="1299"/>
                  </a:cubicBezTo>
                  <a:cubicBezTo>
                    <a:pt x="8265" y="1299"/>
                    <a:pt x="8264" y="1299"/>
                    <a:pt x="8262" y="1299"/>
                  </a:cubicBezTo>
                  <a:close/>
                  <a:moveTo>
                    <a:pt x="11343" y="1350"/>
                  </a:moveTo>
                  <a:cubicBezTo>
                    <a:pt x="11324" y="1350"/>
                    <a:pt x="11306" y="1360"/>
                    <a:pt x="11295" y="1382"/>
                  </a:cubicBezTo>
                  <a:cubicBezTo>
                    <a:pt x="11261" y="1448"/>
                    <a:pt x="11222" y="1510"/>
                    <a:pt x="11178" y="1567"/>
                  </a:cubicBezTo>
                  <a:cubicBezTo>
                    <a:pt x="11150" y="1606"/>
                    <a:pt x="11178" y="1659"/>
                    <a:pt x="11225" y="1659"/>
                  </a:cubicBezTo>
                  <a:cubicBezTo>
                    <a:pt x="11242" y="1659"/>
                    <a:pt x="11259" y="1650"/>
                    <a:pt x="11269" y="1637"/>
                  </a:cubicBezTo>
                  <a:cubicBezTo>
                    <a:pt x="11316" y="1574"/>
                    <a:pt x="11359" y="1505"/>
                    <a:pt x="11395" y="1435"/>
                  </a:cubicBezTo>
                  <a:cubicBezTo>
                    <a:pt x="11419" y="1389"/>
                    <a:pt x="11381" y="1350"/>
                    <a:pt x="11343" y="1350"/>
                  </a:cubicBezTo>
                  <a:close/>
                  <a:moveTo>
                    <a:pt x="5059" y="1291"/>
                  </a:moveTo>
                  <a:cubicBezTo>
                    <a:pt x="5036" y="1291"/>
                    <a:pt x="5014" y="1304"/>
                    <a:pt x="5006" y="1335"/>
                  </a:cubicBezTo>
                  <a:cubicBezTo>
                    <a:pt x="4995" y="1365"/>
                    <a:pt x="4985" y="1393"/>
                    <a:pt x="4970" y="1422"/>
                  </a:cubicBezTo>
                  <a:cubicBezTo>
                    <a:pt x="4963" y="1408"/>
                    <a:pt x="4959" y="1395"/>
                    <a:pt x="4953" y="1382"/>
                  </a:cubicBezTo>
                  <a:cubicBezTo>
                    <a:pt x="4942" y="1357"/>
                    <a:pt x="4922" y="1346"/>
                    <a:pt x="4901" y="1346"/>
                  </a:cubicBezTo>
                  <a:cubicBezTo>
                    <a:pt x="4864" y="1346"/>
                    <a:pt x="4827" y="1380"/>
                    <a:pt x="4846" y="1427"/>
                  </a:cubicBezTo>
                  <a:cubicBezTo>
                    <a:pt x="4863" y="1469"/>
                    <a:pt x="4885" y="1512"/>
                    <a:pt x="4906" y="1554"/>
                  </a:cubicBezTo>
                  <a:cubicBezTo>
                    <a:pt x="4902" y="1578"/>
                    <a:pt x="4912" y="1601"/>
                    <a:pt x="4934" y="1612"/>
                  </a:cubicBezTo>
                  <a:lnTo>
                    <a:pt x="4938" y="1614"/>
                  </a:lnTo>
                  <a:lnTo>
                    <a:pt x="4951" y="1637"/>
                  </a:lnTo>
                  <a:cubicBezTo>
                    <a:pt x="4961" y="1654"/>
                    <a:pt x="4980" y="1667"/>
                    <a:pt x="5000" y="1667"/>
                  </a:cubicBezTo>
                  <a:lnTo>
                    <a:pt x="5002" y="1665"/>
                  </a:lnTo>
                  <a:cubicBezTo>
                    <a:pt x="5010" y="1665"/>
                    <a:pt x="5021" y="1663"/>
                    <a:pt x="5027" y="1659"/>
                  </a:cubicBezTo>
                  <a:cubicBezTo>
                    <a:pt x="5055" y="1644"/>
                    <a:pt x="5066" y="1608"/>
                    <a:pt x="5051" y="1580"/>
                  </a:cubicBezTo>
                  <a:cubicBezTo>
                    <a:pt x="5044" y="1571"/>
                    <a:pt x="5038" y="1561"/>
                    <a:pt x="5034" y="1550"/>
                  </a:cubicBezTo>
                  <a:cubicBezTo>
                    <a:pt x="5063" y="1495"/>
                    <a:pt x="5091" y="1435"/>
                    <a:pt x="5112" y="1376"/>
                  </a:cubicBezTo>
                  <a:cubicBezTo>
                    <a:pt x="5138" y="1328"/>
                    <a:pt x="5098" y="1291"/>
                    <a:pt x="5059" y="1291"/>
                  </a:cubicBezTo>
                  <a:close/>
                  <a:moveTo>
                    <a:pt x="1998" y="1648"/>
                  </a:moveTo>
                  <a:cubicBezTo>
                    <a:pt x="1959" y="1648"/>
                    <a:pt x="1920" y="1687"/>
                    <a:pt x="1946" y="1733"/>
                  </a:cubicBezTo>
                  <a:cubicBezTo>
                    <a:pt x="1984" y="1810"/>
                    <a:pt x="2018" y="1878"/>
                    <a:pt x="2054" y="1938"/>
                  </a:cubicBezTo>
                  <a:cubicBezTo>
                    <a:pt x="2065" y="1957"/>
                    <a:pt x="2084" y="1967"/>
                    <a:pt x="2103" y="1967"/>
                  </a:cubicBezTo>
                  <a:lnTo>
                    <a:pt x="2105" y="1967"/>
                  </a:lnTo>
                  <a:cubicBezTo>
                    <a:pt x="2150" y="1967"/>
                    <a:pt x="2178" y="1918"/>
                    <a:pt x="2154" y="1880"/>
                  </a:cubicBezTo>
                  <a:cubicBezTo>
                    <a:pt x="2118" y="1823"/>
                    <a:pt x="2084" y="1759"/>
                    <a:pt x="2048" y="1682"/>
                  </a:cubicBezTo>
                  <a:cubicBezTo>
                    <a:pt x="2037" y="1658"/>
                    <a:pt x="2018" y="1648"/>
                    <a:pt x="1998" y="1648"/>
                  </a:cubicBezTo>
                  <a:close/>
                  <a:moveTo>
                    <a:pt x="11073" y="1716"/>
                  </a:moveTo>
                  <a:cubicBezTo>
                    <a:pt x="11060" y="1716"/>
                    <a:pt x="11046" y="1721"/>
                    <a:pt x="11033" y="1733"/>
                  </a:cubicBezTo>
                  <a:cubicBezTo>
                    <a:pt x="10980" y="1784"/>
                    <a:pt x="10924" y="1831"/>
                    <a:pt x="10865" y="1874"/>
                  </a:cubicBezTo>
                  <a:cubicBezTo>
                    <a:pt x="10818" y="1906"/>
                    <a:pt x="10841" y="1976"/>
                    <a:pt x="10897" y="1976"/>
                  </a:cubicBezTo>
                  <a:lnTo>
                    <a:pt x="10899" y="1976"/>
                  </a:lnTo>
                  <a:cubicBezTo>
                    <a:pt x="10910" y="1976"/>
                    <a:pt x="10920" y="1972"/>
                    <a:pt x="10931" y="1965"/>
                  </a:cubicBezTo>
                  <a:cubicBezTo>
                    <a:pt x="10995" y="1920"/>
                    <a:pt x="11056" y="1869"/>
                    <a:pt x="11112" y="1814"/>
                  </a:cubicBezTo>
                  <a:cubicBezTo>
                    <a:pt x="11154" y="1773"/>
                    <a:pt x="11117" y="1716"/>
                    <a:pt x="11073" y="1716"/>
                  </a:cubicBezTo>
                  <a:close/>
                  <a:moveTo>
                    <a:pt x="4834" y="1696"/>
                  </a:moveTo>
                  <a:cubicBezTo>
                    <a:pt x="4818" y="1696"/>
                    <a:pt x="4803" y="1702"/>
                    <a:pt x="4791" y="1718"/>
                  </a:cubicBezTo>
                  <a:cubicBezTo>
                    <a:pt x="4744" y="1778"/>
                    <a:pt x="4697" y="1833"/>
                    <a:pt x="4644" y="1884"/>
                  </a:cubicBezTo>
                  <a:cubicBezTo>
                    <a:pt x="4623" y="1908"/>
                    <a:pt x="4623" y="1942"/>
                    <a:pt x="4644" y="1965"/>
                  </a:cubicBezTo>
                  <a:cubicBezTo>
                    <a:pt x="4655" y="1976"/>
                    <a:pt x="4670" y="1982"/>
                    <a:pt x="4685" y="1982"/>
                  </a:cubicBezTo>
                  <a:lnTo>
                    <a:pt x="4687" y="1980"/>
                  </a:lnTo>
                  <a:cubicBezTo>
                    <a:pt x="4700" y="1980"/>
                    <a:pt x="4714" y="1976"/>
                    <a:pt x="4725" y="1965"/>
                  </a:cubicBezTo>
                  <a:cubicBezTo>
                    <a:pt x="4780" y="1910"/>
                    <a:pt x="4834" y="1850"/>
                    <a:pt x="4880" y="1789"/>
                  </a:cubicBezTo>
                  <a:cubicBezTo>
                    <a:pt x="4915" y="1745"/>
                    <a:pt x="4875" y="1696"/>
                    <a:pt x="4834" y="1696"/>
                  </a:cubicBezTo>
                  <a:close/>
                  <a:moveTo>
                    <a:pt x="8690" y="1648"/>
                  </a:moveTo>
                  <a:cubicBezTo>
                    <a:pt x="8667" y="1648"/>
                    <a:pt x="8643" y="1661"/>
                    <a:pt x="8637" y="1693"/>
                  </a:cubicBezTo>
                  <a:cubicBezTo>
                    <a:pt x="8618" y="1763"/>
                    <a:pt x="8592" y="1831"/>
                    <a:pt x="8560" y="1897"/>
                  </a:cubicBezTo>
                  <a:lnTo>
                    <a:pt x="8560" y="1899"/>
                  </a:lnTo>
                  <a:cubicBezTo>
                    <a:pt x="8515" y="1855"/>
                    <a:pt x="8475" y="1808"/>
                    <a:pt x="8439" y="1754"/>
                  </a:cubicBezTo>
                  <a:cubicBezTo>
                    <a:pt x="8426" y="1736"/>
                    <a:pt x="8410" y="1729"/>
                    <a:pt x="8393" y="1729"/>
                  </a:cubicBezTo>
                  <a:cubicBezTo>
                    <a:pt x="8354" y="1729"/>
                    <a:pt x="8316" y="1773"/>
                    <a:pt x="8345" y="1818"/>
                  </a:cubicBezTo>
                  <a:cubicBezTo>
                    <a:pt x="8390" y="1884"/>
                    <a:pt x="8443" y="1946"/>
                    <a:pt x="8500" y="2001"/>
                  </a:cubicBezTo>
                  <a:cubicBezTo>
                    <a:pt x="8511" y="2012"/>
                    <a:pt x="8526" y="2016"/>
                    <a:pt x="8541" y="2016"/>
                  </a:cubicBezTo>
                  <a:cubicBezTo>
                    <a:pt x="8556" y="2016"/>
                    <a:pt x="8571" y="2010"/>
                    <a:pt x="8581" y="1999"/>
                  </a:cubicBezTo>
                  <a:cubicBezTo>
                    <a:pt x="8591" y="1967"/>
                    <a:pt x="8623" y="1946"/>
                    <a:pt x="8657" y="1946"/>
                  </a:cubicBezTo>
                  <a:cubicBezTo>
                    <a:pt x="8659" y="1946"/>
                    <a:pt x="8661" y="1946"/>
                    <a:pt x="8662" y="1946"/>
                  </a:cubicBezTo>
                  <a:cubicBezTo>
                    <a:pt x="8696" y="1876"/>
                    <a:pt x="8726" y="1799"/>
                    <a:pt x="8747" y="1723"/>
                  </a:cubicBezTo>
                  <a:cubicBezTo>
                    <a:pt x="8763" y="1678"/>
                    <a:pt x="8726" y="1648"/>
                    <a:pt x="8690" y="1648"/>
                  </a:cubicBezTo>
                  <a:close/>
                  <a:moveTo>
                    <a:pt x="5124" y="1740"/>
                  </a:moveTo>
                  <a:cubicBezTo>
                    <a:pt x="5082" y="1740"/>
                    <a:pt x="5041" y="1790"/>
                    <a:pt x="5076" y="1835"/>
                  </a:cubicBezTo>
                  <a:cubicBezTo>
                    <a:pt x="5123" y="1899"/>
                    <a:pt x="5172" y="1959"/>
                    <a:pt x="5223" y="2018"/>
                  </a:cubicBezTo>
                  <a:cubicBezTo>
                    <a:pt x="5234" y="2031"/>
                    <a:pt x="5251" y="2038"/>
                    <a:pt x="5266" y="2038"/>
                  </a:cubicBezTo>
                  <a:cubicBezTo>
                    <a:pt x="5315" y="2038"/>
                    <a:pt x="5342" y="1980"/>
                    <a:pt x="5308" y="1942"/>
                  </a:cubicBezTo>
                  <a:cubicBezTo>
                    <a:pt x="5259" y="1886"/>
                    <a:pt x="5212" y="1829"/>
                    <a:pt x="5170" y="1767"/>
                  </a:cubicBezTo>
                  <a:cubicBezTo>
                    <a:pt x="5158" y="1748"/>
                    <a:pt x="5141" y="1740"/>
                    <a:pt x="5124" y="1740"/>
                  </a:cubicBezTo>
                  <a:close/>
                  <a:moveTo>
                    <a:pt x="10708" y="1979"/>
                  </a:moveTo>
                  <a:cubicBezTo>
                    <a:pt x="10698" y="1979"/>
                    <a:pt x="10687" y="1982"/>
                    <a:pt x="10675" y="1989"/>
                  </a:cubicBezTo>
                  <a:cubicBezTo>
                    <a:pt x="10609" y="2023"/>
                    <a:pt x="10544" y="2052"/>
                    <a:pt x="10473" y="2080"/>
                  </a:cubicBezTo>
                  <a:cubicBezTo>
                    <a:pt x="10416" y="2101"/>
                    <a:pt x="10431" y="2189"/>
                    <a:pt x="10495" y="2189"/>
                  </a:cubicBezTo>
                  <a:lnTo>
                    <a:pt x="10497" y="2189"/>
                  </a:lnTo>
                  <a:cubicBezTo>
                    <a:pt x="10503" y="2189"/>
                    <a:pt x="10509" y="2189"/>
                    <a:pt x="10516" y="2187"/>
                  </a:cubicBezTo>
                  <a:cubicBezTo>
                    <a:pt x="10588" y="2159"/>
                    <a:pt x="10661" y="2125"/>
                    <a:pt x="10729" y="2089"/>
                  </a:cubicBezTo>
                  <a:cubicBezTo>
                    <a:pt x="10791" y="2060"/>
                    <a:pt x="10761" y="1979"/>
                    <a:pt x="10708" y="1979"/>
                  </a:cubicBezTo>
                  <a:close/>
                  <a:moveTo>
                    <a:pt x="8721" y="2039"/>
                  </a:moveTo>
                  <a:cubicBezTo>
                    <a:pt x="8671" y="2039"/>
                    <a:pt x="8639" y="2112"/>
                    <a:pt x="8692" y="2146"/>
                  </a:cubicBezTo>
                  <a:cubicBezTo>
                    <a:pt x="8760" y="2187"/>
                    <a:pt x="8832" y="2223"/>
                    <a:pt x="8907" y="2250"/>
                  </a:cubicBezTo>
                  <a:cubicBezTo>
                    <a:pt x="8913" y="2252"/>
                    <a:pt x="8920" y="2255"/>
                    <a:pt x="8928" y="2255"/>
                  </a:cubicBezTo>
                  <a:cubicBezTo>
                    <a:pt x="8992" y="2255"/>
                    <a:pt x="9007" y="2165"/>
                    <a:pt x="8947" y="2144"/>
                  </a:cubicBezTo>
                  <a:cubicBezTo>
                    <a:pt x="8879" y="2118"/>
                    <a:pt x="8815" y="2086"/>
                    <a:pt x="8752" y="2048"/>
                  </a:cubicBezTo>
                  <a:cubicBezTo>
                    <a:pt x="8741" y="2041"/>
                    <a:pt x="8731" y="2039"/>
                    <a:pt x="8721" y="2039"/>
                  </a:cubicBezTo>
                  <a:close/>
                  <a:moveTo>
                    <a:pt x="4514" y="2016"/>
                  </a:moveTo>
                  <a:cubicBezTo>
                    <a:pt x="4502" y="2016"/>
                    <a:pt x="4490" y="2020"/>
                    <a:pt x="4478" y="2029"/>
                  </a:cubicBezTo>
                  <a:cubicBezTo>
                    <a:pt x="4421" y="2076"/>
                    <a:pt x="4359" y="2116"/>
                    <a:pt x="4295" y="2155"/>
                  </a:cubicBezTo>
                  <a:cubicBezTo>
                    <a:pt x="4246" y="2184"/>
                    <a:pt x="4268" y="2261"/>
                    <a:pt x="4325" y="2261"/>
                  </a:cubicBezTo>
                  <a:cubicBezTo>
                    <a:pt x="4336" y="2261"/>
                    <a:pt x="4346" y="2259"/>
                    <a:pt x="4355" y="2252"/>
                  </a:cubicBezTo>
                  <a:cubicBezTo>
                    <a:pt x="4423" y="2212"/>
                    <a:pt x="4487" y="2169"/>
                    <a:pt x="4548" y="2121"/>
                  </a:cubicBezTo>
                  <a:cubicBezTo>
                    <a:pt x="4598" y="2083"/>
                    <a:pt x="4562" y="2016"/>
                    <a:pt x="4514" y="2016"/>
                  </a:cubicBezTo>
                  <a:close/>
                  <a:moveTo>
                    <a:pt x="10278" y="2146"/>
                  </a:moveTo>
                  <a:cubicBezTo>
                    <a:pt x="10273" y="2146"/>
                    <a:pt x="10268" y="2147"/>
                    <a:pt x="10263" y="2148"/>
                  </a:cubicBezTo>
                  <a:cubicBezTo>
                    <a:pt x="10194" y="2167"/>
                    <a:pt x="10120" y="2184"/>
                    <a:pt x="10046" y="2197"/>
                  </a:cubicBezTo>
                  <a:cubicBezTo>
                    <a:pt x="9977" y="2210"/>
                    <a:pt x="9988" y="2310"/>
                    <a:pt x="10056" y="2312"/>
                  </a:cubicBezTo>
                  <a:lnTo>
                    <a:pt x="10056" y="2310"/>
                  </a:lnTo>
                  <a:lnTo>
                    <a:pt x="10067" y="2310"/>
                  </a:lnTo>
                  <a:cubicBezTo>
                    <a:pt x="10143" y="2295"/>
                    <a:pt x="10220" y="2278"/>
                    <a:pt x="10295" y="2259"/>
                  </a:cubicBezTo>
                  <a:cubicBezTo>
                    <a:pt x="10324" y="2250"/>
                    <a:pt x="10341" y="2218"/>
                    <a:pt x="10333" y="2189"/>
                  </a:cubicBezTo>
                  <a:cubicBezTo>
                    <a:pt x="10326" y="2164"/>
                    <a:pt x="10304" y="2146"/>
                    <a:pt x="10278" y="2146"/>
                  </a:cubicBezTo>
                  <a:close/>
                  <a:moveTo>
                    <a:pt x="2234" y="2040"/>
                  </a:moveTo>
                  <a:cubicBezTo>
                    <a:pt x="2193" y="2040"/>
                    <a:pt x="2154" y="2090"/>
                    <a:pt x="2188" y="2133"/>
                  </a:cubicBezTo>
                  <a:cubicBezTo>
                    <a:pt x="2235" y="2197"/>
                    <a:pt x="2290" y="2255"/>
                    <a:pt x="2350" y="2308"/>
                  </a:cubicBezTo>
                  <a:cubicBezTo>
                    <a:pt x="2359" y="2315"/>
                    <a:pt x="2370" y="2321"/>
                    <a:pt x="2383" y="2321"/>
                  </a:cubicBezTo>
                  <a:cubicBezTo>
                    <a:pt x="2384" y="2321"/>
                    <a:pt x="2386" y="2321"/>
                    <a:pt x="2388" y="2321"/>
                  </a:cubicBezTo>
                  <a:cubicBezTo>
                    <a:pt x="2442" y="2321"/>
                    <a:pt x="2465" y="2257"/>
                    <a:pt x="2427" y="2221"/>
                  </a:cubicBezTo>
                  <a:cubicBezTo>
                    <a:pt x="2371" y="2174"/>
                    <a:pt x="2322" y="2121"/>
                    <a:pt x="2278" y="2063"/>
                  </a:cubicBezTo>
                  <a:cubicBezTo>
                    <a:pt x="2265" y="2047"/>
                    <a:pt x="2249" y="2040"/>
                    <a:pt x="2234" y="2040"/>
                  </a:cubicBezTo>
                  <a:close/>
                  <a:moveTo>
                    <a:pt x="5425" y="2083"/>
                  </a:moveTo>
                  <a:cubicBezTo>
                    <a:pt x="5380" y="2083"/>
                    <a:pt x="5341" y="2145"/>
                    <a:pt x="5389" y="2184"/>
                  </a:cubicBezTo>
                  <a:cubicBezTo>
                    <a:pt x="5447" y="2238"/>
                    <a:pt x="5506" y="2289"/>
                    <a:pt x="5570" y="2335"/>
                  </a:cubicBezTo>
                  <a:cubicBezTo>
                    <a:pt x="5578" y="2342"/>
                    <a:pt x="5591" y="2346"/>
                    <a:pt x="5604" y="2346"/>
                  </a:cubicBezTo>
                  <a:cubicBezTo>
                    <a:pt x="5657" y="2346"/>
                    <a:pt x="5681" y="2276"/>
                    <a:pt x="5638" y="2242"/>
                  </a:cubicBezTo>
                  <a:cubicBezTo>
                    <a:pt x="5578" y="2199"/>
                    <a:pt x="5521" y="2150"/>
                    <a:pt x="5466" y="2101"/>
                  </a:cubicBezTo>
                  <a:cubicBezTo>
                    <a:pt x="5453" y="2088"/>
                    <a:pt x="5439" y="2083"/>
                    <a:pt x="5425" y="2083"/>
                  </a:cubicBezTo>
                  <a:close/>
                  <a:moveTo>
                    <a:pt x="8497" y="2062"/>
                  </a:moveTo>
                  <a:cubicBezTo>
                    <a:pt x="8481" y="2062"/>
                    <a:pt x="8464" y="2069"/>
                    <a:pt x="8452" y="2086"/>
                  </a:cubicBezTo>
                  <a:cubicBezTo>
                    <a:pt x="8409" y="2146"/>
                    <a:pt x="8362" y="2204"/>
                    <a:pt x="8311" y="2255"/>
                  </a:cubicBezTo>
                  <a:cubicBezTo>
                    <a:pt x="8290" y="2278"/>
                    <a:pt x="8290" y="2312"/>
                    <a:pt x="8311" y="2335"/>
                  </a:cubicBezTo>
                  <a:cubicBezTo>
                    <a:pt x="8322" y="2346"/>
                    <a:pt x="8337" y="2350"/>
                    <a:pt x="8351" y="2350"/>
                  </a:cubicBezTo>
                  <a:cubicBezTo>
                    <a:pt x="8353" y="2351"/>
                    <a:pt x="8355" y="2351"/>
                    <a:pt x="8357" y="2351"/>
                  </a:cubicBezTo>
                  <a:cubicBezTo>
                    <a:pt x="8370" y="2351"/>
                    <a:pt x="8383" y="2345"/>
                    <a:pt x="8394" y="2335"/>
                  </a:cubicBezTo>
                  <a:cubicBezTo>
                    <a:pt x="8449" y="2278"/>
                    <a:pt x="8500" y="2218"/>
                    <a:pt x="8545" y="2152"/>
                  </a:cubicBezTo>
                  <a:cubicBezTo>
                    <a:pt x="8577" y="2108"/>
                    <a:pt x="8538" y="2062"/>
                    <a:pt x="8497" y="2062"/>
                  </a:cubicBezTo>
                  <a:close/>
                  <a:moveTo>
                    <a:pt x="9145" y="2204"/>
                  </a:moveTo>
                  <a:cubicBezTo>
                    <a:pt x="9083" y="2204"/>
                    <a:pt x="9068" y="2302"/>
                    <a:pt x="9137" y="2316"/>
                  </a:cubicBezTo>
                  <a:cubicBezTo>
                    <a:pt x="9213" y="2333"/>
                    <a:pt x="9290" y="2344"/>
                    <a:pt x="9369" y="2350"/>
                  </a:cubicBezTo>
                  <a:lnTo>
                    <a:pt x="9373" y="2350"/>
                  </a:lnTo>
                  <a:lnTo>
                    <a:pt x="9373" y="2353"/>
                  </a:lnTo>
                  <a:cubicBezTo>
                    <a:pt x="9445" y="2350"/>
                    <a:pt x="9450" y="2244"/>
                    <a:pt x="9379" y="2238"/>
                  </a:cubicBezTo>
                  <a:cubicBezTo>
                    <a:pt x="9305" y="2231"/>
                    <a:pt x="9233" y="2221"/>
                    <a:pt x="9160" y="2206"/>
                  </a:cubicBezTo>
                  <a:cubicBezTo>
                    <a:pt x="9155" y="2204"/>
                    <a:pt x="9150" y="2204"/>
                    <a:pt x="9145" y="2204"/>
                  </a:cubicBezTo>
                  <a:close/>
                  <a:moveTo>
                    <a:pt x="9824" y="2231"/>
                  </a:moveTo>
                  <a:cubicBezTo>
                    <a:pt x="9821" y="2231"/>
                    <a:pt x="9818" y="2231"/>
                    <a:pt x="9816" y="2231"/>
                  </a:cubicBezTo>
                  <a:cubicBezTo>
                    <a:pt x="9743" y="2238"/>
                    <a:pt x="9671" y="2242"/>
                    <a:pt x="9601" y="2244"/>
                  </a:cubicBezTo>
                  <a:cubicBezTo>
                    <a:pt x="9530" y="2250"/>
                    <a:pt x="9530" y="2355"/>
                    <a:pt x="9603" y="2359"/>
                  </a:cubicBezTo>
                  <a:lnTo>
                    <a:pt x="9603" y="2357"/>
                  </a:lnTo>
                  <a:cubicBezTo>
                    <a:pt x="9677" y="2355"/>
                    <a:pt x="9752" y="2350"/>
                    <a:pt x="9826" y="2342"/>
                  </a:cubicBezTo>
                  <a:lnTo>
                    <a:pt x="9837" y="2342"/>
                  </a:lnTo>
                  <a:cubicBezTo>
                    <a:pt x="9867" y="2340"/>
                    <a:pt x="9888" y="2310"/>
                    <a:pt x="9884" y="2280"/>
                  </a:cubicBezTo>
                  <a:cubicBezTo>
                    <a:pt x="9878" y="2251"/>
                    <a:pt x="9853" y="2231"/>
                    <a:pt x="9824" y="2231"/>
                  </a:cubicBezTo>
                  <a:close/>
                  <a:moveTo>
                    <a:pt x="4123" y="2254"/>
                  </a:moveTo>
                  <a:cubicBezTo>
                    <a:pt x="4116" y="2254"/>
                    <a:pt x="4108" y="2256"/>
                    <a:pt x="4099" y="2259"/>
                  </a:cubicBezTo>
                  <a:cubicBezTo>
                    <a:pt x="4031" y="2289"/>
                    <a:pt x="3963" y="2316"/>
                    <a:pt x="3893" y="2340"/>
                  </a:cubicBezTo>
                  <a:cubicBezTo>
                    <a:pt x="3831" y="2359"/>
                    <a:pt x="3846" y="2450"/>
                    <a:pt x="3910" y="2450"/>
                  </a:cubicBezTo>
                  <a:cubicBezTo>
                    <a:pt x="3916" y="2450"/>
                    <a:pt x="3923" y="2450"/>
                    <a:pt x="3929" y="2448"/>
                  </a:cubicBezTo>
                  <a:cubicBezTo>
                    <a:pt x="4004" y="2423"/>
                    <a:pt x="4076" y="2395"/>
                    <a:pt x="4146" y="2363"/>
                  </a:cubicBezTo>
                  <a:cubicBezTo>
                    <a:pt x="4204" y="2333"/>
                    <a:pt x="4177" y="2254"/>
                    <a:pt x="4123" y="2254"/>
                  </a:cubicBezTo>
                  <a:close/>
                  <a:moveTo>
                    <a:pt x="2576" y="2336"/>
                  </a:moveTo>
                  <a:cubicBezTo>
                    <a:pt x="2524" y="2336"/>
                    <a:pt x="2494" y="2411"/>
                    <a:pt x="2548" y="2442"/>
                  </a:cubicBezTo>
                  <a:cubicBezTo>
                    <a:pt x="2620" y="2480"/>
                    <a:pt x="2695" y="2510"/>
                    <a:pt x="2771" y="2529"/>
                  </a:cubicBezTo>
                  <a:cubicBezTo>
                    <a:pt x="2776" y="2531"/>
                    <a:pt x="2782" y="2531"/>
                    <a:pt x="2786" y="2531"/>
                  </a:cubicBezTo>
                  <a:cubicBezTo>
                    <a:pt x="2854" y="2531"/>
                    <a:pt x="2865" y="2436"/>
                    <a:pt x="2801" y="2418"/>
                  </a:cubicBezTo>
                  <a:cubicBezTo>
                    <a:pt x="2731" y="2401"/>
                    <a:pt x="2665" y="2376"/>
                    <a:pt x="2601" y="2342"/>
                  </a:cubicBezTo>
                  <a:cubicBezTo>
                    <a:pt x="2592" y="2338"/>
                    <a:pt x="2584" y="2336"/>
                    <a:pt x="2576" y="2336"/>
                  </a:cubicBezTo>
                  <a:close/>
                  <a:moveTo>
                    <a:pt x="3691" y="2396"/>
                  </a:moveTo>
                  <a:cubicBezTo>
                    <a:pt x="3687" y="2396"/>
                    <a:pt x="3683" y="2396"/>
                    <a:pt x="3678" y="2397"/>
                  </a:cubicBezTo>
                  <a:cubicBezTo>
                    <a:pt x="3608" y="2414"/>
                    <a:pt x="3533" y="2427"/>
                    <a:pt x="3459" y="2438"/>
                  </a:cubicBezTo>
                  <a:cubicBezTo>
                    <a:pt x="3389" y="2446"/>
                    <a:pt x="3395" y="2550"/>
                    <a:pt x="3465" y="2550"/>
                  </a:cubicBezTo>
                  <a:lnTo>
                    <a:pt x="3474" y="2550"/>
                  </a:lnTo>
                  <a:cubicBezTo>
                    <a:pt x="3550" y="2540"/>
                    <a:pt x="3629" y="2527"/>
                    <a:pt x="3704" y="2510"/>
                  </a:cubicBezTo>
                  <a:cubicBezTo>
                    <a:pt x="3773" y="2494"/>
                    <a:pt x="3755" y="2396"/>
                    <a:pt x="3691" y="2396"/>
                  </a:cubicBezTo>
                  <a:close/>
                  <a:moveTo>
                    <a:pt x="3005" y="2454"/>
                  </a:moveTo>
                  <a:cubicBezTo>
                    <a:pt x="2935" y="2454"/>
                    <a:pt x="2928" y="2568"/>
                    <a:pt x="3006" y="2570"/>
                  </a:cubicBezTo>
                  <a:cubicBezTo>
                    <a:pt x="3046" y="2572"/>
                    <a:pt x="3091" y="2574"/>
                    <a:pt x="3133" y="2574"/>
                  </a:cubicBezTo>
                  <a:lnTo>
                    <a:pt x="3193" y="2574"/>
                  </a:lnTo>
                  <a:lnTo>
                    <a:pt x="3242" y="2572"/>
                  </a:lnTo>
                  <a:cubicBezTo>
                    <a:pt x="3318" y="2570"/>
                    <a:pt x="3314" y="2456"/>
                    <a:pt x="3243" y="2456"/>
                  </a:cubicBezTo>
                  <a:cubicBezTo>
                    <a:pt x="3241" y="2456"/>
                    <a:pt x="3238" y="2457"/>
                    <a:pt x="3235" y="2457"/>
                  </a:cubicBezTo>
                  <a:lnTo>
                    <a:pt x="3189" y="2459"/>
                  </a:lnTo>
                  <a:cubicBezTo>
                    <a:pt x="3173" y="2459"/>
                    <a:pt x="3158" y="2460"/>
                    <a:pt x="3142" y="2460"/>
                  </a:cubicBezTo>
                  <a:cubicBezTo>
                    <a:pt x="3100" y="2460"/>
                    <a:pt x="3058" y="2458"/>
                    <a:pt x="3014" y="2455"/>
                  </a:cubicBezTo>
                  <a:cubicBezTo>
                    <a:pt x="3011" y="2454"/>
                    <a:pt x="3008" y="2454"/>
                    <a:pt x="3005" y="2454"/>
                  </a:cubicBezTo>
                  <a:close/>
                  <a:moveTo>
                    <a:pt x="5791" y="2355"/>
                  </a:moveTo>
                  <a:cubicBezTo>
                    <a:pt x="5738" y="2355"/>
                    <a:pt x="5705" y="2433"/>
                    <a:pt x="5764" y="2463"/>
                  </a:cubicBezTo>
                  <a:cubicBezTo>
                    <a:pt x="5832" y="2504"/>
                    <a:pt x="5900" y="2540"/>
                    <a:pt x="5970" y="2574"/>
                  </a:cubicBezTo>
                  <a:cubicBezTo>
                    <a:pt x="5979" y="2578"/>
                    <a:pt x="5987" y="2580"/>
                    <a:pt x="5996" y="2580"/>
                  </a:cubicBezTo>
                  <a:cubicBezTo>
                    <a:pt x="6057" y="2580"/>
                    <a:pt x="6074" y="2497"/>
                    <a:pt x="6019" y="2470"/>
                  </a:cubicBezTo>
                  <a:cubicBezTo>
                    <a:pt x="5953" y="2440"/>
                    <a:pt x="5887" y="2404"/>
                    <a:pt x="5823" y="2365"/>
                  </a:cubicBezTo>
                  <a:cubicBezTo>
                    <a:pt x="5812" y="2358"/>
                    <a:pt x="5801" y="2355"/>
                    <a:pt x="5791" y="2355"/>
                  </a:cubicBezTo>
                  <a:close/>
                  <a:moveTo>
                    <a:pt x="8182" y="2385"/>
                  </a:moveTo>
                  <a:cubicBezTo>
                    <a:pt x="8170" y="2385"/>
                    <a:pt x="8157" y="2389"/>
                    <a:pt x="8145" y="2399"/>
                  </a:cubicBezTo>
                  <a:cubicBezTo>
                    <a:pt x="8085" y="2442"/>
                    <a:pt x="8024" y="2482"/>
                    <a:pt x="7960" y="2516"/>
                  </a:cubicBezTo>
                  <a:cubicBezTo>
                    <a:pt x="7911" y="2544"/>
                    <a:pt x="7928" y="2619"/>
                    <a:pt x="7985" y="2623"/>
                  </a:cubicBezTo>
                  <a:cubicBezTo>
                    <a:pt x="7994" y="2623"/>
                    <a:pt x="8005" y="2621"/>
                    <a:pt x="8013" y="2616"/>
                  </a:cubicBezTo>
                  <a:cubicBezTo>
                    <a:pt x="8083" y="2580"/>
                    <a:pt x="8149" y="2538"/>
                    <a:pt x="8213" y="2491"/>
                  </a:cubicBezTo>
                  <a:cubicBezTo>
                    <a:pt x="8266" y="2455"/>
                    <a:pt x="8230" y="2385"/>
                    <a:pt x="8182" y="2385"/>
                  </a:cubicBezTo>
                  <a:close/>
                  <a:moveTo>
                    <a:pt x="6207" y="2552"/>
                  </a:moveTo>
                  <a:cubicBezTo>
                    <a:pt x="6159" y="2552"/>
                    <a:pt x="6130" y="2652"/>
                    <a:pt x="6187" y="2663"/>
                  </a:cubicBezTo>
                  <a:cubicBezTo>
                    <a:pt x="6259" y="2689"/>
                    <a:pt x="6336" y="2712"/>
                    <a:pt x="6411" y="2731"/>
                  </a:cubicBezTo>
                  <a:cubicBezTo>
                    <a:pt x="6414" y="2733"/>
                    <a:pt x="6418" y="2733"/>
                    <a:pt x="6424" y="2733"/>
                  </a:cubicBezTo>
                  <a:lnTo>
                    <a:pt x="6424" y="2733"/>
                  </a:lnTo>
                  <a:cubicBezTo>
                    <a:pt x="6492" y="2733"/>
                    <a:pt x="6504" y="2638"/>
                    <a:pt x="6438" y="2623"/>
                  </a:cubicBezTo>
                  <a:cubicBezTo>
                    <a:pt x="6366" y="2604"/>
                    <a:pt x="6296" y="2580"/>
                    <a:pt x="6225" y="2557"/>
                  </a:cubicBezTo>
                  <a:cubicBezTo>
                    <a:pt x="6219" y="2553"/>
                    <a:pt x="6213" y="2552"/>
                    <a:pt x="6207" y="2552"/>
                  </a:cubicBezTo>
                  <a:close/>
                  <a:moveTo>
                    <a:pt x="6424" y="2733"/>
                  </a:moveTo>
                  <a:lnTo>
                    <a:pt x="6424" y="2733"/>
                  </a:lnTo>
                  <a:cubicBezTo>
                    <a:pt x="6424" y="2733"/>
                    <a:pt x="6424" y="2733"/>
                    <a:pt x="6423" y="2733"/>
                  </a:cubicBezTo>
                  <a:lnTo>
                    <a:pt x="6425" y="2733"/>
                  </a:lnTo>
                  <a:cubicBezTo>
                    <a:pt x="6425" y="2733"/>
                    <a:pt x="6424" y="2733"/>
                    <a:pt x="6424" y="2733"/>
                  </a:cubicBezTo>
                  <a:close/>
                  <a:moveTo>
                    <a:pt x="7776" y="2599"/>
                  </a:moveTo>
                  <a:cubicBezTo>
                    <a:pt x="7770" y="2599"/>
                    <a:pt x="7764" y="2600"/>
                    <a:pt x="7758" y="2604"/>
                  </a:cubicBezTo>
                  <a:cubicBezTo>
                    <a:pt x="7687" y="2627"/>
                    <a:pt x="7617" y="2646"/>
                    <a:pt x="7545" y="2663"/>
                  </a:cubicBezTo>
                  <a:cubicBezTo>
                    <a:pt x="7479" y="2678"/>
                    <a:pt x="7487" y="2776"/>
                    <a:pt x="7558" y="2776"/>
                  </a:cubicBezTo>
                  <a:cubicBezTo>
                    <a:pt x="7560" y="2776"/>
                    <a:pt x="7564" y="2774"/>
                    <a:pt x="7568" y="2774"/>
                  </a:cubicBezTo>
                  <a:cubicBezTo>
                    <a:pt x="7645" y="2757"/>
                    <a:pt x="7722" y="2736"/>
                    <a:pt x="7796" y="2710"/>
                  </a:cubicBezTo>
                  <a:cubicBezTo>
                    <a:pt x="7851" y="2697"/>
                    <a:pt x="7823" y="2599"/>
                    <a:pt x="7776" y="2599"/>
                  </a:cubicBezTo>
                  <a:close/>
                  <a:moveTo>
                    <a:pt x="6646" y="2666"/>
                  </a:moveTo>
                  <a:cubicBezTo>
                    <a:pt x="6619" y="2666"/>
                    <a:pt x="6595" y="2686"/>
                    <a:pt x="6591" y="2714"/>
                  </a:cubicBezTo>
                  <a:cubicBezTo>
                    <a:pt x="6587" y="2746"/>
                    <a:pt x="6609" y="2776"/>
                    <a:pt x="6638" y="2780"/>
                  </a:cubicBezTo>
                  <a:cubicBezTo>
                    <a:pt x="6687" y="2789"/>
                    <a:pt x="6736" y="2795"/>
                    <a:pt x="6785" y="2802"/>
                  </a:cubicBezTo>
                  <a:cubicBezTo>
                    <a:pt x="6815" y="2806"/>
                    <a:pt x="6843" y="2808"/>
                    <a:pt x="6870" y="2810"/>
                  </a:cubicBezTo>
                  <a:lnTo>
                    <a:pt x="6875" y="2810"/>
                  </a:lnTo>
                  <a:cubicBezTo>
                    <a:pt x="6947" y="2810"/>
                    <a:pt x="6951" y="2704"/>
                    <a:pt x="6879" y="2697"/>
                  </a:cubicBezTo>
                  <a:cubicBezTo>
                    <a:pt x="6853" y="2693"/>
                    <a:pt x="6826" y="2691"/>
                    <a:pt x="6800" y="2689"/>
                  </a:cubicBezTo>
                  <a:cubicBezTo>
                    <a:pt x="6751" y="2682"/>
                    <a:pt x="6704" y="2676"/>
                    <a:pt x="6657" y="2667"/>
                  </a:cubicBezTo>
                  <a:cubicBezTo>
                    <a:pt x="6654" y="2667"/>
                    <a:pt x="6650" y="2666"/>
                    <a:pt x="6646" y="2666"/>
                  </a:cubicBezTo>
                  <a:close/>
                  <a:moveTo>
                    <a:pt x="7333" y="2697"/>
                  </a:moveTo>
                  <a:cubicBezTo>
                    <a:pt x="7331" y="2697"/>
                    <a:pt x="7328" y="2697"/>
                    <a:pt x="7326" y="2697"/>
                  </a:cubicBezTo>
                  <a:cubicBezTo>
                    <a:pt x="7255" y="2704"/>
                    <a:pt x="7183" y="2706"/>
                    <a:pt x="7102" y="2706"/>
                  </a:cubicBezTo>
                  <a:cubicBezTo>
                    <a:pt x="7072" y="2708"/>
                    <a:pt x="7047" y="2733"/>
                    <a:pt x="7049" y="2763"/>
                  </a:cubicBezTo>
                  <a:cubicBezTo>
                    <a:pt x="7051" y="2795"/>
                    <a:pt x="7077" y="2821"/>
                    <a:pt x="7109" y="2821"/>
                  </a:cubicBezTo>
                  <a:cubicBezTo>
                    <a:pt x="7187" y="2821"/>
                    <a:pt x="7264" y="2819"/>
                    <a:pt x="7336" y="2810"/>
                  </a:cubicBezTo>
                  <a:cubicBezTo>
                    <a:pt x="7408" y="2804"/>
                    <a:pt x="7401" y="2697"/>
                    <a:pt x="7333" y="269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45"/>
          <p:cNvSpPr/>
          <p:nvPr/>
        </p:nvSpPr>
        <p:spPr>
          <a:xfrm>
            <a:off x="7653563" y="5839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flipH="1">
            <a:off x="1132166" y="7649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46"/>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RAID summary</a:t>
            </a:r>
            <a:endParaRPr/>
          </a:p>
        </p:txBody>
      </p:sp>
      <p:sp>
        <p:nvSpPr>
          <p:cNvPr id="1460" name="Google Shape;1460;p46"/>
          <p:cNvSpPr txBox="1"/>
          <p:nvPr>
            <p:ph idx="1" type="subTitle"/>
          </p:nvPr>
        </p:nvSpPr>
        <p:spPr>
          <a:xfrm>
            <a:off x="799425" y="3274324"/>
            <a:ext cx="1721700" cy="9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a:t>
            </a:r>
            <a:r>
              <a:rPr lang="en"/>
              <a:t>is the closest planet to the Sun and the smallest one</a:t>
            </a:r>
            <a:endParaRPr/>
          </a:p>
        </p:txBody>
      </p:sp>
      <p:sp>
        <p:nvSpPr>
          <p:cNvPr id="1461" name="Google Shape;1461;p46"/>
          <p:cNvSpPr txBox="1"/>
          <p:nvPr>
            <p:ph idx="2" type="subTitle"/>
          </p:nvPr>
        </p:nvSpPr>
        <p:spPr>
          <a:xfrm>
            <a:off x="724425" y="2895375"/>
            <a:ext cx="1871700" cy="3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Risks</a:t>
            </a:r>
            <a:endParaRPr/>
          </a:p>
        </p:txBody>
      </p:sp>
      <p:grpSp>
        <p:nvGrpSpPr>
          <p:cNvPr id="1462" name="Google Shape;1462;p46"/>
          <p:cNvGrpSpPr/>
          <p:nvPr/>
        </p:nvGrpSpPr>
        <p:grpSpPr>
          <a:xfrm>
            <a:off x="1217925" y="1925156"/>
            <a:ext cx="884700" cy="884400"/>
            <a:chOff x="1070975" y="1782823"/>
            <a:chExt cx="884700" cy="884400"/>
          </a:xfrm>
        </p:grpSpPr>
        <p:sp>
          <p:nvSpPr>
            <p:cNvPr id="1463" name="Google Shape;1463;p46"/>
            <p:cNvSpPr/>
            <p:nvPr/>
          </p:nvSpPr>
          <p:spPr>
            <a:xfrm>
              <a:off x="1070975" y="1782823"/>
              <a:ext cx="884700" cy="88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R</a:t>
              </a:r>
              <a:endParaRPr sz="3000">
                <a:solidFill>
                  <a:schemeClr val="accent6"/>
                </a:solidFill>
                <a:latin typeface="Grandstander SemiBold"/>
                <a:ea typeface="Grandstander SemiBold"/>
                <a:cs typeface="Grandstander SemiBold"/>
                <a:sym typeface="Grandstander SemiBold"/>
              </a:endParaRPr>
            </a:p>
          </p:txBody>
        </p:sp>
        <p:grpSp>
          <p:nvGrpSpPr>
            <p:cNvPr id="1464" name="Google Shape;1464;p46"/>
            <p:cNvGrpSpPr/>
            <p:nvPr/>
          </p:nvGrpSpPr>
          <p:grpSpPr>
            <a:xfrm>
              <a:off x="1114118" y="1839476"/>
              <a:ext cx="711598" cy="787111"/>
              <a:chOff x="1130072" y="1712209"/>
              <a:chExt cx="904650" cy="1000650"/>
            </a:xfrm>
          </p:grpSpPr>
          <p:sp>
            <p:nvSpPr>
              <p:cNvPr id="1465" name="Google Shape;1465;p46"/>
              <p:cNvSpPr/>
              <p:nvPr/>
            </p:nvSpPr>
            <p:spPr>
              <a:xfrm>
                <a:off x="1822197" y="1712209"/>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466" name="Google Shape;1466;p46"/>
              <p:cNvSpPr/>
              <p:nvPr/>
            </p:nvSpPr>
            <p:spPr>
              <a:xfrm>
                <a:off x="1748022" y="1727609"/>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467" name="Google Shape;1467;p46"/>
              <p:cNvSpPr/>
              <p:nvPr/>
            </p:nvSpPr>
            <p:spPr>
              <a:xfrm>
                <a:off x="1130072" y="2247959"/>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sp>
        <p:nvSpPr>
          <p:cNvPr id="1468" name="Google Shape;1468;p46"/>
          <p:cNvSpPr txBox="1"/>
          <p:nvPr>
            <p:ph idx="3" type="subTitle"/>
          </p:nvPr>
        </p:nvSpPr>
        <p:spPr>
          <a:xfrm>
            <a:off x="2740575" y="3274324"/>
            <a:ext cx="1721700" cy="9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a:t>
            </a:r>
            <a:r>
              <a:rPr lang="en"/>
              <a:t>nice </a:t>
            </a:r>
            <a:r>
              <a:rPr lang="en"/>
              <a:t>name and is the second planet from the Sun</a:t>
            </a:r>
            <a:endParaRPr/>
          </a:p>
        </p:txBody>
      </p:sp>
      <p:sp>
        <p:nvSpPr>
          <p:cNvPr id="1469" name="Google Shape;1469;p46"/>
          <p:cNvSpPr txBox="1"/>
          <p:nvPr>
            <p:ph idx="4" type="subTitle"/>
          </p:nvPr>
        </p:nvSpPr>
        <p:spPr>
          <a:xfrm>
            <a:off x="2665575" y="2895375"/>
            <a:ext cx="1871700" cy="3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Assumptions</a:t>
            </a:r>
            <a:endParaRPr/>
          </a:p>
        </p:txBody>
      </p:sp>
      <p:sp>
        <p:nvSpPr>
          <p:cNvPr id="1470" name="Google Shape;1470;p46"/>
          <p:cNvSpPr txBox="1"/>
          <p:nvPr>
            <p:ph idx="5" type="subTitle"/>
          </p:nvPr>
        </p:nvSpPr>
        <p:spPr>
          <a:xfrm>
            <a:off x="4681725" y="3274324"/>
            <a:ext cx="1721700" cy="9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471" name="Google Shape;1471;p46"/>
          <p:cNvSpPr txBox="1"/>
          <p:nvPr>
            <p:ph idx="6" type="subTitle"/>
          </p:nvPr>
        </p:nvSpPr>
        <p:spPr>
          <a:xfrm>
            <a:off x="4606725" y="2895375"/>
            <a:ext cx="1871700" cy="3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Dependencies</a:t>
            </a:r>
            <a:endParaRPr/>
          </a:p>
        </p:txBody>
      </p:sp>
      <p:sp>
        <p:nvSpPr>
          <p:cNvPr id="1472" name="Google Shape;1472;p46"/>
          <p:cNvSpPr txBox="1"/>
          <p:nvPr>
            <p:ph idx="7" type="subTitle"/>
          </p:nvPr>
        </p:nvSpPr>
        <p:spPr>
          <a:xfrm>
            <a:off x="6622875" y="3274324"/>
            <a:ext cx="1721700" cy="9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sp>
        <p:nvSpPr>
          <p:cNvPr id="1473" name="Google Shape;1473;p46"/>
          <p:cNvSpPr txBox="1"/>
          <p:nvPr>
            <p:ph idx="8" type="subTitle"/>
          </p:nvPr>
        </p:nvSpPr>
        <p:spPr>
          <a:xfrm>
            <a:off x="6547875" y="2895375"/>
            <a:ext cx="1871700" cy="3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Issues</a:t>
            </a:r>
            <a:endParaRPr/>
          </a:p>
        </p:txBody>
      </p:sp>
      <p:grpSp>
        <p:nvGrpSpPr>
          <p:cNvPr id="1474" name="Google Shape;1474;p46"/>
          <p:cNvGrpSpPr/>
          <p:nvPr/>
        </p:nvGrpSpPr>
        <p:grpSpPr>
          <a:xfrm>
            <a:off x="3159075" y="1925156"/>
            <a:ext cx="884700" cy="884400"/>
            <a:chOff x="1070975" y="1782823"/>
            <a:chExt cx="884700" cy="884400"/>
          </a:xfrm>
        </p:grpSpPr>
        <p:sp>
          <p:nvSpPr>
            <p:cNvPr id="1475" name="Google Shape;1475;p46"/>
            <p:cNvSpPr/>
            <p:nvPr/>
          </p:nvSpPr>
          <p:spPr>
            <a:xfrm>
              <a:off x="1070975" y="1782823"/>
              <a:ext cx="884700" cy="884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A</a:t>
              </a:r>
              <a:endParaRPr sz="3000">
                <a:solidFill>
                  <a:schemeClr val="accent6"/>
                </a:solidFill>
                <a:latin typeface="Grandstander SemiBold"/>
                <a:ea typeface="Grandstander SemiBold"/>
                <a:cs typeface="Grandstander SemiBold"/>
                <a:sym typeface="Grandstander SemiBold"/>
              </a:endParaRPr>
            </a:p>
          </p:txBody>
        </p:sp>
        <p:grpSp>
          <p:nvGrpSpPr>
            <p:cNvPr id="1476" name="Google Shape;1476;p46"/>
            <p:cNvGrpSpPr/>
            <p:nvPr/>
          </p:nvGrpSpPr>
          <p:grpSpPr>
            <a:xfrm>
              <a:off x="1114118" y="1839476"/>
              <a:ext cx="711598" cy="787111"/>
              <a:chOff x="1130072" y="1712209"/>
              <a:chExt cx="904650" cy="1000650"/>
            </a:xfrm>
          </p:grpSpPr>
          <p:sp>
            <p:nvSpPr>
              <p:cNvPr id="1477" name="Google Shape;1477;p46"/>
              <p:cNvSpPr/>
              <p:nvPr/>
            </p:nvSpPr>
            <p:spPr>
              <a:xfrm>
                <a:off x="1822197" y="1712209"/>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478" name="Google Shape;1478;p46"/>
              <p:cNvSpPr/>
              <p:nvPr/>
            </p:nvSpPr>
            <p:spPr>
              <a:xfrm>
                <a:off x="1748022" y="1727609"/>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479" name="Google Shape;1479;p46"/>
              <p:cNvSpPr/>
              <p:nvPr/>
            </p:nvSpPr>
            <p:spPr>
              <a:xfrm>
                <a:off x="1130072" y="2247959"/>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grpSp>
        <p:nvGrpSpPr>
          <p:cNvPr id="1480" name="Google Shape;1480;p46"/>
          <p:cNvGrpSpPr/>
          <p:nvPr/>
        </p:nvGrpSpPr>
        <p:grpSpPr>
          <a:xfrm>
            <a:off x="5100225" y="1925156"/>
            <a:ext cx="884700" cy="884400"/>
            <a:chOff x="1070975" y="1782823"/>
            <a:chExt cx="884700" cy="884400"/>
          </a:xfrm>
        </p:grpSpPr>
        <p:sp>
          <p:nvSpPr>
            <p:cNvPr id="1481" name="Google Shape;1481;p46"/>
            <p:cNvSpPr/>
            <p:nvPr/>
          </p:nvSpPr>
          <p:spPr>
            <a:xfrm>
              <a:off x="1070975" y="1782823"/>
              <a:ext cx="884700" cy="88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I</a:t>
              </a:r>
              <a:endParaRPr sz="3000">
                <a:solidFill>
                  <a:schemeClr val="accent6"/>
                </a:solidFill>
                <a:latin typeface="Grandstander SemiBold"/>
                <a:ea typeface="Grandstander SemiBold"/>
                <a:cs typeface="Grandstander SemiBold"/>
                <a:sym typeface="Grandstander SemiBold"/>
              </a:endParaRPr>
            </a:p>
          </p:txBody>
        </p:sp>
        <p:grpSp>
          <p:nvGrpSpPr>
            <p:cNvPr id="1482" name="Google Shape;1482;p46"/>
            <p:cNvGrpSpPr/>
            <p:nvPr/>
          </p:nvGrpSpPr>
          <p:grpSpPr>
            <a:xfrm>
              <a:off x="1114118" y="1839476"/>
              <a:ext cx="711598" cy="787111"/>
              <a:chOff x="1130072" y="1712209"/>
              <a:chExt cx="904650" cy="1000650"/>
            </a:xfrm>
          </p:grpSpPr>
          <p:sp>
            <p:nvSpPr>
              <p:cNvPr id="1483" name="Google Shape;1483;p46"/>
              <p:cNvSpPr/>
              <p:nvPr/>
            </p:nvSpPr>
            <p:spPr>
              <a:xfrm>
                <a:off x="1822197" y="1712209"/>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484" name="Google Shape;1484;p46"/>
              <p:cNvSpPr/>
              <p:nvPr/>
            </p:nvSpPr>
            <p:spPr>
              <a:xfrm>
                <a:off x="1748022" y="1727609"/>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485" name="Google Shape;1485;p46"/>
              <p:cNvSpPr/>
              <p:nvPr/>
            </p:nvSpPr>
            <p:spPr>
              <a:xfrm>
                <a:off x="1130072" y="2247959"/>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grpSp>
        <p:nvGrpSpPr>
          <p:cNvPr id="1486" name="Google Shape;1486;p46"/>
          <p:cNvGrpSpPr/>
          <p:nvPr/>
        </p:nvGrpSpPr>
        <p:grpSpPr>
          <a:xfrm>
            <a:off x="7041375" y="1925156"/>
            <a:ext cx="884700" cy="884400"/>
            <a:chOff x="1070975" y="1782823"/>
            <a:chExt cx="884700" cy="884400"/>
          </a:xfrm>
        </p:grpSpPr>
        <p:sp>
          <p:nvSpPr>
            <p:cNvPr id="1487" name="Google Shape;1487;p46"/>
            <p:cNvSpPr/>
            <p:nvPr/>
          </p:nvSpPr>
          <p:spPr>
            <a:xfrm>
              <a:off x="1070975" y="1782823"/>
              <a:ext cx="884700" cy="884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D</a:t>
              </a:r>
              <a:endParaRPr sz="3000">
                <a:solidFill>
                  <a:schemeClr val="accent6"/>
                </a:solidFill>
                <a:latin typeface="Grandstander SemiBold"/>
                <a:ea typeface="Grandstander SemiBold"/>
                <a:cs typeface="Grandstander SemiBold"/>
                <a:sym typeface="Grandstander SemiBold"/>
              </a:endParaRPr>
            </a:p>
          </p:txBody>
        </p:sp>
        <p:grpSp>
          <p:nvGrpSpPr>
            <p:cNvPr id="1488" name="Google Shape;1488;p46"/>
            <p:cNvGrpSpPr/>
            <p:nvPr/>
          </p:nvGrpSpPr>
          <p:grpSpPr>
            <a:xfrm>
              <a:off x="1114118" y="1839476"/>
              <a:ext cx="711598" cy="787111"/>
              <a:chOff x="1130072" y="1712209"/>
              <a:chExt cx="904650" cy="1000650"/>
            </a:xfrm>
          </p:grpSpPr>
          <p:sp>
            <p:nvSpPr>
              <p:cNvPr id="1489" name="Google Shape;1489;p46"/>
              <p:cNvSpPr/>
              <p:nvPr/>
            </p:nvSpPr>
            <p:spPr>
              <a:xfrm>
                <a:off x="1822197" y="1712209"/>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490" name="Google Shape;1490;p46"/>
              <p:cNvSpPr/>
              <p:nvPr/>
            </p:nvSpPr>
            <p:spPr>
              <a:xfrm>
                <a:off x="1748022" y="1727609"/>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491" name="Google Shape;1491;p46"/>
              <p:cNvSpPr/>
              <p:nvPr/>
            </p:nvSpPr>
            <p:spPr>
              <a:xfrm>
                <a:off x="1130072" y="2247959"/>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cxnSp>
        <p:nvCxnSpPr>
          <p:cNvPr id="1492" name="Google Shape;1492;p46"/>
          <p:cNvCxnSpPr>
            <a:stCxn id="1463" idx="0"/>
            <a:endCxn id="1475" idx="0"/>
          </p:cNvCxnSpPr>
          <p:nvPr/>
        </p:nvCxnSpPr>
        <p:spPr>
          <a:xfrm flipH="1" rot="-5400000">
            <a:off x="2630625" y="954806"/>
            <a:ext cx="600" cy="1941300"/>
          </a:xfrm>
          <a:prstGeom prst="curvedConnector3">
            <a:avLst>
              <a:gd fmla="val -75092634" name="adj1"/>
            </a:avLst>
          </a:prstGeom>
          <a:noFill/>
          <a:ln cap="flat" cmpd="sng" w="19050">
            <a:solidFill>
              <a:schemeClr val="accent2"/>
            </a:solidFill>
            <a:prstDash val="solid"/>
            <a:round/>
            <a:headEnd len="med" w="med" type="none"/>
            <a:tailEnd len="med" w="med" type="none"/>
          </a:ln>
        </p:spPr>
      </p:cxnSp>
      <p:cxnSp>
        <p:nvCxnSpPr>
          <p:cNvPr id="1493" name="Google Shape;1493;p46"/>
          <p:cNvCxnSpPr>
            <a:stCxn id="1475" idx="0"/>
            <a:endCxn id="1481" idx="0"/>
          </p:cNvCxnSpPr>
          <p:nvPr/>
        </p:nvCxnSpPr>
        <p:spPr>
          <a:xfrm flipH="1" rot="-5400000">
            <a:off x="4571775" y="954806"/>
            <a:ext cx="600" cy="1941300"/>
          </a:xfrm>
          <a:prstGeom prst="curvedConnector3">
            <a:avLst>
              <a:gd fmla="val -75092634" name="adj1"/>
            </a:avLst>
          </a:prstGeom>
          <a:noFill/>
          <a:ln cap="flat" cmpd="sng" w="19050">
            <a:solidFill>
              <a:schemeClr val="accent2"/>
            </a:solidFill>
            <a:prstDash val="solid"/>
            <a:round/>
            <a:headEnd len="med" w="med" type="none"/>
            <a:tailEnd len="med" w="med" type="none"/>
          </a:ln>
        </p:spPr>
      </p:cxnSp>
      <p:cxnSp>
        <p:nvCxnSpPr>
          <p:cNvPr id="1494" name="Google Shape;1494;p46"/>
          <p:cNvCxnSpPr>
            <a:stCxn id="1481" idx="0"/>
            <a:endCxn id="1487" idx="0"/>
          </p:cNvCxnSpPr>
          <p:nvPr/>
        </p:nvCxnSpPr>
        <p:spPr>
          <a:xfrm flipH="1" rot="-5400000">
            <a:off x="6512925" y="954806"/>
            <a:ext cx="600" cy="1941300"/>
          </a:xfrm>
          <a:prstGeom prst="curvedConnector3">
            <a:avLst>
              <a:gd fmla="val -73913467" name="adj1"/>
            </a:avLst>
          </a:prstGeom>
          <a:noFill/>
          <a:ln cap="flat" cmpd="sng" w="19050">
            <a:solidFill>
              <a:schemeClr val="accent2"/>
            </a:solidFill>
            <a:prstDash val="solid"/>
            <a:round/>
            <a:headEnd len="med" w="med" type="none"/>
            <a:tailEnd len="med" w="med" type="none"/>
          </a:ln>
        </p:spPr>
      </p:cxnSp>
      <p:grpSp>
        <p:nvGrpSpPr>
          <p:cNvPr id="1495" name="Google Shape;1495;p46"/>
          <p:cNvGrpSpPr/>
          <p:nvPr/>
        </p:nvGrpSpPr>
        <p:grpSpPr>
          <a:xfrm rot="-958343">
            <a:off x="275400" y="619407"/>
            <a:ext cx="898036" cy="625706"/>
            <a:chOff x="225644" y="116598"/>
            <a:chExt cx="993632" cy="692312"/>
          </a:xfrm>
        </p:grpSpPr>
        <p:sp>
          <p:nvSpPr>
            <p:cNvPr id="1496" name="Google Shape;1496;p46"/>
            <p:cNvSpPr/>
            <p:nvPr/>
          </p:nvSpPr>
          <p:spPr>
            <a:xfrm>
              <a:off x="225644" y="116598"/>
              <a:ext cx="993632" cy="692312"/>
            </a:xfrm>
            <a:custGeom>
              <a:rect b="b" l="l" r="r" t="t"/>
              <a:pathLst>
                <a:path extrusionOk="0" h="4549" w="6529">
                  <a:moveTo>
                    <a:pt x="4171" y="0"/>
                  </a:moveTo>
                  <a:cubicBezTo>
                    <a:pt x="3369" y="0"/>
                    <a:pt x="2200" y="87"/>
                    <a:pt x="2200" y="87"/>
                  </a:cubicBezTo>
                  <a:cubicBezTo>
                    <a:pt x="2178" y="86"/>
                    <a:pt x="2157" y="86"/>
                    <a:pt x="2136" y="86"/>
                  </a:cubicBezTo>
                  <a:cubicBezTo>
                    <a:pt x="1" y="86"/>
                    <a:pt x="719" y="3139"/>
                    <a:pt x="1119" y="3630"/>
                  </a:cubicBezTo>
                  <a:cubicBezTo>
                    <a:pt x="1564" y="4176"/>
                    <a:pt x="3052" y="4549"/>
                    <a:pt x="3818" y="4549"/>
                  </a:cubicBezTo>
                  <a:cubicBezTo>
                    <a:pt x="4088" y="4549"/>
                    <a:pt x="4269" y="4502"/>
                    <a:pt x="4281" y="4401"/>
                  </a:cubicBezTo>
                  <a:cubicBezTo>
                    <a:pt x="4298" y="4265"/>
                    <a:pt x="3930" y="3637"/>
                    <a:pt x="3930" y="3637"/>
                  </a:cubicBezTo>
                  <a:lnTo>
                    <a:pt x="3930" y="3637"/>
                  </a:lnTo>
                  <a:cubicBezTo>
                    <a:pt x="3930" y="3637"/>
                    <a:pt x="3953" y="3637"/>
                    <a:pt x="3994" y="3637"/>
                  </a:cubicBezTo>
                  <a:cubicBezTo>
                    <a:pt x="4289" y="3637"/>
                    <a:pt x="5514" y="3609"/>
                    <a:pt x="5794" y="3152"/>
                  </a:cubicBezTo>
                  <a:cubicBezTo>
                    <a:pt x="5973" y="2860"/>
                    <a:pt x="6529" y="619"/>
                    <a:pt x="4852" y="51"/>
                  </a:cubicBezTo>
                  <a:cubicBezTo>
                    <a:pt x="4743" y="14"/>
                    <a:pt x="4485" y="0"/>
                    <a:pt x="417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497" name="Google Shape;1497;p46"/>
            <p:cNvGrpSpPr/>
            <p:nvPr/>
          </p:nvGrpSpPr>
          <p:grpSpPr>
            <a:xfrm>
              <a:off x="225644" y="116598"/>
              <a:ext cx="993632" cy="692312"/>
              <a:chOff x="225644" y="116598"/>
              <a:chExt cx="993632" cy="692312"/>
            </a:xfrm>
          </p:grpSpPr>
          <p:sp>
            <p:nvSpPr>
              <p:cNvPr id="1498" name="Google Shape;1498;p46"/>
              <p:cNvSpPr/>
              <p:nvPr/>
            </p:nvSpPr>
            <p:spPr>
              <a:xfrm>
                <a:off x="225644" y="116598"/>
                <a:ext cx="993632" cy="692312"/>
              </a:xfrm>
              <a:custGeom>
                <a:rect b="b" l="l" r="r" t="t"/>
                <a:pathLst>
                  <a:path extrusionOk="0" h="4549" w="6529">
                    <a:moveTo>
                      <a:pt x="4171" y="0"/>
                    </a:moveTo>
                    <a:cubicBezTo>
                      <a:pt x="3369" y="0"/>
                      <a:pt x="2200" y="87"/>
                      <a:pt x="2200" y="87"/>
                    </a:cubicBezTo>
                    <a:cubicBezTo>
                      <a:pt x="2178" y="86"/>
                      <a:pt x="2157" y="86"/>
                      <a:pt x="2136" y="86"/>
                    </a:cubicBezTo>
                    <a:cubicBezTo>
                      <a:pt x="1" y="86"/>
                      <a:pt x="719" y="3139"/>
                      <a:pt x="1119" y="3630"/>
                    </a:cubicBezTo>
                    <a:cubicBezTo>
                      <a:pt x="1564" y="4176"/>
                      <a:pt x="3051" y="4549"/>
                      <a:pt x="3817" y="4549"/>
                    </a:cubicBezTo>
                    <a:cubicBezTo>
                      <a:pt x="4087" y="4549"/>
                      <a:pt x="4268" y="4502"/>
                      <a:pt x="4281" y="4401"/>
                    </a:cubicBezTo>
                    <a:cubicBezTo>
                      <a:pt x="4298" y="4265"/>
                      <a:pt x="3930" y="3637"/>
                      <a:pt x="3930" y="3637"/>
                    </a:cubicBezTo>
                    <a:lnTo>
                      <a:pt x="3930" y="3637"/>
                    </a:lnTo>
                    <a:cubicBezTo>
                      <a:pt x="3930" y="3637"/>
                      <a:pt x="3953" y="3637"/>
                      <a:pt x="3994" y="3637"/>
                    </a:cubicBezTo>
                    <a:cubicBezTo>
                      <a:pt x="4289" y="3637"/>
                      <a:pt x="5514" y="3609"/>
                      <a:pt x="5794" y="3152"/>
                    </a:cubicBezTo>
                    <a:cubicBezTo>
                      <a:pt x="5973" y="2858"/>
                      <a:pt x="6529" y="619"/>
                      <a:pt x="4852" y="51"/>
                    </a:cubicBezTo>
                    <a:cubicBezTo>
                      <a:pt x="4743" y="14"/>
                      <a:pt x="4485" y="0"/>
                      <a:pt x="41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483296" y="374555"/>
                <a:ext cx="108966" cy="108968"/>
              </a:xfrm>
              <a:custGeom>
                <a:rect b="b" l="l" r="r" t="t"/>
                <a:pathLst>
                  <a:path extrusionOk="0" h="716" w="716">
                    <a:moveTo>
                      <a:pt x="358" y="1"/>
                    </a:moveTo>
                    <a:cubicBezTo>
                      <a:pt x="160" y="1"/>
                      <a:pt x="0" y="163"/>
                      <a:pt x="0" y="358"/>
                    </a:cubicBezTo>
                    <a:cubicBezTo>
                      <a:pt x="0" y="556"/>
                      <a:pt x="160" y="716"/>
                      <a:pt x="358" y="716"/>
                    </a:cubicBezTo>
                    <a:cubicBezTo>
                      <a:pt x="556" y="716"/>
                      <a:pt x="716" y="556"/>
                      <a:pt x="716" y="358"/>
                    </a:cubicBezTo>
                    <a:cubicBezTo>
                      <a:pt x="716" y="163"/>
                      <a:pt x="556" y="1"/>
                      <a:pt x="3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692249" y="365881"/>
                <a:ext cx="108662" cy="108968"/>
              </a:xfrm>
              <a:custGeom>
                <a:rect b="b" l="l" r="r" t="t"/>
                <a:pathLst>
                  <a:path extrusionOk="0" h="716" w="714">
                    <a:moveTo>
                      <a:pt x="358" y="0"/>
                    </a:moveTo>
                    <a:cubicBezTo>
                      <a:pt x="160" y="0"/>
                      <a:pt x="0" y="162"/>
                      <a:pt x="0" y="358"/>
                    </a:cubicBezTo>
                    <a:cubicBezTo>
                      <a:pt x="0" y="556"/>
                      <a:pt x="160" y="716"/>
                      <a:pt x="358" y="716"/>
                    </a:cubicBezTo>
                    <a:cubicBezTo>
                      <a:pt x="553" y="716"/>
                      <a:pt x="713" y="556"/>
                      <a:pt x="713" y="358"/>
                    </a:cubicBezTo>
                    <a:cubicBezTo>
                      <a:pt x="713" y="162"/>
                      <a:pt x="553"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879134" y="365881"/>
                <a:ext cx="108966" cy="108968"/>
              </a:xfrm>
              <a:custGeom>
                <a:rect b="b" l="l" r="r" t="t"/>
                <a:pathLst>
                  <a:path extrusionOk="0" h="716" w="716">
                    <a:moveTo>
                      <a:pt x="358" y="0"/>
                    </a:moveTo>
                    <a:cubicBezTo>
                      <a:pt x="160" y="0"/>
                      <a:pt x="0" y="162"/>
                      <a:pt x="0" y="358"/>
                    </a:cubicBezTo>
                    <a:cubicBezTo>
                      <a:pt x="0" y="556"/>
                      <a:pt x="160" y="716"/>
                      <a:pt x="358" y="716"/>
                    </a:cubicBezTo>
                    <a:cubicBezTo>
                      <a:pt x="556" y="716"/>
                      <a:pt x="715" y="556"/>
                      <a:pt x="715" y="358"/>
                    </a:cubicBezTo>
                    <a:cubicBezTo>
                      <a:pt x="715" y="162"/>
                      <a:pt x="556"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2" name="Google Shape;1502;p46"/>
          <p:cNvSpPr/>
          <p:nvPr/>
        </p:nvSpPr>
        <p:spPr>
          <a:xfrm>
            <a:off x="6892138" y="40550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flipH="1">
            <a:off x="8059464" y="117058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flipH="1">
            <a:off x="857951" y="15541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47"/>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Upcoming events</a:t>
            </a:r>
            <a:endParaRPr/>
          </a:p>
        </p:txBody>
      </p:sp>
      <p:grpSp>
        <p:nvGrpSpPr>
          <p:cNvPr id="1510" name="Google Shape;1510;p47"/>
          <p:cNvGrpSpPr/>
          <p:nvPr/>
        </p:nvGrpSpPr>
        <p:grpSpPr>
          <a:xfrm>
            <a:off x="2504984" y="1581691"/>
            <a:ext cx="4134034" cy="2718431"/>
            <a:chOff x="235800" y="830650"/>
            <a:chExt cx="6978450" cy="4588844"/>
          </a:xfrm>
        </p:grpSpPr>
        <p:sp>
          <p:nvSpPr>
            <p:cNvPr id="1511" name="Google Shape;1511;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47"/>
          <p:cNvGrpSpPr/>
          <p:nvPr/>
        </p:nvGrpSpPr>
        <p:grpSpPr>
          <a:xfrm>
            <a:off x="2504984" y="1581691"/>
            <a:ext cx="4134034" cy="2718431"/>
            <a:chOff x="235800" y="830650"/>
            <a:chExt cx="6978450" cy="4588844"/>
          </a:xfrm>
        </p:grpSpPr>
        <p:sp>
          <p:nvSpPr>
            <p:cNvPr id="1518" name="Google Shape;1518;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 name="Google Shape;1524;p47"/>
          <p:cNvSpPr/>
          <p:nvPr/>
        </p:nvSpPr>
        <p:spPr>
          <a:xfrm flipH="1">
            <a:off x="5768139" y="1632080"/>
            <a:ext cx="241111" cy="3548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flipH="1">
            <a:off x="3649760" y="3126737"/>
            <a:ext cx="241111" cy="3548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txBox="1"/>
          <p:nvPr/>
        </p:nvSpPr>
        <p:spPr>
          <a:xfrm>
            <a:off x="6921975" y="3170697"/>
            <a:ext cx="1497600" cy="85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Syne"/>
                <a:ea typeface="Syne"/>
                <a:cs typeface="Syne"/>
                <a:sym typeface="Syne"/>
              </a:rPr>
              <a:t>Venus has a beautiful name, but also high temperatures</a:t>
            </a:r>
            <a:endParaRPr>
              <a:solidFill>
                <a:schemeClr val="accent2"/>
              </a:solidFill>
              <a:latin typeface="Syne"/>
              <a:ea typeface="Syne"/>
              <a:cs typeface="Syne"/>
              <a:sym typeface="Syne"/>
            </a:endParaRPr>
          </a:p>
        </p:txBody>
      </p:sp>
      <p:sp>
        <p:nvSpPr>
          <p:cNvPr id="1527" name="Google Shape;1527;p47"/>
          <p:cNvSpPr txBox="1"/>
          <p:nvPr/>
        </p:nvSpPr>
        <p:spPr>
          <a:xfrm>
            <a:off x="6921975" y="2808512"/>
            <a:ext cx="1497600" cy="26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02/01/2022</a:t>
            </a:r>
            <a:endParaRPr sz="1600">
              <a:solidFill>
                <a:schemeClr val="accent2"/>
              </a:solidFill>
              <a:latin typeface="Grandstander SemiBold"/>
              <a:ea typeface="Grandstander SemiBold"/>
              <a:cs typeface="Grandstander SemiBold"/>
              <a:sym typeface="Grandstander SemiBold"/>
            </a:endParaRPr>
          </a:p>
        </p:txBody>
      </p:sp>
      <p:sp>
        <p:nvSpPr>
          <p:cNvPr id="1528" name="Google Shape;1528;p47"/>
          <p:cNvSpPr txBox="1"/>
          <p:nvPr/>
        </p:nvSpPr>
        <p:spPr>
          <a:xfrm>
            <a:off x="6921975" y="2371198"/>
            <a:ext cx="1497600" cy="32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Russia</a:t>
            </a:r>
            <a:endParaRPr sz="2300">
              <a:solidFill>
                <a:schemeClr val="accent2"/>
              </a:solidFill>
              <a:latin typeface="Grandstander SemiBold"/>
              <a:ea typeface="Grandstander SemiBold"/>
              <a:cs typeface="Grandstander SemiBold"/>
              <a:sym typeface="Grandstander SemiBold"/>
            </a:endParaRPr>
          </a:p>
        </p:txBody>
      </p:sp>
      <p:sp>
        <p:nvSpPr>
          <p:cNvPr id="1529" name="Google Shape;1529;p47"/>
          <p:cNvSpPr/>
          <p:nvPr/>
        </p:nvSpPr>
        <p:spPr>
          <a:xfrm flipH="1">
            <a:off x="8076139" y="1851918"/>
            <a:ext cx="241111" cy="3548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txBox="1"/>
          <p:nvPr/>
        </p:nvSpPr>
        <p:spPr>
          <a:xfrm flipH="1">
            <a:off x="724425" y="3170697"/>
            <a:ext cx="1497600" cy="8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Syne"/>
                <a:ea typeface="Syne"/>
                <a:cs typeface="Syne"/>
                <a:sym typeface="Syne"/>
              </a:rPr>
              <a:t>Despite being red, Mars is actually a very cold place</a:t>
            </a:r>
            <a:endParaRPr>
              <a:solidFill>
                <a:schemeClr val="accent2"/>
              </a:solidFill>
              <a:latin typeface="Syne"/>
              <a:ea typeface="Syne"/>
              <a:cs typeface="Syne"/>
              <a:sym typeface="Syne"/>
            </a:endParaRPr>
          </a:p>
        </p:txBody>
      </p:sp>
      <p:sp>
        <p:nvSpPr>
          <p:cNvPr id="1531" name="Google Shape;1531;p47"/>
          <p:cNvSpPr txBox="1"/>
          <p:nvPr/>
        </p:nvSpPr>
        <p:spPr>
          <a:xfrm flipH="1">
            <a:off x="724425" y="2808512"/>
            <a:ext cx="1497600" cy="26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05</a:t>
            </a:r>
            <a:r>
              <a:rPr lang="en" sz="1600">
                <a:solidFill>
                  <a:schemeClr val="accent2"/>
                </a:solidFill>
                <a:latin typeface="Grandstander SemiBold"/>
                <a:ea typeface="Grandstander SemiBold"/>
                <a:cs typeface="Grandstander SemiBold"/>
                <a:sym typeface="Grandstander SemiBold"/>
              </a:rPr>
              <a:t>/08/2022</a:t>
            </a:r>
            <a:endParaRPr sz="1600">
              <a:solidFill>
                <a:schemeClr val="accent2"/>
              </a:solidFill>
              <a:latin typeface="Grandstander SemiBold"/>
              <a:ea typeface="Grandstander SemiBold"/>
              <a:cs typeface="Grandstander SemiBold"/>
              <a:sym typeface="Grandstander SemiBold"/>
            </a:endParaRPr>
          </a:p>
        </p:txBody>
      </p:sp>
      <p:sp>
        <p:nvSpPr>
          <p:cNvPr id="1532" name="Google Shape;1532;p47"/>
          <p:cNvSpPr txBox="1"/>
          <p:nvPr/>
        </p:nvSpPr>
        <p:spPr>
          <a:xfrm flipH="1">
            <a:off x="724425" y="2371198"/>
            <a:ext cx="1497600" cy="32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Brazil</a:t>
            </a:r>
            <a:endParaRPr sz="2300">
              <a:solidFill>
                <a:schemeClr val="accent2"/>
              </a:solidFill>
              <a:latin typeface="Grandstander SemiBold"/>
              <a:ea typeface="Grandstander SemiBold"/>
              <a:cs typeface="Grandstander SemiBold"/>
              <a:sym typeface="Grandstander SemiBold"/>
            </a:endParaRPr>
          </a:p>
        </p:txBody>
      </p:sp>
      <p:sp>
        <p:nvSpPr>
          <p:cNvPr id="1533" name="Google Shape;1533;p47"/>
          <p:cNvSpPr/>
          <p:nvPr/>
        </p:nvSpPr>
        <p:spPr>
          <a:xfrm>
            <a:off x="826750" y="1851918"/>
            <a:ext cx="241111" cy="3548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rot="5626337">
            <a:off x="919952" y="931831"/>
            <a:ext cx="54719" cy="5471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flipH="1" rot="741497">
            <a:off x="7711957" y="735832"/>
            <a:ext cx="54667" cy="54667"/>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grpSp>
        <p:nvGrpSpPr>
          <p:cNvPr id="1540" name="Google Shape;1540;p48"/>
          <p:cNvGrpSpPr/>
          <p:nvPr/>
        </p:nvGrpSpPr>
        <p:grpSpPr>
          <a:xfrm flipH="1">
            <a:off x="3848891" y="2253064"/>
            <a:ext cx="4467758" cy="2608477"/>
            <a:chOff x="780524" y="279388"/>
            <a:chExt cx="5028994" cy="2651700"/>
          </a:xfrm>
        </p:grpSpPr>
        <p:sp>
          <p:nvSpPr>
            <p:cNvPr id="1541" name="Google Shape;1541;p48"/>
            <p:cNvSpPr/>
            <p:nvPr/>
          </p:nvSpPr>
          <p:spPr>
            <a:xfrm flipH="1">
              <a:off x="780524" y="279388"/>
              <a:ext cx="4903200" cy="2651700"/>
            </a:xfrm>
            <a:prstGeom prst="wedgeEllipseCallout">
              <a:avLst>
                <a:gd fmla="val -58769" name="adj1"/>
                <a:gd fmla="val 14833"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8"/>
            <p:cNvSpPr/>
            <p:nvPr/>
          </p:nvSpPr>
          <p:spPr>
            <a:xfrm rot="-447343">
              <a:off x="1054165" y="1589264"/>
              <a:ext cx="468236" cy="881788"/>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1543" name="Google Shape;1543;p48"/>
            <p:cNvSpPr/>
            <p:nvPr/>
          </p:nvSpPr>
          <p:spPr>
            <a:xfrm>
              <a:off x="5579767" y="1557701"/>
              <a:ext cx="229750" cy="288250"/>
            </a:xfrm>
            <a:custGeom>
              <a:rect b="b" l="l" r="r" t="t"/>
              <a:pathLst>
                <a:path extrusionOk="0" h="11530" w="9190">
                  <a:moveTo>
                    <a:pt x="9190" y="11530"/>
                  </a:moveTo>
                  <a:cubicBezTo>
                    <a:pt x="6236" y="9562"/>
                    <a:pt x="796" y="9467"/>
                    <a:pt x="99" y="5987"/>
                  </a:cubicBezTo>
                  <a:cubicBezTo>
                    <a:pt x="-297" y="4009"/>
                    <a:pt x="986" y="2017"/>
                    <a:pt x="986" y="0"/>
                  </a:cubicBezTo>
                </a:path>
              </a:pathLst>
            </a:custGeom>
            <a:noFill/>
            <a:ln cap="rnd" cmpd="sng" w="28575">
              <a:solidFill>
                <a:schemeClr val="accent6"/>
              </a:solidFill>
              <a:prstDash val="solid"/>
              <a:round/>
              <a:headEnd len="med" w="med" type="none"/>
              <a:tailEnd len="med" w="med" type="none"/>
            </a:ln>
          </p:spPr>
        </p:sp>
        <p:sp>
          <p:nvSpPr>
            <p:cNvPr id="1544" name="Google Shape;1544;p48"/>
            <p:cNvSpPr/>
            <p:nvPr/>
          </p:nvSpPr>
          <p:spPr>
            <a:xfrm>
              <a:off x="5582242" y="1363676"/>
              <a:ext cx="16625" cy="116425"/>
            </a:xfrm>
            <a:custGeom>
              <a:rect b="b" l="l" r="r" t="t"/>
              <a:pathLst>
                <a:path extrusionOk="0" h="4657" w="665">
                  <a:moveTo>
                    <a:pt x="665" y="4657"/>
                  </a:moveTo>
                  <a:cubicBezTo>
                    <a:pt x="665" y="3089"/>
                    <a:pt x="582" y="1456"/>
                    <a:pt x="0" y="0"/>
                  </a:cubicBezTo>
                </a:path>
              </a:pathLst>
            </a:custGeom>
            <a:noFill/>
            <a:ln cap="rnd" cmpd="sng" w="28575">
              <a:solidFill>
                <a:schemeClr val="accent6"/>
              </a:solidFill>
              <a:prstDash val="solid"/>
              <a:round/>
              <a:headEnd len="med" w="med" type="none"/>
              <a:tailEnd len="med" w="med" type="none"/>
            </a:ln>
          </p:spPr>
        </p:sp>
      </p:grpSp>
      <p:grpSp>
        <p:nvGrpSpPr>
          <p:cNvPr id="1545" name="Google Shape;1545;p48"/>
          <p:cNvGrpSpPr/>
          <p:nvPr/>
        </p:nvGrpSpPr>
        <p:grpSpPr>
          <a:xfrm>
            <a:off x="869075" y="420929"/>
            <a:ext cx="4356003" cy="2090865"/>
            <a:chOff x="780524" y="279388"/>
            <a:chExt cx="4903200" cy="2651700"/>
          </a:xfrm>
        </p:grpSpPr>
        <p:sp>
          <p:nvSpPr>
            <p:cNvPr id="1546" name="Google Shape;1546;p48"/>
            <p:cNvSpPr/>
            <p:nvPr/>
          </p:nvSpPr>
          <p:spPr>
            <a:xfrm flipH="1">
              <a:off x="780524" y="279388"/>
              <a:ext cx="4903200" cy="2651700"/>
            </a:xfrm>
            <a:prstGeom prst="wedgeEllipseCallout">
              <a:avLst>
                <a:gd fmla="val -59406" name="adj1"/>
                <a:gd fmla="val -180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8"/>
            <p:cNvSpPr/>
            <p:nvPr/>
          </p:nvSpPr>
          <p:spPr>
            <a:xfrm rot="-447343">
              <a:off x="1054165" y="1589264"/>
              <a:ext cx="468236" cy="881788"/>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1548" name="Google Shape;1548;p48"/>
            <p:cNvSpPr/>
            <p:nvPr/>
          </p:nvSpPr>
          <p:spPr>
            <a:xfrm>
              <a:off x="3686382" y="460099"/>
              <a:ext cx="388025" cy="83150"/>
            </a:xfrm>
            <a:custGeom>
              <a:rect b="b" l="l" r="r" t="t"/>
              <a:pathLst>
                <a:path extrusionOk="0" h="3326" w="15521">
                  <a:moveTo>
                    <a:pt x="15521" y="3326"/>
                  </a:moveTo>
                  <a:cubicBezTo>
                    <a:pt x="10788" y="960"/>
                    <a:pt x="5291" y="0"/>
                    <a:pt x="0" y="0"/>
                  </a:cubicBezTo>
                </a:path>
              </a:pathLst>
            </a:custGeom>
            <a:noFill/>
            <a:ln cap="rnd" cmpd="sng" w="28575">
              <a:solidFill>
                <a:schemeClr val="accent6"/>
              </a:solidFill>
              <a:prstDash val="solid"/>
              <a:round/>
              <a:headEnd len="med" w="med" type="none"/>
              <a:tailEnd len="med" w="med" type="none"/>
            </a:ln>
          </p:spPr>
        </p:sp>
        <p:sp>
          <p:nvSpPr>
            <p:cNvPr id="1549" name="Google Shape;1549;p48"/>
            <p:cNvSpPr/>
            <p:nvPr/>
          </p:nvSpPr>
          <p:spPr>
            <a:xfrm>
              <a:off x="3913675" y="399125"/>
              <a:ext cx="848125" cy="310425"/>
            </a:xfrm>
            <a:custGeom>
              <a:rect b="b" l="l" r="r" t="t"/>
              <a:pathLst>
                <a:path extrusionOk="0" h="12417" w="33925">
                  <a:moveTo>
                    <a:pt x="0" y="0"/>
                  </a:moveTo>
                  <a:cubicBezTo>
                    <a:pt x="11681" y="2927"/>
                    <a:pt x="23903" y="5741"/>
                    <a:pt x="33925" y="12417"/>
                  </a:cubicBezTo>
                </a:path>
              </a:pathLst>
            </a:custGeom>
            <a:noFill/>
            <a:ln cap="rnd" cmpd="sng" w="28575">
              <a:solidFill>
                <a:schemeClr val="accent6"/>
              </a:solidFill>
              <a:prstDash val="solid"/>
              <a:round/>
              <a:headEnd len="med" w="med" type="none"/>
              <a:tailEnd len="med" w="med" type="none"/>
            </a:ln>
          </p:spPr>
        </p:sp>
        <p:sp>
          <p:nvSpPr>
            <p:cNvPr id="1550" name="Google Shape;1550;p48"/>
            <p:cNvSpPr/>
            <p:nvPr/>
          </p:nvSpPr>
          <p:spPr>
            <a:xfrm rot="-2831398">
              <a:off x="5308272" y="942063"/>
              <a:ext cx="232127" cy="285384"/>
            </a:xfrm>
            <a:custGeom>
              <a:rect b="b" l="l" r="r" t="t"/>
              <a:pathLst>
                <a:path extrusionOk="0" h="11530" w="9190">
                  <a:moveTo>
                    <a:pt x="9190" y="11530"/>
                  </a:moveTo>
                  <a:cubicBezTo>
                    <a:pt x="6236" y="9562"/>
                    <a:pt x="796" y="9467"/>
                    <a:pt x="99" y="5987"/>
                  </a:cubicBezTo>
                  <a:cubicBezTo>
                    <a:pt x="-297" y="4009"/>
                    <a:pt x="986" y="2017"/>
                    <a:pt x="986" y="0"/>
                  </a:cubicBezTo>
                </a:path>
              </a:pathLst>
            </a:custGeom>
            <a:noFill/>
            <a:ln cap="rnd" cmpd="sng" w="28575">
              <a:solidFill>
                <a:schemeClr val="accent6"/>
              </a:solidFill>
              <a:prstDash val="solid"/>
              <a:round/>
              <a:headEnd len="med" w="med" type="none"/>
              <a:tailEnd len="med" w="med" type="none"/>
            </a:ln>
          </p:spPr>
        </p:sp>
        <p:sp>
          <p:nvSpPr>
            <p:cNvPr id="1551" name="Google Shape;1551;p48"/>
            <p:cNvSpPr/>
            <p:nvPr/>
          </p:nvSpPr>
          <p:spPr>
            <a:xfrm rot="-2831398">
              <a:off x="5144803" y="912073"/>
              <a:ext cx="16797" cy="115268"/>
            </a:xfrm>
            <a:custGeom>
              <a:rect b="b" l="l" r="r" t="t"/>
              <a:pathLst>
                <a:path extrusionOk="0" h="4657" w="665">
                  <a:moveTo>
                    <a:pt x="665" y="4657"/>
                  </a:moveTo>
                  <a:cubicBezTo>
                    <a:pt x="665" y="3089"/>
                    <a:pt x="582" y="1456"/>
                    <a:pt x="0" y="0"/>
                  </a:cubicBezTo>
                </a:path>
              </a:pathLst>
            </a:custGeom>
            <a:noFill/>
            <a:ln cap="rnd" cmpd="sng" w="28575">
              <a:solidFill>
                <a:schemeClr val="accent6"/>
              </a:solidFill>
              <a:prstDash val="solid"/>
              <a:round/>
              <a:headEnd len="med" w="med" type="none"/>
              <a:tailEnd len="med" w="med" type="none"/>
            </a:ln>
          </p:spPr>
        </p:sp>
      </p:grpSp>
      <p:sp>
        <p:nvSpPr>
          <p:cNvPr id="1552" name="Google Shape;1552;p48"/>
          <p:cNvSpPr txBox="1"/>
          <p:nvPr>
            <p:ph type="title"/>
          </p:nvPr>
        </p:nvSpPr>
        <p:spPr>
          <a:xfrm>
            <a:off x="1600950" y="887125"/>
            <a:ext cx="2892300" cy="41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we are</a:t>
            </a:r>
            <a:endParaRPr/>
          </a:p>
        </p:txBody>
      </p:sp>
      <p:sp>
        <p:nvSpPr>
          <p:cNvPr id="1553" name="Google Shape;1553;p48"/>
          <p:cNvSpPr txBox="1"/>
          <p:nvPr>
            <p:ph idx="1" type="subTitle"/>
          </p:nvPr>
        </p:nvSpPr>
        <p:spPr>
          <a:xfrm>
            <a:off x="1600888" y="1304825"/>
            <a:ext cx="2892000" cy="8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grpSp>
        <p:nvGrpSpPr>
          <p:cNvPr id="1554" name="Google Shape;1554;p48"/>
          <p:cNvGrpSpPr/>
          <p:nvPr/>
        </p:nvGrpSpPr>
        <p:grpSpPr>
          <a:xfrm rot="-337481">
            <a:off x="5534595" y="226710"/>
            <a:ext cx="2647616" cy="1840318"/>
            <a:chOff x="6219475" y="-957475"/>
            <a:chExt cx="3243713" cy="2254657"/>
          </a:xfrm>
        </p:grpSpPr>
        <p:sp>
          <p:nvSpPr>
            <p:cNvPr id="1555" name="Google Shape;1555;p48"/>
            <p:cNvSpPr/>
            <p:nvPr/>
          </p:nvSpPr>
          <p:spPr>
            <a:xfrm flipH="1">
              <a:off x="6219581" y="-957475"/>
              <a:ext cx="3243477" cy="2254283"/>
            </a:xfrm>
            <a:custGeom>
              <a:rect b="b" l="l" r="r" t="t"/>
              <a:pathLst>
                <a:path extrusionOk="0" h="17698" w="25464">
                  <a:moveTo>
                    <a:pt x="11524" y="0"/>
                  </a:moveTo>
                  <a:cubicBezTo>
                    <a:pt x="11460" y="0"/>
                    <a:pt x="11390" y="30"/>
                    <a:pt x="11316" y="97"/>
                  </a:cubicBezTo>
                  <a:cubicBezTo>
                    <a:pt x="10716" y="640"/>
                    <a:pt x="10003" y="553"/>
                    <a:pt x="8488" y="1153"/>
                  </a:cubicBezTo>
                  <a:cubicBezTo>
                    <a:pt x="6972" y="1753"/>
                    <a:pt x="7145" y="2868"/>
                    <a:pt x="7145" y="2868"/>
                  </a:cubicBezTo>
                  <a:cubicBezTo>
                    <a:pt x="7145" y="2868"/>
                    <a:pt x="5372" y="3011"/>
                    <a:pt x="5429" y="5326"/>
                  </a:cubicBezTo>
                  <a:cubicBezTo>
                    <a:pt x="5461" y="6605"/>
                    <a:pt x="6068" y="7195"/>
                    <a:pt x="6638" y="7422"/>
                  </a:cubicBezTo>
                  <a:cubicBezTo>
                    <a:pt x="6723" y="7863"/>
                    <a:pt x="7000" y="8225"/>
                    <a:pt x="7430" y="8242"/>
                  </a:cubicBezTo>
                  <a:cubicBezTo>
                    <a:pt x="7437" y="8242"/>
                    <a:pt x="7444" y="8242"/>
                    <a:pt x="7451" y="8242"/>
                  </a:cubicBezTo>
                  <a:cubicBezTo>
                    <a:pt x="7668" y="8242"/>
                    <a:pt x="7792" y="8117"/>
                    <a:pt x="7862" y="7944"/>
                  </a:cubicBezTo>
                  <a:cubicBezTo>
                    <a:pt x="8098" y="8593"/>
                    <a:pt x="8288" y="9042"/>
                    <a:pt x="8288" y="9042"/>
                  </a:cubicBezTo>
                  <a:cubicBezTo>
                    <a:pt x="8288" y="9042"/>
                    <a:pt x="8573" y="9957"/>
                    <a:pt x="8515" y="10242"/>
                  </a:cubicBezTo>
                  <a:cubicBezTo>
                    <a:pt x="8515" y="10242"/>
                    <a:pt x="8339" y="10276"/>
                    <a:pt x="8111" y="10338"/>
                  </a:cubicBezTo>
                  <a:lnTo>
                    <a:pt x="8107" y="10338"/>
                  </a:lnTo>
                  <a:cubicBezTo>
                    <a:pt x="7888" y="10353"/>
                    <a:pt x="7594" y="10359"/>
                    <a:pt x="7272" y="10368"/>
                  </a:cubicBezTo>
                  <a:lnTo>
                    <a:pt x="7287" y="10338"/>
                  </a:lnTo>
                  <a:cubicBezTo>
                    <a:pt x="7287" y="10338"/>
                    <a:pt x="4250" y="10019"/>
                    <a:pt x="3463" y="9808"/>
                  </a:cubicBezTo>
                  <a:cubicBezTo>
                    <a:pt x="3461" y="9789"/>
                    <a:pt x="3455" y="9772"/>
                    <a:pt x="3446" y="9757"/>
                  </a:cubicBezTo>
                  <a:cubicBezTo>
                    <a:pt x="3426" y="9721"/>
                    <a:pt x="3384" y="9680"/>
                    <a:pt x="3300" y="9680"/>
                  </a:cubicBezTo>
                  <a:cubicBezTo>
                    <a:pt x="3294" y="9680"/>
                    <a:pt x="3288" y="9680"/>
                    <a:pt x="3282" y="9680"/>
                  </a:cubicBezTo>
                  <a:cubicBezTo>
                    <a:pt x="3274" y="9680"/>
                    <a:pt x="3265" y="9685"/>
                    <a:pt x="3257" y="9685"/>
                  </a:cubicBezTo>
                  <a:cubicBezTo>
                    <a:pt x="3123" y="9355"/>
                    <a:pt x="3216" y="7844"/>
                    <a:pt x="3235" y="6852"/>
                  </a:cubicBezTo>
                  <a:lnTo>
                    <a:pt x="3257" y="6852"/>
                  </a:lnTo>
                  <a:cubicBezTo>
                    <a:pt x="3289" y="6852"/>
                    <a:pt x="3314" y="6826"/>
                    <a:pt x="3314" y="6797"/>
                  </a:cubicBezTo>
                  <a:cubicBezTo>
                    <a:pt x="3316" y="6758"/>
                    <a:pt x="3342" y="5892"/>
                    <a:pt x="3193" y="5622"/>
                  </a:cubicBezTo>
                  <a:cubicBezTo>
                    <a:pt x="3169" y="5581"/>
                    <a:pt x="3120" y="5554"/>
                    <a:pt x="3042" y="5535"/>
                  </a:cubicBezTo>
                  <a:cubicBezTo>
                    <a:pt x="3040" y="5149"/>
                    <a:pt x="3035" y="4768"/>
                    <a:pt x="3029" y="4400"/>
                  </a:cubicBezTo>
                  <a:lnTo>
                    <a:pt x="3035" y="4388"/>
                  </a:lnTo>
                  <a:cubicBezTo>
                    <a:pt x="3042" y="4391"/>
                    <a:pt x="3050" y="4393"/>
                    <a:pt x="3058" y="4393"/>
                  </a:cubicBezTo>
                  <a:cubicBezTo>
                    <a:pt x="3073" y="4393"/>
                    <a:pt x="3088" y="4386"/>
                    <a:pt x="3099" y="4375"/>
                  </a:cubicBezTo>
                  <a:cubicBezTo>
                    <a:pt x="3120" y="4351"/>
                    <a:pt x="3118" y="4315"/>
                    <a:pt x="3095" y="4294"/>
                  </a:cubicBezTo>
                  <a:cubicBezTo>
                    <a:pt x="3093" y="4292"/>
                    <a:pt x="3067" y="4268"/>
                    <a:pt x="3025" y="4234"/>
                  </a:cubicBezTo>
                  <a:cubicBezTo>
                    <a:pt x="2999" y="2866"/>
                    <a:pt x="2935" y="1744"/>
                    <a:pt x="2771" y="1555"/>
                  </a:cubicBezTo>
                  <a:cubicBezTo>
                    <a:pt x="2717" y="1492"/>
                    <a:pt x="2670" y="1464"/>
                    <a:pt x="2630" y="1464"/>
                  </a:cubicBezTo>
                  <a:cubicBezTo>
                    <a:pt x="2328" y="1464"/>
                    <a:pt x="2363" y="3011"/>
                    <a:pt x="2161" y="3079"/>
                  </a:cubicBezTo>
                  <a:cubicBezTo>
                    <a:pt x="1969" y="3145"/>
                    <a:pt x="901" y="3264"/>
                    <a:pt x="486" y="3483"/>
                  </a:cubicBezTo>
                  <a:lnTo>
                    <a:pt x="486" y="3451"/>
                  </a:lnTo>
                  <a:cubicBezTo>
                    <a:pt x="486" y="3413"/>
                    <a:pt x="457" y="3394"/>
                    <a:pt x="428" y="3394"/>
                  </a:cubicBezTo>
                  <a:cubicBezTo>
                    <a:pt x="400" y="3394"/>
                    <a:pt x="371" y="3413"/>
                    <a:pt x="371" y="3451"/>
                  </a:cubicBezTo>
                  <a:cubicBezTo>
                    <a:pt x="371" y="3468"/>
                    <a:pt x="371" y="3509"/>
                    <a:pt x="373" y="3562"/>
                  </a:cubicBezTo>
                  <a:cubicBezTo>
                    <a:pt x="356" y="3577"/>
                    <a:pt x="343" y="3594"/>
                    <a:pt x="332" y="3613"/>
                  </a:cubicBezTo>
                  <a:cubicBezTo>
                    <a:pt x="181" y="3917"/>
                    <a:pt x="1" y="5422"/>
                    <a:pt x="886" y="5594"/>
                  </a:cubicBezTo>
                  <a:cubicBezTo>
                    <a:pt x="922" y="5601"/>
                    <a:pt x="954" y="5637"/>
                    <a:pt x="982" y="5698"/>
                  </a:cubicBezTo>
                  <a:cubicBezTo>
                    <a:pt x="735" y="5737"/>
                    <a:pt x="567" y="5767"/>
                    <a:pt x="562" y="5767"/>
                  </a:cubicBezTo>
                  <a:cubicBezTo>
                    <a:pt x="539" y="5771"/>
                    <a:pt x="520" y="5788"/>
                    <a:pt x="516" y="5811"/>
                  </a:cubicBezTo>
                  <a:cubicBezTo>
                    <a:pt x="486" y="5937"/>
                    <a:pt x="350" y="6580"/>
                    <a:pt x="458" y="6743"/>
                  </a:cubicBezTo>
                  <a:cubicBezTo>
                    <a:pt x="475" y="6769"/>
                    <a:pt x="503" y="6788"/>
                    <a:pt x="533" y="6794"/>
                  </a:cubicBezTo>
                  <a:cubicBezTo>
                    <a:pt x="558" y="6799"/>
                    <a:pt x="628" y="6803"/>
                    <a:pt x="733" y="6805"/>
                  </a:cubicBezTo>
                  <a:cubicBezTo>
                    <a:pt x="647" y="8408"/>
                    <a:pt x="471" y="11813"/>
                    <a:pt x="628" y="12081"/>
                  </a:cubicBezTo>
                  <a:cubicBezTo>
                    <a:pt x="786" y="12351"/>
                    <a:pt x="3327" y="13128"/>
                    <a:pt x="4572" y="13479"/>
                  </a:cubicBezTo>
                  <a:cubicBezTo>
                    <a:pt x="4576" y="13609"/>
                    <a:pt x="4582" y="13739"/>
                    <a:pt x="4589" y="13869"/>
                  </a:cubicBezTo>
                  <a:cubicBezTo>
                    <a:pt x="4591" y="14037"/>
                    <a:pt x="4599" y="14201"/>
                    <a:pt x="4614" y="14354"/>
                  </a:cubicBezTo>
                  <a:cubicBezTo>
                    <a:pt x="4712" y="15880"/>
                    <a:pt x="4917" y="17299"/>
                    <a:pt x="5110" y="17340"/>
                  </a:cubicBezTo>
                  <a:cubicBezTo>
                    <a:pt x="5110" y="17340"/>
                    <a:pt x="7200" y="17463"/>
                    <a:pt x="8463" y="17463"/>
                  </a:cubicBezTo>
                  <a:cubicBezTo>
                    <a:pt x="9022" y="17463"/>
                    <a:pt x="9419" y="17439"/>
                    <a:pt x="9403" y="17369"/>
                  </a:cubicBezTo>
                  <a:lnTo>
                    <a:pt x="9403" y="17369"/>
                  </a:lnTo>
                  <a:cubicBezTo>
                    <a:pt x="9462" y="17448"/>
                    <a:pt x="9888" y="17479"/>
                    <a:pt x="10421" y="17479"/>
                  </a:cubicBezTo>
                  <a:cubicBezTo>
                    <a:pt x="11104" y="17479"/>
                    <a:pt x="11963" y="17428"/>
                    <a:pt x="12448" y="17361"/>
                  </a:cubicBezTo>
                  <a:cubicBezTo>
                    <a:pt x="12457" y="17384"/>
                    <a:pt x="12472" y="17408"/>
                    <a:pt x="12489" y="17427"/>
                  </a:cubicBezTo>
                  <a:cubicBezTo>
                    <a:pt x="12544" y="17472"/>
                    <a:pt x="12689" y="17516"/>
                    <a:pt x="12891" y="17555"/>
                  </a:cubicBezTo>
                  <a:cubicBezTo>
                    <a:pt x="12898" y="17582"/>
                    <a:pt x="12922" y="17598"/>
                    <a:pt x="12947" y="17598"/>
                  </a:cubicBezTo>
                  <a:cubicBezTo>
                    <a:pt x="12960" y="17598"/>
                    <a:pt x="12974" y="17593"/>
                    <a:pt x="12984" y="17582"/>
                  </a:cubicBezTo>
                  <a:lnTo>
                    <a:pt x="12993" y="17574"/>
                  </a:lnTo>
                  <a:cubicBezTo>
                    <a:pt x="13428" y="17647"/>
                    <a:pt x="14073" y="17697"/>
                    <a:pt x="14701" y="17697"/>
                  </a:cubicBezTo>
                  <a:cubicBezTo>
                    <a:pt x="15703" y="17697"/>
                    <a:pt x="16662" y="17569"/>
                    <a:pt x="16662" y="17197"/>
                  </a:cubicBezTo>
                  <a:cubicBezTo>
                    <a:pt x="16662" y="17033"/>
                    <a:pt x="16624" y="16612"/>
                    <a:pt x="16558" y="16056"/>
                  </a:cubicBezTo>
                  <a:lnTo>
                    <a:pt x="16558" y="16056"/>
                  </a:lnTo>
                  <a:cubicBezTo>
                    <a:pt x="17230" y="16648"/>
                    <a:pt x="17905" y="17165"/>
                    <a:pt x="18233" y="17312"/>
                  </a:cubicBezTo>
                  <a:cubicBezTo>
                    <a:pt x="18275" y="17331"/>
                    <a:pt x="18324" y="17339"/>
                    <a:pt x="18381" y="17339"/>
                  </a:cubicBezTo>
                  <a:cubicBezTo>
                    <a:pt x="19146" y="17339"/>
                    <a:pt x="21126" y="15707"/>
                    <a:pt x="21950" y="14890"/>
                  </a:cubicBezTo>
                  <a:cubicBezTo>
                    <a:pt x="21968" y="14907"/>
                    <a:pt x="21987" y="14922"/>
                    <a:pt x="22008" y="14935"/>
                  </a:cubicBezTo>
                  <a:cubicBezTo>
                    <a:pt x="22021" y="14941"/>
                    <a:pt x="22036" y="14943"/>
                    <a:pt x="22051" y="14943"/>
                  </a:cubicBezTo>
                  <a:cubicBezTo>
                    <a:pt x="22229" y="14943"/>
                    <a:pt x="23006" y="14290"/>
                    <a:pt x="23006" y="14139"/>
                  </a:cubicBezTo>
                  <a:cubicBezTo>
                    <a:pt x="23006" y="14124"/>
                    <a:pt x="22985" y="14086"/>
                    <a:pt x="22951" y="14035"/>
                  </a:cubicBezTo>
                  <a:cubicBezTo>
                    <a:pt x="22995" y="13998"/>
                    <a:pt x="23034" y="13966"/>
                    <a:pt x="23064" y="13939"/>
                  </a:cubicBezTo>
                  <a:cubicBezTo>
                    <a:pt x="23891" y="13196"/>
                    <a:pt x="25034" y="13149"/>
                    <a:pt x="25264" y="12768"/>
                  </a:cubicBezTo>
                  <a:cubicBezTo>
                    <a:pt x="25381" y="12573"/>
                    <a:pt x="25113" y="12526"/>
                    <a:pt x="24825" y="12526"/>
                  </a:cubicBezTo>
                  <a:cubicBezTo>
                    <a:pt x="24553" y="12526"/>
                    <a:pt x="24264" y="12568"/>
                    <a:pt x="24264" y="12568"/>
                  </a:cubicBezTo>
                  <a:cubicBezTo>
                    <a:pt x="24264" y="12568"/>
                    <a:pt x="25377" y="12083"/>
                    <a:pt x="25434" y="11825"/>
                  </a:cubicBezTo>
                  <a:cubicBezTo>
                    <a:pt x="25464" y="11694"/>
                    <a:pt x="25380" y="11644"/>
                    <a:pt x="25237" y="11644"/>
                  </a:cubicBezTo>
                  <a:cubicBezTo>
                    <a:pt x="24811" y="11644"/>
                    <a:pt x="23864" y="12085"/>
                    <a:pt x="23864" y="12085"/>
                  </a:cubicBezTo>
                  <a:cubicBezTo>
                    <a:pt x="23864" y="12085"/>
                    <a:pt x="25256" y="11255"/>
                    <a:pt x="25026" y="10874"/>
                  </a:cubicBezTo>
                  <a:cubicBezTo>
                    <a:pt x="24995" y="10823"/>
                    <a:pt x="24943" y="10800"/>
                    <a:pt x="24877" y="10800"/>
                  </a:cubicBezTo>
                  <a:cubicBezTo>
                    <a:pt x="24452" y="10800"/>
                    <a:pt x="23425" y="11713"/>
                    <a:pt x="23425" y="11713"/>
                  </a:cubicBezTo>
                  <a:cubicBezTo>
                    <a:pt x="23425" y="11713"/>
                    <a:pt x="24359" y="10564"/>
                    <a:pt x="23856" y="10564"/>
                  </a:cubicBezTo>
                  <a:cubicBezTo>
                    <a:pt x="23841" y="10564"/>
                    <a:pt x="23824" y="10566"/>
                    <a:pt x="23806" y="10568"/>
                  </a:cubicBezTo>
                  <a:cubicBezTo>
                    <a:pt x="23570" y="10598"/>
                    <a:pt x="22472" y="11257"/>
                    <a:pt x="21576" y="12445"/>
                  </a:cubicBezTo>
                  <a:lnTo>
                    <a:pt x="21431" y="12285"/>
                  </a:lnTo>
                  <a:cubicBezTo>
                    <a:pt x="21429" y="12279"/>
                    <a:pt x="21425" y="12272"/>
                    <a:pt x="21421" y="12266"/>
                  </a:cubicBezTo>
                  <a:cubicBezTo>
                    <a:pt x="21408" y="12251"/>
                    <a:pt x="21389" y="12243"/>
                    <a:pt x="21367" y="12243"/>
                  </a:cubicBezTo>
                  <a:cubicBezTo>
                    <a:pt x="21265" y="12243"/>
                    <a:pt x="20846" y="12577"/>
                    <a:pt x="20799" y="12615"/>
                  </a:cubicBezTo>
                  <a:cubicBezTo>
                    <a:pt x="20499" y="12856"/>
                    <a:pt x="20339" y="13026"/>
                    <a:pt x="20322" y="13119"/>
                  </a:cubicBezTo>
                  <a:cubicBezTo>
                    <a:pt x="19710" y="13541"/>
                    <a:pt x="18839" y="14220"/>
                    <a:pt x="18586" y="14286"/>
                  </a:cubicBezTo>
                  <a:cubicBezTo>
                    <a:pt x="18579" y="14273"/>
                    <a:pt x="18573" y="14258"/>
                    <a:pt x="18562" y="14245"/>
                  </a:cubicBezTo>
                  <a:cubicBezTo>
                    <a:pt x="18547" y="14224"/>
                    <a:pt x="18520" y="14211"/>
                    <a:pt x="18492" y="14211"/>
                  </a:cubicBezTo>
                  <a:cubicBezTo>
                    <a:pt x="18490" y="14211"/>
                    <a:pt x="18488" y="14211"/>
                    <a:pt x="18486" y="14211"/>
                  </a:cubicBezTo>
                  <a:cubicBezTo>
                    <a:pt x="18471" y="14201"/>
                    <a:pt x="18458" y="14188"/>
                    <a:pt x="18443" y="14175"/>
                  </a:cubicBezTo>
                  <a:cubicBezTo>
                    <a:pt x="16696" y="11698"/>
                    <a:pt x="15638" y="10366"/>
                    <a:pt x="15460" y="10142"/>
                  </a:cubicBezTo>
                  <a:cubicBezTo>
                    <a:pt x="15451" y="10129"/>
                    <a:pt x="15443" y="10119"/>
                    <a:pt x="15432" y="10108"/>
                  </a:cubicBezTo>
                  <a:cubicBezTo>
                    <a:pt x="15239" y="9915"/>
                    <a:pt x="14578" y="9860"/>
                    <a:pt x="13879" y="9860"/>
                  </a:cubicBezTo>
                  <a:cubicBezTo>
                    <a:pt x="13489" y="9860"/>
                    <a:pt x="13088" y="9877"/>
                    <a:pt x="12748" y="9897"/>
                  </a:cubicBezTo>
                  <a:cubicBezTo>
                    <a:pt x="12497" y="9853"/>
                    <a:pt x="12054" y="9784"/>
                    <a:pt x="11677" y="9784"/>
                  </a:cubicBezTo>
                  <a:cubicBezTo>
                    <a:pt x="11318" y="9784"/>
                    <a:pt x="11019" y="9846"/>
                    <a:pt x="11003" y="10051"/>
                  </a:cubicBezTo>
                  <a:cubicBezTo>
                    <a:pt x="10999" y="10091"/>
                    <a:pt x="10993" y="10146"/>
                    <a:pt x="10982" y="10210"/>
                  </a:cubicBezTo>
                  <a:cubicBezTo>
                    <a:pt x="10748" y="9925"/>
                    <a:pt x="10752" y="9193"/>
                    <a:pt x="10650" y="8889"/>
                  </a:cubicBezTo>
                  <a:cubicBezTo>
                    <a:pt x="10535" y="8546"/>
                    <a:pt x="11744" y="8855"/>
                    <a:pt x="12459" y="7974"/>
                  </a:cubicBezTo>
                  <a:cubicBezTo>
                    <a:pt x="12948" y="7375"/>
                    <a:pt x="12706" y="5926"/>
                    <a:pt x="12312" y="4749"/>
                  </a:cubicBezTo>
                  <a:cubicBezTo>
                    <a:pt x="12293" y="4637"/>
                    <a:pt x="12255" y="4528"/>
                    <a:pt x="12197" y="4428"/>
                  </a:cubicBezTo>
                  <a:cubicBezTo>
                    <a:pt x="12046" y="4021"/>
                    <a:pt x="11878" y="3666"/>
                    <a:pt x="11729" y="3415"/>
                  </a:cubicBezTo>
                  <a:cubicBezTo>
                    <a:pt x="12744" y="2947"/>
                    <a:pt x="13080" y="1489"/>
                    <a:pt x="12916" y="1325"/>
                  </a:cubicBezTo>
                  <a:cubicBezTo>
                    <a:pt x="12893" y="1301"/>
                    <a:pt x="12853" y="1291"/>
                    <a:pt x="12803" y="1291"/>
                  </a:cubicBezTo>
                  <a:cubicBezTo>
                    <a:pt x="12573" y="1291"/>
                    <a:pt x="12122" y="1505"/>
                    <a:pt x="11982" y="1576"/>
                  </a:cubicBezTo>
                  <a:cubicBezTo>
                    <a:pt x="12168" y="1437"/>
                    <a:pt x="11972" y="0"/>
                    <a:pt x="11524"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556" name="Google Shape;1556;p48"/>
            <p:cNvGrpSpPr/>
            <p:nvPr/>
          </p:nvGrpSpPr>
          <p:grpSpPr>
            <a:xfrm flipH="1">
              <a:off x="6219475" y="-957220"/>
              <a:ext cx="3243713" cy="2254402"/>
              <a:chOff x="6219475" y="-957220"/>
              <a:chExt cx="3243713" cy="2254402"/>
            </a:xfrm>
          </p:grpSpPr>
          <p:sp>
            <p:nvSpPr>
              <p:cNvPr id="1557" name="Google Shape;1557;p48"/>
              <p:cNvSpPr/>
              <p:nvPr/>
            </p:nvSpPr>
            <p:spPr>
              <a:xfrm>
                <a:off x="6219475" y="-770744"/>
                <a:ext cx="884874" cy="1578813"/>
              </a:xfrm>
              <a:custGeom>
                <a:rect b="b" l="l" r="r" t="t"/>
                <a:pathLst>
                  <a:path extrusionOk="0" h="12395" w="6947">
                    <a:moveTo>
                      <a:pt x="2632" y="0"/>
                    </a:moveTo>
                    <a:cubicBezTo>
                      <a:pt x="2330" y="0"/>
                      <a:pt x="2366" y="1549"/>
                      <a:pt x="2165" y="1615"/>
                    </a:cubicBezTo>
                    <a:cubicBezTo>
                      <a:pt x="1935" y="1691"/>
                      <a:pt x="488" y="1845"/>
                      <a:pt x="334" y="2149"/>
                    </a:cubicBezTo>
                    <a:cubicBezTo>
                      <a:pt x="181" y="2453"/>
                      <a:pt x="0" y="3958"/>
                      <a:pt x="888" y="4130"/>
                    </a:cubicBezTo>
                    <a:cubicBezTo>
                      <a:pt x="1388" y="4228"/>
                      <a:pt x="973" y="9655"/>
                      <a:pt x="1201" y="10189"/>
                    </a:cubicBezTo>
                    <a:cubicBezTo>
                      <a:pt x="1414" y="10685"/>
                      <a:pt x="5598" y="12394"/>
                      <a:pt x="6260" y="12394"/>
                    </a:cubicBezTo>
                    <a:cubicBezTo>
                      <a:pt x="6311" y="12394"/>
                      <a:pt x="6341" y="12384"/>
                      <a:pt x="6347" y="12362"/>
                    </a:cubicBezTo>
                    <a:cubicBezTo>
                      <a:pt x="6421" y="12056"/>
                      <a:pt x="6947" y="10047"/>
                      <a:pt x="6947" y="10047"/>
                    </a:cubicBezTo>
                    <a:cubicBezTo>
                      <a:pt x="6947" y="10047"/>
                      <a:pt x="3374" y="8770"/>
                      <a:pt x="3146" y="8619"/>
                    </a:cubicBezTo>
                    <a:cubicBezTo>
                      <a:pt x="2918" y="8465"/>
                      <a:pt x="3231" y="625"/>
                      <a:pt x="2773" y="91"/>
                    </a:cubicBezTo>
                    <a:cubicBezTo>
                      <a:pt x="2719" y="28"/>
                      <a:pt x="2673" y="0"/>
                      <a:pt x="2632"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8"/>
              <p:cNvSpPr/>
              <p:nvPr/>
            </p:nvSpPr>
            <p:spPr>
              <a:xfrm>
                <a:off x="6274246" y="-215011"/>
                <a:ext cx="873793" cy="997092"/>
              </a:xfrm>
              <a:custGeom>
                <a:rect b="b" l="l" r="r" t="t"/>
                <a:pathLst>
                  <a:path extrusionOk="0" h="7828" w="6860">
                    <a:moveTo>
                      <a:pt x="1240" y="1"/>
                    </a:moveTo>
                    <a:cubicBezTo>
                      <a:pt x="756" y="1"/>
                      <a:pt x="343" y="44"/>
                      <a:pt x="343" y="167"/>
                    </a:cubicBezTo>
                    <a:cubicBezTo>
                      <a:pt x="343" y="455"/>
                      <a:pt x="0" y="5913"/>
                      <a:pt x="200" y="6256"/>
                    </a:cubicBezTo>
                    <a:cubicBezTo>
                      <a:pt x="400" y="6599"/>
                      <a:pt x="4486" y="7769"/>
                      <a:pt x="4801" y="7827"/>
                    </a:cubicBezTo>
                    <a:cubicBezTo>
                      <a:pt x="4804" y="7827"/>
                      <a:pt x="4807" y="7827"/>
                      <a:pt x="4810" y="7827"/>
                    </a:cubicBezTo>
                    <a:cubicBezTo>
                      <a:pt x="5146" y="7827"/>
                      <a:pt x="6859" y="4511"/>
                      <a:pt x="6859" y="4511"/>
                    </a:cubicBezTo>
                    <a:cubicBezTo>
                      <a:pt x="6859" y="4511"/>
                      <a:pt x="3058" y="4113"/>
                      <a:pt x="2858" y="3911"/>
                    </a:cubicBezTo>
                    <a:cubicBezTo>
                      <a:pt x="2601" y="3656"/>
                      <a:pt x="2944" y="253"/>
                      <a:pt x="2743" y="140"/>
                    </a:cubicBezTo>
                    <a:cubicBezTo>
                      <a:pt x="2630" y="75"/>
                      <a:pt x="1874"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8"/>
              <p:cNvSpPr/>
              <p:nvPr/>
            </p:nvSpPr>
            <p:spPr>
              <a:xfrm>
                <a:off x="6826411" y="-589873"/>
                <a:ext cx="1478060" cy="1792294"/>
              </a:xfrm>
              <a:custGeom>
                <a:rect b="b" l="l" r="r" t="t"/>
                <a:pathLst>
                  <a:path extrusionOk="0" h="14071" w="11604">
                    <a:moveTo>
                      <a:pt x="5530" y="0"/>
                    </a:moveTo>
                    <a:cubicBezTo>
                      <a:pt x="4296" y="0"/>
                      <a:pt x="2609" y="271"/>
                      <a:pt x="2609" y="271"/>
                    </a:cubicBezTo>
                    <a:cubicBezTo>
                      <a:pt x="1237" y="729"/>
                      <a:pt x="3527" y="6160"/>
                      <a:pt x="3527" y="6160"/>
                    </a:cubicBezTo>
                    <a:cubicBezTo>
                      <a:pt x="3527" y="6160"/>
                      <a:pt x="3812" y="7073"/>
                      <a:pt x="3754" y="7360"/>
                    </a:cubicBezTo>
                    <a:cubicBezTo>
                      <a:pt x="3697" y="7646"/>
                      <a:pt x="573" y="7741"/>
                      <a:pt x="286" y="7912"/>
                    </a:cubicBezTo>
                    <a:cubicBezTo>
                      <a:pt x="0" y="8084"/>
                      <a:pt x="39" y="13000"/>
                      <a:pt x="211" y="13685"/>
                    </a:cubicBezTo>
                    <a:cubicBezTo>
                      <a:pt x="286" y="13986"/>
                      <a:pt x="2487" y="14070"/>
                      <a:pt x="4935" y="14070"/>
                    </a:cubicBezTo>
                    <a:cubicBezTo>
                      <a:pt x="8068" y="14070"/>
                      <a:pt x="11603" y="13932"/>
                      <a:pt x="11603" y="13932"/>
                    </a:cubicBezTo>
                    <a:cubicBezTo>
                      <a:pt x="11603" y="13932"/>
                      <a:pt x="10688" y="7912"/>
                      <a:pt x="10460" y="7454"/>
                    </a:cubicBezTo>
                    <a:cubicBezTo>
                      <a:pt x="10394" y="7321"/>
                      <a:pt x="10044" y="7276"/>
                      <a:pt x="9573" y="7276"/>
                    </a:cubicBezTo>
                    <a:cubicBezTo>
                      <a:pt x="8645" y="7276"/>
                      <a:pt x="7247" y="7448"/>
                      <a:pt x="6621" y="7448"/>
                    </a:cubicBezTo>
                    <a:cubicBezTo>
                      <a:pt x="6475" y="7448"/>
                      <a:pt x="6371" y="7439"/>
                      <a:pt x="6325" y="7416"/>
                    </a:cubicBezTo>
                    <a:cubicBezTo>
                      <a:pt x="5983" y="7245"/>
                      <a:pt x="6004" y="6350"/>
                      <a:pt x="5887" y="6007"/>
                    </a:cubicBezTo>
                    <a:cubicBezTo>
                      <a:pt x="5772" y="5664"/>
                      <a:pt x="6981" y="5971"/>
                      <a:pt x="7696" y="5092"/>
                    </a:cubicBezTo>
                    <a:cubicBezTo>
                      <a:pt x="8511" y="4092"/>
                      <a:pt x="7296" y="729"/>
                      <a:pt x="6725" y="214"/>
                    </a:cubicBezTo>
                    <a:cubicBezTo>
                      <a:pt x="6548" y="55"/>
                      <a:pt x="6084" y="0"/>
                      <a:pt x="5530"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8"/>
              <p:cNvSpPr/>
              <p:nvPr/>
            </p:nvSpPr>
            <p:spPr>
              <a:xfrm>
                <a:off x="7506714" y="-291053"/>
                <a:ext cx="159346" cy="193355"/>
              </a:xfrm>
              <a:custGeom>
                <a:rect b="b" l="l" r="r" t="t"/>
                <a:pathLst>
                  <a:path extrusionOk="0" h="1518" w="1251">
                    <a:moveTo>
                      <a:pt x="83" y="1"/>
                    </a:moveTo>
                    <a:cubicBezTo>
                      <a:pt x="37" y="1"/>
                      <a:pt x="0" y="62"/>
                      <a:pt x="46" y="103"/>
                    </a:cubicBezTo>
                    <a:cubicBezTo>
                      <a:pt x="535" y="532"/>
                      <a:pt x="1059" y="1058"/>
                      <a:pt x="1089" y="1192"/>
                    </a:cubicBezTo>
                    <a:cubicBezTo>
                      <a:pt x="829" y="1252"/>
                      <a:pt x="397" y="1399"/>
                      <a:pt x="380" y="1405"/>
                    </a:cubicBezTo>
                    <a:cubicBezTo>
                      <a:pt x="318" y="1426"/>
                      <a:pt x="333" y="1518"/>
                      <a:pt x="397" y="1518"/>
                    </a:cubicBezTo>
                    <a:cubicBezTo>
                      <a:pt x="403" y="1518"/>
                      <a:pt x="410" y="1516"/>
                      <a:pt x="416" y="1514"/>
                    </a:cubicBezTo>
                    <a:cubicBezTo>
                      <a:pt x="420" y="1511"/>
                      <a:pt x="874" y="1356"/>
                      <a:pt x="1125" y="1301"/>
                    </a:cubicBezTo>
                    <a:cubicBezTo>
                      <a:pt x="1161" y="1294"/>
                      <a:pt x="1191" y="1267"/>
                      <a:pt x="1199" y="1233"/>
                    </a:cubicBezTo>
                    <a:cubicBezTo>
                      <a:pt x="1250" y="1035"/>
                      <a:pt x="463" y="315"/>
                      <a:pt x="120" y="15"/>
                    </a:cubicBezTo>
                    <a:cubicBezTo>
                      <a:pt x="108" y="5"/>
                      <a:pt x="95" y="1"/>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8"/>
              <p:cNvSpPr/>
              <p:nvPr/>
            </p:nvSpPr>
            <p:spPr>
              <a:xfrm>
                <a:off x="7330938" y="-311179"/>
                <a:ext cx="125846" cy="139730"/>
              </a:xfrm>
              <a:custGeom>
                <a:rect b="b" l="l" r="r" t="t"/>
                <a:pathLst>
                  <a:path extrusionOk="0" h="1097" w="988">
                    <a:moveTo>
                      <a:pt x="708" y="0"/>
                    </a:moveTo>
                    <a:cubicBezTo>
                      <a:pt x="674" y="0"/>
                      <a:pt x="640" y="29"/>
                      <a:pt x="651" y="73"/>
                    </a:cubicBezTo>
                    <a:cubicBezTo>
                      <a:pt x="749" y="437"/>
                      <a:pt x="832" y="869"/>
                      <a:pt x="809" y="978"/>
                    </a:cubicBezTo>
                    <a:cubicBezTo>
                      <a:pt x="704" y="933"/>
                      <a:pt x="381" y="590"/>
                      <a:pt x="121" y="278"/>
                    </a:cubicBezTo>
                    <a:cubicBezTo>
                      <a:pt x="109" y="263"/>
                      <a:pt x="94" y="257"/>
                      <a:pt x="80" y="257"/>
                    </a:cubicBezTo>
                    <a:cubicBezTo>
                      <a:pt x="38" y="257"/>
                      <a:pt x="1" y="307"/>
                      <a:pt x="34" y="350"/>
                    </a:cubicBezTo>
                    <a:cubicBezTo>
                      <a:pt x="219" y="573"/>
                      <a:pt x="666" y="1095"/>
                      <a:pt x="826" y="1095"/>
                    </a:cubicBezTo>
                    <a:lnTo>
                      <a:pt x="828" y="1097"/>
                    </a:lnTo>
                    <a:cubicBezTo>
                      <a:pt x="853" y="1097"/>
                      <a:pt x="879" y="1086"/>
                      <a:pt x="894" y="1065"/>
                    </a:cubicBezTo>
                    <a:cubicBezTo>
                      <a:pt x="987" y="942"/>
                      <a:pt x="832" y="310"/>
                      <a:pt x="762" y="43"/>
                    </a:cubicBezTo>
                    <a:cubicBezTo>
                      <a:pt x="754" y="13"/>
                      <a:pt x="731" y="0"/>
                      <a:pt x="7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8"/>
              <p:cNvSpPr/>
              <p:nvPr/>
            </p:nvSpPr>
            <p:spPr>
              <a:xfrm>
                <a:off x="7620459" y="-371681"/>
                <a:ext cx="108141" cy="129795"/>
              </a:xfrm>
              <a:custGeom>
                <a:rect b="b" l="l" r="r" t="t"/>
                <a:pathLst>
                  <a:path extrusionOk="0" h="1019" w="849">
                    <a:moveTo>
                      <a:pt x="564" y="0"/>
                    </a:moveTo>
                    <a:cubicBezTo>
                      <a:pt x="529" y="0"/>
                      <a:pt x="493" y="30"/>
                      <a:pt x="508" y="76"/>
                    </a:cubicBezTo>
                    <a:cubicBezTo>
                      <a:pt x="604" y="393"/>
                      <a:pt x="689" y="755"/>
                      <a:pt x="687" y="887"/>
                    </a:cubicBezTo>
                    <a:cubicBezTo>
                      <a:pt x="583" y="804"/>
                      <a:pt x="328" y="470"/>
                      <a:pt x="123" y="169"/>
                    </a:cubicBezTo>
                    <a:cubicBezTo>
                      <a:pt x="111" y="152"/>
                      <a:pt x="95" y="144"/>
                      <a:pt x="79" y="144"/>
                    </a:cubicBezTo>
                    <a:cubicBezTo>
                      <a:pt x="39" y="144"/>
                      <a:pt x="1" y="189"/>
                      <a:pt x="30" y="233"/>
                    </a:cubicBezTo>
                    <a:cubicBezTo>
                      <a:pt x="381" y="755"/>
                      <a:pt x="613" y="1019"/>
                      <a:pt x="715" y="1019"/>
                    </a:cubicBezTo>
                    <a:lnTo>
                      <a:pt x="721" y="1016"/>
                    </a:lnTo>
                    <a:cubicBezTo>
                      <a:pt x="751" y="1014"/>
                      <a:pt x="777" y="993"/>
                      <a:pt x="787" y="965"/>
                    </a:cubicBezTo>
                    <a:cubicBezTo>
                      <a:pt x="849" y="814"/>
                      <a:pt x="655" y="169"/>
                      <a:pt x="617" y="42"/>
                    </a:cubicBezTo>
                    <a:cubicBezTo>
                      <a:pt x="609" y="13"/>
                      <a:pt x="58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8"/>
              <p:cNvSpPr/>
              <p:nvPr/>
            </p:nvSpPr>
            <p:spPr>
              <a:xfrm>
                <a:off x="7497671" y="-93114"/>
                <a:ext cx="154761" cy="138839"/>
              </a:xfrm>
              <a:custGeom>
                <a:rect b="b" l="l" r="r" t="t"/>
                <a:pathLst>
                  <a:path extrusionOk="0" h="1090" w="1215">
                    <a:moveTo>
                      <a:pt x="1152" y="1"/>
                    </a:moveTo>
                    <a:cubicBezTo>
                      <a:pt x="1125" y="1"/>
                      <a:pt x="1102" y="21"/>
                      <a:pt x="1098" y="49"/>
                    </a:cubicBezTo>
                    <a:cubicBezTo>
                      <a:pt x="970" y="832"/>
                      <a:pt x="796" y="964"/>
                      <a:pt x="704" y="975"/>
                    </a:cubicBezTo>
                    <a:cubicBezTo>
                      <a:pt x="700" y="975"/>
                      <a:pt x="696" y="975"/>
                      <a:pt x="692" y="975"/>
                    </a:cubicBezTo>
                    <a:cubicBezTo>
                      <a:pt x="494" y="975"/>
                      <a:pt x="238" y="511"/>
                      <a:pt x="121" y="209"/>
                    </a:cubicBezTo>
                    <a:cubicBezTo>
                      <a:pt x="110" y="185"/>
                      <a:pt x="91" y="175"/>
                      <a:pt x="72" y="175"/>
                    </a:cubicBezTo>
                    <a:cubicBezTo>
                      <a:pt x="36" y="175"/>
                      <a:pt x="1" y="207"/>
                      <a:pt x="15" y="251"/>
                    </a:cubicBezTo>
                    <a:cubicBezTo>
                      <a:pt x="49" y="338"/>
                      <a:pt x="351" y="1090"/>
                      <a:pt x="693" y="1090"/>
                    </a:cubicBezTo>
                    <a:cubicBezTo>
                      <a:pt x="702" y="1090"/>
                      <a:pt x="708" y="1090"/>
                      <a:pt x="717" y="1087"/>
                    </a:cubicBezTo>
                    <a:cubicBezTo>
                      <a:pt x="940" y="1064"/>
                      <a:pt x="1102" y="732"/>
                      <a:pt x="1211" y="68"/>
                    </a:cubicBezTo>
                    <a:cubicBezTo>
                      <a:pt x="1215" y="36"/>
                      <a:pt x="1194" y="6"/>
                      <a:pt x="1164" y="2"/>
                    </a:cubicBezTo>
                    <a:cubicBezTo>
                      <a:pt x="1160" y="1"/>
                      <a:pt x="1156" y="1"/>
                      <a:pt x="11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8"/>
              <p:cNvSpPr/>
              <p:nvPr/>
            </p:nvSpPr>
            <p:spPr>
              <a:xfrm>
                <a:off x="7231332" y="-363020"/>
                <a:ext cx="261756" cy="251820"/>
              </a:xfrm>
              <a:custGeom>
                <a:rect b="b" l="l" r="r" t="t"/>
                <a:pathLst>
                  <a:path extrusionOk="0" h="1977" w="2055">
                    <a:moveTo>
                      <a:pt x="1067" y="114"/>
                    </a:moveTo>
                    <a:cubicBezTo>
                      <a:pt x="1550" y="114"/>
                      <a:pt x="1942" y="506"/>
                      <a:pt x="1942" y="989"/>
                    </a:cubicBezTo>
                    <a:cubicBezTo>
                      <a:pt x="1942" y="1344"/>
                      <a:pt x="1727" y="1661"/>
                      <a:pt x="1401" y="1798"/>
                    </a:cubicBezTo>
                    <a:cubicBezTo>
                      <a:pt x="1292" y="1843"/>
                      <a:pt x="1178" y="1865"/>
                      <a:pt x="1065" y="1865"/>
                    </a:cubicBezTo>
                    <a:cubicBezTo>
                      <a:pt x="838" y="1865"/>
                      <a:pt x="615" y="1776"/>
                      <a:pt x="448" y="1608"/>
                    </a:cubicBezTo>
                    <a:cubicBezTo>
                      <a:pt x="197" y="1357"/>
                      <a:pt x="122" y="983"/>
                      <a:pt x="258" y="655"/>
                    </a:cubicBezTo>
                    <a:cubicBezTo>
                      <a:pt x="395" y="327"/>
                      <a:pt x="714" y="114"/>
                      <a:pt x="1067" y="114"/>
                    </a:cubicBezTo>
                    <a:close/>
                    <a:moveTo>
                      <a:pt x="1065" y="0"/>
                    </a:moveTo>
                    <a:cubicBezTo>
                      <a:pt x="808" y="0"/>
                      <a:pt x="556" y="100"/>
                      <a:pt x="367" y="289"/>
                    </a:cubicBezTo>
                    <a:cubicBezTo>
                      <a:pt x="84" y="572"/>
                      <a:pt x="1" y="997"/>
                      <a:pt x="152" y="1368"/>
                    </a:cubicBezTo>
                    <a:cubicBezTo>
                      <a:pt x="305" y="1736"/>
                      <a:pt x="667" y="1976"/>
                      <a:pt x="1067" y="1976"/>
                    </a:cubicBezTo>
                    <a:cubicBezTo>
                      <a:pt x="1612" y="1976"/>
                      <a:pt x="2055" y="1534"/>
                      <a:pt x="2055" y="989"/>
                    </a:cubicBezTo>
                    <a:cubicBezTo>
                      <a:pt x="2055" y="589"/>
                      <a:pt x="1814" y="227"/>
                      <a:pt x="1446" y="76"/>
                    </a:cubicBezTo>
                    <a:cubicBezTo>
                      <a:pt x="1323" y="25"/>
                      <a:pt x="1193" y="0"/>
                      <a:pt x="10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8"/>
              <p:cNvSpPr/>
              <p:nvPr/>
            </p:nvSpPr>
            <p:spPr>
              <a:xfrm>
                <a:off x="7527986" y="-457022"/>
                <a:ext cx="261883" cy="252075"/>
              </a:xfrm>
              <a:custGeom>
                <a:rect b="b" l="l" r="r" t="t"/>
                <a:pathLst>
                  <a:path extrusionOk="0" h="1979" w="2056">
                    <a:moveTo>
                      <a:pt x="1066" y="114"/>
                    </a:moveTo>
                    <a:cubicBezTo>
                      <a:pt x="1549" y="116"/>
                      <a:pt x="1941" y="505"/>
                      <a:pt x="1941" y="988"/>
                    </a:cubicBezTo>
                    <a:cubicBezTo>
                      <a:pt x="1941" y="1342"/>
                      <a:pt x="1728" y="1661"/>
                      <a:pt x="1403" y="1797"/>
                    </a:cubicBezTo>
                    <a:cubicBezTo>
                      <a:pt x="1294" y="1842"/>
                      <a:pt x="1179" y="1864"/>
                      <a:pt x="1066" y="1864"/>
                    </a:cubicBezTo>
                    <a:cubicBezTo>
                      <a:pt x="839" y="1864"/>
                      <a:pt x="615" y="1775"/>
                      <a:pt x="449" y="1608"/>
                    </a:cubicBezTo>
                    <a:cubicBezTo>
                      <a:pt x="198" y="1359"/>
                      <a:pt x="124" y="982"/>
                      <a:pt x="258" y="656"/>
                    </a:cubicBezTo>
                    <a:cubicBezTo>
                      <a:pt x="394" y="329"/>
                      <a:pt x="713" y="116"/>
                      <a:pt x="1066" y="116"/>
                    </a:cubicBezTo>
                    <a:lnTo>
                      <a:pt x="1066" y="114"/>
                    </a:lnTo>
                    <a:close/>
                    <a:moveTo>
                      <a:pt x="1067" y="0"/>
                    </a:moveTo>
                    <a:cubicBezTo>
                      <a:pt x="809" y="0"/>
                      <a:pt x="556" y="101"/>
                      <a:pt x="368" y="290"/>
                    </a:cubicBezTo>
                    <a:cubicBezTo>
                      <a:pt x="85" y="573"/>
                      <a:pt x="0" y="997"/>
                      <a:pt x="153" y="1367"/>
                    </a:cubicBezTo>
                    <a:cubicBezTo>
                      <a:pt x="307" y="1738"/>
                      <a:pt x="666" y="1978"/>
                      <a:pt x="1066" y="1978"/>
                    </a:cubicBezTo>
                    <a:cubicBezTo>
                      <a:pt x="1613" y="1978"/>
                      <a:pt x="2054" y="1535"/>
                      <a:pt x="2056" y="988"/>
                    </a:cubicBezTo>
                    <a:cubicBezTo>
                      <a:pt x="2056" y="588"/>
                      <a:pt x="1815" y="229"/>
                      <a:pt x="1445" y="75"/>
                    </a:cubicBezTo>
                    <a:cubicBezTo>
                      <a:pt x="1323" y="25"/>
                      <a:pt x="1194" y="0"/>
                      <a:pt x="10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8"/>
              <p:cNvSpPr/>
              <p:nvPr/>
            </p:nvSpPr>
            <p:spPr>
              <a:xfrm>
                <a:off x="6903982" y="-957220"/>
                <a:ext cx="982953" cy="961299"/>
              </a:xfrm>
              <a:custGeom>
                <a:rect b="b" l="l" r="r" t="t"/>
                <a:pathLst>
                  <a:path extrusionOk="0" h="7547" w="7717">
                    <a:moveTo>
                      <a:pt x="6152" y="1"/>
                    </a:moveTo>
                    <a:cubicBezTo>
                      <a:pt x="6088" y="1"/>
                      <a:pt x="6018" y="30"/>
                      <a:pt x="5944" y="97"/>
                    </a:cubicBezTo>
                    <a:cubicBezTo>
                      <a:pt x="5344" y="640"/>
                      <a:pt x="4629" y="555"/>
                      <a:pt x="3116" y="1155"/>
                    </a:cubicBezTo>
                    <a:cubicBezTo>
                      <a:pt x="1600" y="1755"/>
                      <a:pt x="1771" y="2870"/>
                      <a:pt x="1771" y="2870"/>
                    </a:cubicBezTo>
                    <a:cubicBezTo>
                      <a:pt x="1771" y="2870"/>
                      <a:pt x="0" y="3015"/>
                      <a:pt x="57" y="5328"/>
                    </a:cubicBezTo>
                    <a:cubicBezTo>
                      <a:pt x="101" y="7095"/>
                      <a:pt x="1243" y="7546"/>
                      <a:pt x="1871" y="7546"/>
                    </a:cubicBezTo>
                    <a:cubicBezTo>
                      <a:pt x="2065" y="7546"/>
                      <a:pt x="2211" y="7503"/>
                      <a:pt x="2258" y="7442"/>
                    </a:cubicBezTo>
                    <a:cubicBezTo>
                      <a:pt x="2458" y="7186"/>
                      <a:pt x="1573" y="4413"/>
                      <a:pt x="2115" y="3813"/>
                    </a:cubicBezTo>
                    <a:cubicBezTo>
                      <a:pt x="2307" y="3601"/>
                      <a:pt x="2739" y="3546"/>
                      <a:pt x="3266" y="3546"/>
                    </a:cubicBezTo>
                    <a:cubicBezTo>
                      <a:pt x="3831" y="3546"/>
                      <a:pt x="4504" y="3609"/>
                      <a:pt x="5110" y="3609"/>
                    </a:cubicBezTo>
                    <a:cubicBezTo>
                      <a:pt x="5538" y="3609"/>
                      <a:pt x="5932" y="3577"/>
                      <a:pt x="6229" y="3470"/>
                    </a:cubicBezTo>
                    <a:cubicBezTo>
                      <a:pt x="7344" y="3070"/>
                      <a:pt x="7717" y="1498"/>
                      <a:pt x="7544" y="1327"/>
                    </a:cubicBezTo>
                    <a:cubicBezTo>
                      <a:pt x="7521" y="1303"/>
                      <a:pt x="7481" y="1293"/>
                      <a:pt x="7431" y="1293"/>
                    </a:cubicBezTo>
                    <a:cubicBezTo>
                      <a:pt x="7202" y="1293"/>
                      <a:pt x="6757" y="1502"/>
                      <a:pt x="6614" y="1575"/>
                    </a:cubicBezTo>
                    <a:lnTo>
                      <a:pt x="6614" y="1575"/>
                    </a:lnTo>
                    <a:cubicBezTo>
                      <a:pt x="6793" y="1422"/>
                      <a:pt x="6597" y="1"/>
                      <a:pt x="61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8"/>
              <p:cNvSpPr/>
              <p:nvPr/>
            </p:nvSpPr>
            <p:spPr>
              <a:xfrm>
                <a:off x="7034794" y="-166481"/>
                <a:ext cx="225326" cy="259463"/>
              </a:xfrm>
              <a:custGeom>
                <a:rect b="b" l="l" r="r" t="t"/>
                <a:pathLst>
                  <a:path extrusionOk="0" h="2037" w="1769">
                    <a:moveTo>
                      <a:pt x="687" y="0"/>
                    </a:moveTo>
                    <a:cubicBezTo>
                      <a:pt x="571" y="0"/>
                      <a:pt x="462" y="65"/>
                      <a:pt x="373" y="235"/>
                    </a:cubicBezTo>
                    <a:cubicBezTo>
                      <a:pt x="1" y="951"/>
                      <a:pt x="288" y="2006"/>
                      <a:pt x="1031" y="2036"/>
                    </a:cubicBezTo>
                    <a:cubicBezTo>
                      <a:pt x="1038" y="2036"/>
                      <a:pt x="1045" y="2036"/>
                      <a:pt x="1052" y="2036"/>
                    </a:cubicBezTo>
                    <a:cubicBezTo>
                      <a:pt x="1768" y="2036"/>
                      <a:pt x="1489" y="663"/>
                      <a:pt x="1489" y="663"/>
                    </a:cubicBezTo>
                    <a:cubicBezTo>
                      <a:pt x="1489" y="663"/>
                      <a:pt x="1056" y="0"/>
                      <a:pt x="687"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8"/>
              <p:cNvSpPr/>
              <p:nvPr/>
            </p:nvSpPr>
            <p:spPr>
              <a:xfrm>
                <a:off x="7092622" y="-82032"/>
                <a:ext cx="92474" cy="98461"/>
              </a:xfrm>
              <a:custGeom>
                <a:rect b="b" l="l" r="r" t="t"/>
                <a:pathLst>
                  <a:path extrusionOk="0" h="773" w="726">
                    <a:moveTo>
                      <a:pt x="262" y="0"/>
                    </a:moveTo>
                    <a:cubicBezTo>
                      <a:pt x="83" y="0"/>
                      <a:pt x="19" y="343"/>
                      <a:pt x="4" y="449"/>
                    </a:cubicBezTo>
                    <a:cubicBezTo>
                      <a:pt x="0" y="481"/>
                      <a:pt x="24" y="509"/>
                      <a:pt x="53" y="513"/>
                    </a:cubicBezTo>
                    <a:cubicBezTo>
                      <a:pt x="57" y="514"/>
                      <a:pt x="61" y="514"/>
                      <a:pt x="64" y="514"/>
                    </a:cubicBezTo>
                    <a:cubicBezTo>
                      <a:pt x="92" y="514"/>
                      <a:pt x="116" y="493"/>
                      <a:pt x="119" y="466"/>
                    </a:cubicBezTo>
                    <a:cubicBezTo>
                      <a:pt x="143" y="300"/>
                      <a:pt x="209" y="115"/>
                      <a:pt x="262" y="115"/>
                    </a:cubicBezTo>
                    <a:cubicBezTo>
                      <a:pt x="322" y="126"/>
                      <a:pt x="483" y="415"/>
                      <a:pt x="609" y="734"/>
                    </a:cubicBezTo>
                    <a:cubicBezTo>
                      <a:pt x="617" y="758"/>
                      <a:pt x="639" y="773"/>
                      <a:pt x="662" y="773"/>
                    </a:cubicBezTo>
                    <a:cubicBezTo>
                      <a:pt x="668" y="771"/>
                      <a:pt x="675" y="771"/>
                      <a:pt x="681" y="769"/>
                    </a:cubicBezTo>
                    <a:cubicBezTo>
                      <a:pt x="711" y="756"/>
                      <a:pt x="726" y="724"/>
                      <a:pt x="713" y="694"/>
                    </a:cubicBezTo>
                    <a:cubicBezTo>
                      <a:pt x="613" y="434"/>
                      <a:pt x="422"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8"/>
              <p:cNvSpPr/>
              <p:nvPr/>
            </p:nvSpPr>
            <p:spPr>
              <a:xfrm>
                <a:off x="7472960" y="-310796"/>
                <a:ext cx="93238" cy="32353"/>
              </a:xfrm>
              <a:custGeom>
                <a:rect b="b" l="l" r="r" t="t"/>
                <a:pathLst>
                  <a:path extrusionOk="0" h="254" w="732">
                    <a:moveTo>
                      <a:pt x="649" y="0"/>
                    </a:moveTo>
                    <a:cubicBezTo>
                      <a:pt x="645" y="0"/>
                      <a:pt x="640" y="1"/>
                      <a:pt x="634" y="2"/>
                    </a:cubicBezTo>
                    <a:lnTo>
                      <a:pt x="64" y="141"/>
                    </a:lnTo>
                    <a:cubicBezTo>
                      <a:pt x="0" y="158"/>
                      <a:pt x="11" y="251"/>
                      <a:pt x="77" y="253"/>
                    </a:cubicBezTo>
                    <a:cubicBezTo>
                      <a:pt x="81" y="253"/>
                      <a:pt x="85" y="253"/>
                      <a:pt x="89" y="251"/>
                    </a:cubicBezTo>
                    <a:lnTo>
                      <a:pt x="662" y="113"/>
                    </a:lnTo>
                    <a:cubicBezTo>
                      <a:pt x="731" y="97"/>
                      <a:pt x="712" y="0"/>
                      <a:pt x="6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8"/>
              <p:cNvSpPr/>
              <p:nvPr/>
            </p:nvSpPr>
            <p:spPr>
              <a:xfrm>
                <a:off x="7145227" y="-216157"/>
                <a:ext cx="114892" cy="68655"/>
              </a:xfrm>
              <a:custGeom>
                <a:rect b="b" l="l" r="r" t="t"/>
                <a:pathLst>
                  <a:path extrusionOk="0" h="539" w="902">
                    <a:moveTo>
                      <a:pt x="820" y="1"/>
                    </a:moveTo>
                    <a:cubicBezTo>
                      <a:pt x="811" y="1"/>
                      <a:pt x="802" y="3"/>
                      <a:pt x="792" y="8"/>
                    </a:cubicBezTo>
                    <a:lnTo>
                      <a:pt x="49" y="432"/>
                    </a:lnTo>
                    <a:cubicBezTo>
                      <a:pt x="0" y="462"/>
                      <a:pt x="19" y="538"/>
                      <a:pt x="79" y="538"/>
                    </a:cubicBezTo>
                    <a:cubicBezTo>
                      <a:pt x="87" y="538"/>
                      <a:pt x="98" y="536"/>
                      <a:pt x="106" y="532"/>
                    </a:cubicBezTo>
                    <a:lnTo>
                      <a:pt x="849" y="108"/>
                    </a:lnTo>
                    <a:cubicBezTo>
                      <a:pt x="902" y="74"/>
                      <a:pt x="871" y="1"/>
                      <a:pt x="8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8"/>
              <p:cNvSpPr/>
              <p:nvPr/>
            </p:nvSpPr>
            <p:spPr>
              <a:xfrm>
                <a:off x="7305718" y="50946"/>
                <a:ext cx="293599" cy="120879"/>
              </a:xfrm>
              <a:custGeom>
                <a:rect b="b" l="l" r="r" t="t"/>
                <a:pathLst>
                  <a:path extrusionOk="0" h="949" w="2305">
                    <a:moveTo>
                      <a:pt x="76" y="1"/>
                    </a:moveTo>
                    <a:cubicBezTo>
                      <a:pt x="38" y="1"/>
                      <a:pt x="0" y="38"/>
                      <a:pt x="23" y="84"/>
                    </a:cubicBezTo>
                    <a:cubicBezTo>
                      <a:pt x="28" y="95"/>
                      <a:pt x="402" y="948"/>
                      <a:pt x="1398" y="948"/>
                    </a:cubicBezTo>
                    <a:cubicBezTo>
                      <a:pt x="1641" y="948"/>
                      <a:pt x="1920" y="899"/>
                      <a:pt x="2239" y="772"/>
                    </a:cubicBezTo>
                    <a:cubicBezTo>
                      <a:pt x="2304" y="749"/>
                      <a:pt x="2279" y="660"/>
                      <a:pt x="2223" y="660"/>
                    </a:cubicBezTo>
                    <a:cubicBezTo>
                      <a:pt x="2216" y="660"/>
                      <a:pt x="2207" y="661"/>
                      <a:pt x="2198" y="665"/>
                    </a:cubicBezTo>
                    <a:cubicBezTo>
                      <a:pt x="1889" y="787"/>
                      <a:pt x="1621" y="835"/>
                      <a:pt x="1390" y="835"/>
                    </a:cubicBezTo>
                    <a:cubicBezTo>
                      <a:pt x="480" y="835"/>
                      <a:pt x="145" y="79"/>
                      <a:pt x="128" y="39"/>
                    </a:cubicBezTo>
                    <a:cubicBezTo>
                      <a:pt x="118" y="12"/>
                      <a:pt x="97" y="1"/>
                      <a:pt x="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8"/>
              <p:cNvSpPr/>
              <p:nvPr/>
            </p:nvSpPr>
            <p:spPr>
              <a:xfrm>
                <a:off x="7261774" y="-786412"/>
                <a:ext cx="209277" cy="204055"/>
              </a:xfrm>
              <a:custGeom>
                <a:rect b="b" l="l" r="r" t="t"/>
                <a:pathLst>
                  <a:path extrusionOk="0" h="1602" w="1643">
                    <a:moveTo>
                      <a:pt x="1581" y="0"/>
                    </a:moveTo>
                    <a:cubicBezTo>
                      <a:pt x="1552" y="0"/>
                      <a:pt x="1523" y="19"/>
                      <a:pt x="1524" y="59"/>
                    </a:cubicBezTo>
                    <a:cubicBezTo>
                      <a:pt x="1503" y="604"/>
                      <a:pt x="1254" y="1008"/>
                      <a:pt x="785" y="1263"/>
                    </a:cubicBezTo>
                    <a:cubicBezTo>
                      <a:pt x="564" y="1382"/>
                      <a:pt x="322" y="1459"/>
                      <a:pt x="73" y="1489"/>
                    </a:cubicBezTo>
                    <a:cubicBezTo>
                      <a:pt x="0" y="1495"/>
                      <a:pt x="4" y="1602"/>
                      <a:pt x="77" y="1602"/>
                    </a:cubicBezTo>
                    <a:lnTo>
                      <a:pt x="81" y="1602"/>
                    </a:lnTo>
                    <a:cubicBezTo>
                      <a:pt x="96" y="1602"/>
                      <a:pt x="1584" y="1465"/>
                      <a:pt x="1639" y="63"/>
                    </a:cubicBezTo>
                    <a:cubicBezTo>
                      <a:pt x="1642" y="21"/>
                      <a:pt x="1611" y="0"/>
                      <a:pt x="1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8"/>
              <p:cNvSpPr/>
              <p:nvPr/>
            </p:nvSpPr>
            <p:spPr>
              <a:xfrm>
                <a:off x="7443027" y="-826534"/>
                <a:ext cx="195138" cy="264558"/>
              </a:xfrm>
              <a:custGeom>
                <a:rect b="b" l="l" r="r" t="t"/>
                <a:pathLst>
                  <a:path extrusionOk="0" h="2077" w="1532">
                    <a:moveTo>
                      <a:pt x="1346" y="1"/>
                    </a:moveTo>
                    <a:cubicBezTo>
                      <a:pt x="1310" y="1"/>
                      <a:pt x="1272" y="34"/>
                      <a:pt x="1291" y="80"/>
                    </a:cubicBezTo>
                    <a:cubicBezTo>
                      <a:pt x="1414" y="429"/>
                      <a:pt x="1403" y="753"/>
                      <a:pt x="1259" y="1042"/>
                    </a:cubicBezTo>
                    <a:cubicBezTo>
                      <a:pt x="937" y="1683"/>
                      <a:pt x="71" y="1961"/>
                      <a:pt x="63" y="1966"/>
                    </a:cubicBezTo>
                    <a:cubicBezTo>
                      <a:pt x="1" y="1985"/>
                      <a:pt x="14" y="2076"/>
                      <a:pt x="80" y="2076"/>
                    </a:cubicBezTo>
                    <a:cubicBezTo>
                      <a:pt x="86" y="2076"/>
                      <a:pt x="90" y="2076"/>
                      <a:pt x="97" y="2074"/>
                    </a:cubicBezTo>
                    <a:cubicBezTo>
                      <a:pt x="133" y="2061"/>
                      <a:pt x="1018" y="1778"/>
                      <a:pt x="1361" y="1093"/>
                    </a:cubicBezTo>
                    <a:cubicBezTo>
                      <a:pt x="1518" y="774"/>
                      <a:pt x="1531" y="421"/>
                      <a:pt x="1399" y="42"/>
                    </a:cubicBezTo>
                    <a:cubicBezTo>
                      <a:pt x="1390" y="13"/>
                      <a:pt x="1368" y="1"/>
                      <a:pt x="1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8"/>
              <p:cNvSpPr/>
              <p:nvPr/>
            </p:nvSpPr>
            <p:spPr>
              <a:xfrm>
                <a:off x="7598423" y="-705784"/>
                <a:ext cx="167243" cy="158455"/>
              </a:xfrm>
              <a:custGeom>
                <a:rect b="b" l="l" r="r" t="t"/>
                <a:pathLst>
                  <a:path extrusionOk="0" h="1244" w="1313">
                    <a:moveTo>
                      <a:pt x="1248" y="0"/>
                    </a:moveTo>
                    <a:cubicBezTo>
                      <a:pt x="1223" y="0"/>
                      <a:pt x="1198" y="15"/>
                      <a:pt x="1192" y="49"/>
                    </a:cubicBezTo>
                    <a:cubicBezTo>
                      <a:pt x="1192" y="58"/>
                      <a:pt x="1033" y="954"/>
                      <a:pt x="68" y="1130"/>
                    </a:cubicBezTo>
                    <a:cubicBezTo>
                      <a:pt x="0" y="1143"/>
                      <a:pt x="9" y="1243"/>
                      <a:pt x="77" y="1243"/>
                    </a:cubicBezTo>
                    <a:lnTo>
                      <a:pt x="88" y="1243"/>
                    </a:lnTo>
                    <a:cubicBezTo>
                      <a:pt x="1130" y="1052"/>
                      <a:pt x="1305" y="77"/>
                      <a:pt x="1305" y="66"/>
                    </a:cubicBezTo>
                    <a:cubicBezTo>
                      <a:pt x="1312" y="25"/>
                      <a:pt x="1280" y="0"/>
                      <a:pt x="12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8"/>
              <p:cNvSpPr/>
              <p:nvPr/>
            </p:nvSpPr>
            <p:spPr>
              <a:xfrm>
                <a:off x="7003970" y="-356906"/>
                <a:ext cx="127630" cy="209914"/>
              </a:xfrm>
              <a:custGeom>
                <a:rect b="b" l="l" r="r" t="t"/>
                <a:pathLst>
                  <a:path extrusionOk="0" h="1648" w="1002">
                    <a:moveTo>
                      <a:pt x="917" y="1"/>
                    </a:moveTo>
                    <a:cubicBezTo>
                      <a:pt x="904" y="1"/>
                      <a:pt x="890" y="6"/>
                      <a:pt x="877" y="19"/>
                    </a:cubicBezTo>
                    <a:cubicBezTo>
                      <a:pt x="841" y="51"/>
                      <a:pt x="0" y="847"/>
                      <a:pt x="58" y="1594"/>
                    </a:cubicBezTo>
                    <a:cubicBezTo>
                      <a:pt x="60" y="1624"/>
                      <a:pt x="85" y="1647"/>
                      <a:pt x="115" y="1647"/>
                    </a:cubicBezTo>
                    <a:lnTo>
                      <a:pt x="119" y="1647"/>
                    </a:lnTo>
                    <a:cubicBezTo>
                      <a:pt x="151" y="1645"/>
                      <a:pt x="175" y="1618"/>
                      <a:pt x="173" y="1586"/>
                    </a:cubicBezTo>
                    <a:cubicBezTo>
                      <a:pt x="117" y="894"/>
                      <a:pt x="945" y="111"/>
                      <a:pt x="954" y="102"/>
                    </a:cubicBezTo>
                    <a:cubicBezTo>
                      <a:pt x="1001" y="63"/>
                      <a:pt x="963" y="1"/>
                      <a:pt x="9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8"/>
              <p:cNvSpPr/>
              <p:nvPr/>
            </p:nvSpPr>
            <p:spPr>
              <a:xfrm>
                <a:off x="6962956" y="-426452"/>
                <a:ext cx="152723" cy="92092"/>
              </a:xfrm>
              <a:custGeom>
                <a:rect b="b" l="l" r="r" t="t"/>
                <a:pathLst>
                  <a:path extrusionOk="0" h="723" w="1199">
                    <a:moveTo>
                      <a:pt x="880" y="0"/>
                    </a:moveTo>
                    <a:cubicBezTo>
                      <a:pt x="629" y="0"/>
                      <a:pt x="255" y="103"/>
                      <a:pt x="14" y="642"/>
                    </a:cubicBezTo>
                    <a:cubicBezTo>
                      <a:pt x="1" y="670"/>
                      <a:pt x="14" y="704"/>
                      <a:pt x="41" y="717"/>
                    </a:cubicBezTo>
                    <a:cubicBezTo>
                      <a:pt x="50" y="721"/>
                      <a:pt x="56" y="723"/>
                      <a:pt x="65" y="723"/>
                    </a:cubicBezTo>
                    <a:cubicBezTo>
                      <a:pt x="88" y="723"/>
                      <a:pt x="109" y="710"/>
                      <a:pt x="118" y="689"/>
                    </a:cubicBezTo>
                    <a:cubicBezTo>
                      <a:pt x="336" y="204"/>
                      <a:pt x="660" y="112"/>
                      <a:pt x="877" y="112"/>
                    </a:cubicBezTo>
                    <a:cubicBezTo>
                      <a:pt x="1003" y="112"/>
                      <a:pt x="1093" y="143"/>
                      <a:pt x="1103" y="146"/>
                    </a:cubicBezTo>
                    <a:cubicBezTo>
                      <a:pt x="1109" y="148"/>
                      <a:pt x="1114" y="148"/>
                      <a:pt x="1119" y="148"/>
                    </a:cubicBezTo>
                    <a:cubicBezTo>
                      <a:pt x="1174" y="148"/>
                      <a:pt x="1198" y="69"/>
                      <a:pt x="1144" y="40"/>
                    </a:cubicBezTo>
                    <a:cubicBezTo>
                      <a:pt x="1141" y="39"/>
                      <a:pt x="1033" y="0"/>
                      <a:pt x="8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8"/>
              <p:cNvSpPr/>
              <p:nvPr/>
            </p:nvSpPr>
            <p:spPr>
              <a:xfrm>
                <a:off x="8127279" y="381482"/>
                <a:ext cx="1335909" cy="764760"/>
              </a:xfrm>
              <a:custGeom>
                <a:rect b="b" l="l" r="r" t="t"/>
                <a:pathLst>
                  <a:path extrusionOk="0" h="6004" w="10488">
                    <a:moveTo>
                      <a:pt x="513" y="0"/>
                    </a:moveTo>
                    <a:cubicBezTo>
                      <a:pt x="513" y="0"/>
                      <a:pt x="0" y="2286"/>
                      <a:pt x="0" y="2744"/>
                    </a:cubicBezTo>
                    <a:cubicBezTo>
                      <a:pt x="0" y="3195"/>
                      <a:pt x="3126" y="6003"/>
                      <a:pt x="3940" y="6003"/>
                    </a:cubicBezTo>
                    <a:cubicBezTo>
                      <a:pt x="3951" y="6003"/>
                      <a:pt x="3962" y="6003"/>
                      <a:pt x="3972" y="6002"/>
                    </a:cubicBezTo>
                    <a:cubicBezTo>
                      <a:pt x="4734" y="5925"/>
                      <a:pt x="7600" y="3867"/>
                      <a:pt x="8088" y="3429"/>
                    </a:cubicBezTo>
                    <a:cubicBezTo>
                      <a:pt x="8915" y="2688"/>
                      <a:pt x="10060" y="2639"/>
                      <a:pt x="10288" y="2258"/>
                    </a:cubicBezTo>
                    <a:cubicBezTo>
                      <a:pt x="10405" y="2063"/>
                      <a:pt x="10139" y="2015"/>
                      <a:pt x="9852" y="2015"/>
                    </a:cubicBezTo>
                    <a:cubicBezTo>
                      <a:pt x="9579" y="2015"/>
                      <a:pt x="9288" y="2058"/>
                      <a:pt x="9288" y="2058"/>
                    </a:cubicBezTo>
                    <a:cubicBezTo>
                      <a:pt x="9288" y="2058"/>
                      <a:pt x="10401" y="1573"/>
                      <a:pt x="10458" y="1316"/>
                    </a:cubicBezTo>
                    <a:cubicBezTo>
                      <a:pt x="10488" y="1184"/>
                      <a:pt x="10403" y="1134"/>
                      <a:pt x="10260" y="1134"/>
                    </a:cubicBezTo>
                    <a:cubicBezTo>
                      <a:pt x="9834" y="1134"/>
                      <a:pt x="8888" y="1573"/>
                      <a:pt x="8888" y="1573"/>
                    </a:cubicBezTo>
                    <a:cubicBezTo>
                      <a:pt x="8888" y="1573"/>
                      <a:pt x="10277" y="745"/>
                      <a:pt x="10050" y="362"/>
                    </a:cubicBezTo>
                    <a:cubicBezTo>
                      <a:pt x="10019" y="311"/>
                      <a:pt x="9967" y="288"/>
                      <a:pt x="9900" y="288"/>
                    </a:cubicBezTo>
                    <a:cubicBezTo>
                      <a:pt x="9475" y="288"/>
                      <a:pt x="8449" y="1201"/>
                      <a:pt x="8449" y="1201"/>
                    </a:cubicBezTo>
                    <a:cubicBezTo>
                      <a:pt x="8449" y="1201"/>
                      <a:pt x="9380" y="54"/>
                      <a:pt x="8881" y="54"/>
                    </a:cubicBezTo>
                    <a:cubicBezTo>
                      <a:pt x="8866" y="54"/>
                      <a:pt x="8849" y="56"/>
                      <a:pt x="8830" y="58"/>
                    </a:cubicBezTo>
                    <a:cubicBezTo>
                      <a:pt x="8583" y="88"/>
                      <a:pt x="7400" y="801"/>
                      <a:pt x="6485" y="2086"/>
                    </a:cubicBezTo>
                    <a:cubicBezTo>
                      <a:pt x="5515" y="3454"/>
                      <a:pt x="4129" y="3797"/>
                      <a:pt x="3857" y="3886"/>
                    </a:cubicBezTo>
                    <a:cubicBezTo>
                      <a:pt x="3848" y="3889"/>
                      <a:pt x="3839" y="3891"/>
                      <a:pt x="3829" y="3891"/>
                    </a:cubicBezTo>
                    <a:cubicBezTo>
                      <a:pt x="3293" y="3891"/>
                      <a:pt x="513" y="0"/>
                      <a:pt x="513"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8"/>
              <p:cNvSpPr/>
              <p:nvPr/>
            </p:nvSpPr>
            <p:spPr>
              <a:xfrm>
                <a:off x="9107165" y="526689"/>
                <a:ext cx="96168" cy="124318"/>
              </a:xfrm>
              <a:custGeom>
                <a:rect b="b" l="l" r="r" t="t"/>
                <a:pathLst>
                  <a:path extrusionOk="0" h="976" w="755">
                    <a:moveTo>
                      <a:pt x="507" y="0"/>
                    </a:moveTo>
                    <a:cubicBezTo>
                      <a:pt x="465" y="0"/>
                      <a:pt x="426" y="50"/>
                      <a:pt x="463" y="95"/>
                    </a:cubicBezTo>
                    <a:cubicBezTo>
                      <a:pt x="590" y="263"/>
                      <a:pt x="633" y="410"/>
                      <a:pt x="586" y="531"/>
                    </a:cubicBezTo>
                    <a:cubicBezTo>
                      <a:pt x="492" y="778"/>
                      <a:pt x="73" y="861"/>
                      <a:pt x="69" y="861"/>
                    </a:cubicBezTo>
                    <a:cubicBezTo>
                      <a:pt x="1" y="876"/>
                      <a:pt x="9" y="976"/>
                      <a:pt x="80" y="976"/>
                    </a:cubicBezTo>
                    <a:cubicBezTo>
                      <a:pt x="82" y="976"/>
                      <a:pt x="86" y="974"/>
                      <a:pt x="90" y="974"/>
                    </a:cubicBezTo>
                    <a:cubicBezTo>
                      <a:pt x="109" y="969"/>
                      <a:pt x="575" y="878"/>
                      <a:pt x="692" y="574"/>
                    </a:cubicBezTo>
                    <a:cubicBezTo>
                      <a:pt x="754" y="412"/>
                      <a:pt x="707" y="229"/>
                      <a:pt x="554" y="27"/>
                    </a:cubicBezTo>
                    <a:cubicBezTo>
                      <a:pt x="541" y="8"/>
                      <a:pt x="524" y="0"/>
                      <a:pt x="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8"/>
              <p:cNvSpPr/>
              <p:nvPr/>
            </p:nvSpPr>
            <p:spPr>
              <a:xfrm>
                <a:off x="7126249" y="289136"/>
                <a:ext cx="742341" cy="563380"/>
              </a:xfrm>
              <a:custGeom>
                <a:rect b="b" l="l" r="r" t="t"/>
                <a:pathLst>
                  <a:path extrusionOk="0" h="4423" w="5828">
                    <a:moveTo>
                      <a:pt x="4558" y="0"/>
                    </a:moveTo>
                    <a:cubicBezTo>
                      <a:pt x="4199" y="0"/>
                      <a:pt x="3900" y="63"/>
                      <a:pt x="3884" y="268"/>
                    </a:cubicBezTo>
                    <a:cubicBezTo>
                      <a:pt x="3855" y="628"/>
                      <a:pt x="3535" y="2159"/>
                      <a:pt x="3204" y="2159"/>
                    </a:cubicBezTo>
                    <a:cubicBezTo>
                      <a:pt x="3192" y="2159"/>
                      <a:pt x="3181" y="2157"/>
                      <a:pt x="3169" y="2153"/>
                    </a:cubicBezTo>
                    <a:cubicBezTo>
                      <a:pt x="2826" y="2041"/>
                      <a:pt x="1398" y="459"/>
                      <a:pt x="1398" y="459"/>
                    </a:cubicBezTo>
                    <a:cubicBezTo>
                      <a:pt x="1398" y="459"/>
                      <a:pt x="0" y="725"/>
                      <a:pt x="58" y="1126"/>
                    </a:cubicBezTo>
                    <a:cubicBezTo>
                      <a:pt x="113" y="1526"/>
                      <a:pt x="1343" y="4241"/>
                      <a:pt x="1801" y="4411"/>
                    </a:cubicBezTo>
                    <a:cubicBezTo>
                      <a:pt x="1820" y="4419"/>
                      <a:pt x="1840" y="4422"/>
                      <a:pt x="1861" y="4422"/>
                    </a:cubicBezTo>
                    <a:cubicBezTo>
                      <a:pt x="2342" y="4422"/>
                      <a:pt x="3286" y="2611"/>
                      <a:pt x="3286" y="2611"/>
                    </a:cubicBezTo>
                    <a:cubicBezTo>
                      <a:pt x="3286" y="2611"/>
                      <a:pt x="4627" y="3928"/>
                      <a:pt x="5027" y="3984"/>
                    </a:cubicBezTo>
                    <a:cubicBezTo>
                      <a:pt x="5030" y="3984"/>
                      <a:pt x="5033" y="3984"/>
                      <a:pt x="5036" y="3984"/>
                    </a:cubicBezTo>
                    <a:cubicBezTo>
                      <a:pt x="5435" y="3984"/>
                      <a:pt x="5827" y="153"/>
                      <a:pt x="5827" y="153"/>
                    </a:cubicBezTo>
                    <a:cubicBezTo>
                      <a:pt x="5827" y="153"/>
                      <a:pt x="5120" y="0"/>
                      <a:pt x="45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8"/>
              <p:cNvSpPr/>
              <p:nvPr/>
            </p:nvSpPr>
            <p:spPr>
              <a:xfrm>
                <a:off x="7337052" y="505290"/>
                <a:ext cx="517143" cy="763995"/>
              </a:xfrm>
              <a:custGeom>
                <a:rect b="b" l="l" r="r" t="t"/>
                <a:pathLst>
                  <a:path extrusionOk="0" h="5998" w="4060">
                    <a:moveTo>
                      <a:pt x="1" y="1"/>
                    </a:moveTo>
                    <a:cubicBezTo>
                      <a:pt x="1" y="1"/>
                      <a:pt x="458" y="5658"/>
                      <a:pt x="629" y="5888"/>
                    </a:cubicBezTo>
                    <a:cubicBezTo>
                      <a:pt x="688" y="5966"/>
                      <a:pt x="1116" y="5997"/>
                      <a:pt x="1650" y="5997"/>
                    </a:cubicBezTo>
                    <a:cubicBezTo>
                      <a:pt x="2663" y="5997"/>
                      <a:pt x="4059" y="5885"/>
                      <a:pt x="4059" y="5773"/>
                    </a:cubicBezTo>
                    <a:cubicBezTo>
                      <a:pt x="4059" y="5601"/>
                      <a:pt x="3720" y="171"/>
                      <a:pt x="3547" y="171"/>
                    </a:cubicBezTo>
                    <a:cubicBezTo>
                      <a:pt x="3546" y="171"/>
                      <a:pt x="3545" y="171"/>
                      <a:pt x="3544" y="171"/>
                    </a:cubicBezTo>
                    <a:cubicBezTo>
                      <a:pt x="3374" y="229"/>
                      <a:pt x="1974" y="744"/>
                      <a:pt x="1629" y="914"/>
                    </a:cubicBezTo>
                    <a:cubicBezTo>
                      <a:pt x="1604" y="927"/>
                      <a:pt x="1573" y="933"/>
                      <a:pt x="1539" y="933"/>
                    </a:cubicBezTo>
                    <a:cubicBezTo>
                      <a:pt x="1104" y="933"/>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7417043" y="586172"/>
                <a:ext cx="313215" cy="669356"/>
              </a:xfrm>
              <a:custGeom>
                <a:rect b="b" l="l" r="r" t="t"/>
                <a:pathLst>
                  <a:path extrusionOk="0" h="5255" w="2459">
                    <a:moveTo>
                      <a:pt x="1336" y="0"/>
                    </a:moveTo>
                    <a:cubicBezTo>
                      <a:pt x="1015" y="0"/>
                      <a:pt x="545" y="51"/>
                      <a:pt x="545" y="51"/>
                    </a:cubicBezTo>
                    <a:cubicBezTo>
                      <a:pt x="1" y="194"/>
                      <a:pt x="688" y="1079"/>
                      <a:pt x="831" y="1309"/>
                    </a:cubicBezTo>
                    <a:cubicBezTo>
                      <a:pt x="973" y="1537"/>
                      <a:pt x="543" y="5052"/>
                      <a:pt x="658" y="5195"/>
                    </a:cubicBezTo>
                    <a:cubicBezTo>
                      <a:pt x="693" y="5238"/>
                      <a:pt x="867" y="5255"/>
                      <a:pt x="1096" y="5255"/>
                    </a:cubicBezTo>
                    <a:cubicBezTo>
                      <a:pt x="1631" y="5255"/>
                      <a:pt x="2459" y="5161"/>
                      <a:pt x="2459" y="5080"/>
                    </a:cubicBezTo>
                    <a:cubicBezTo>
                      <a:pt x="2459" y="4967"/>
                      <a:pt x="1546" y="1394"/>
                      <a:pt x="1546" y="1394"/>
                    </a:cubicBezTo>
                    <a:cubicBezTo>
                      <a:pt x="1546" y="1394"/>
                      <a:pt x="1658" y="166"/>
                      <a:pt x="1631" y="51"/>
                    </a:cubicBezTo>
                    <a:cubicBezTo>
                      <a:pt x="1621" y="13"/>
                      <a:pt x="1497" y="0"/>
                      <a:pt x="13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8"/>
              <p:cNvSpPr/>
              <p:nvPr/>
            </p:nvSpPr>
            <p:spPr>
              <a:xfrm>
                <a:off x="7221397" y="505290"/>
                <a:ext cx="251693" cy="234115"/>
              </a:xfrm>
              <a:custGeom>
                <a:rect b="b" l="l" r="r" t="t"/>
                <a:pathLst>
                  <a:path extrusionOk="0" h="1838" w="1976">
                    <a:moveTo>
                      <a:pt x="77" y="1"/>
                    </a:moveTo>
                    <a:cubicBezTo>
                      <a:pt x="47" y="1"/>
                      <a:pt x="24" y="24"/>
                      <a:pt x="24" y="54"/>
                    </a:cubicBezTo>
                    <a:cubicBezTo>
                      <a:pt x="0" y="686"/>
                      <a:pt x="596" y="1406"/>
                      <a:pt x="1005" y="1693"/>
                    </a:cubicBezTo>
                    <a:cubicBezTo>
                      <a:pt x="1105" y="1763"/>
                      <a:pt x="1237" y="1838"/>
                      <a:pt x="1345" y="1838"/>
                    </a:cubicBezTo>
                    <a:cubicBezTo>
                      <a:pt x="1369" y="1838"/>
                      <a:pt x="1392" y="1833"/>
                      <a:pt x="1415" y="1825"/>
                    </a:cubicBezTo>
                    <a:cubicBezTo>
                      <a:pt x="1720" y="1704"/>
                      <a:pt x="1939" y="801"/>
                      <a:pt x="1964" y="699"/>
                    </a:cubicBezTo>
                    <a:cubicBezTo>
                      <a:pt x="1976" y="654"/>
                      <a:pt x="1941" y="626"/>
                      <a:pt x="1907" y="626"/>
                    </a:cubicBezTo>
                    <a:cubicBezTo>
                      <a:pt x="1883" y="626"/>
                      <a:pt x="1859" y="641"/>
                      <a:pt x="1852" y="673"/>
                    </a:cubicBezTo>
                    <a:cubicBezTo>
                      <a:pt x="1769" y="1037"/>
                      <a:pt x="1562" y="1644"/>
                      <a:pt x="1373" y="1718"/>
                    </a:cubicBezTo>
                    <a:cubicBezTo>
                      <a:pt x="1365" y="1722"/>
                      <a:pt x="1355" y="1723"/>
                      <a:pt x="1343" y="1723"/>
                    </a:cubicBezTo>
                    <a:cubicBezTo>
                      <a:pt x="1292" y="1723"/>
                      <a:pt x="1200" y="1691"/>
                      <a:pt x="1071" y="1599"/>
                    </a:cubicBezTo>
                    <a:cubicBezTo>
                      <a:pt x="666" y="1314"/>
                      <a:pt x="117" y="622"/>
                      <a:pt x="136" y="58"/>
                    </a:cubicBezTo>
                    <a:cubicBezTo>
                      <a:pt x="138" y="27"/>
                      <a:pt x="113" y="1"/>
                      <a:pt x="81" y="1"/>
                    </a:cubicBezTo>
                    <a:cubicBezTo>
                      <a:pt x="80" y="1"/>
                      <a:pt x="78" y="1"/>
                      <a:pt x="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8"/>
              <p:cNvSpPr/>
              <p:nvPr/>
            </p:nvSpPr>
            <p:spPr>
              <a:xfrm>
                <a:off x="7607849" y="356135"/>
                <a:ext cx="221378" cy="314998"/>
              </a:xfrm>
              <a:custGeom>
                <a:rect b="b" l="l" r="r" t="t"/>
                <a:pathLst>
                  <a:path extrusionOk="0" h="2473" w="1738">
                    <a:moveTo>
                      <a:pt x="1162" y="0"/>
                    </a:moveTo>
                    <a:cubicBezTo>
                      <a:pt x="1120" y="0"/>
                      <a:pt x="1082" y="49"/>
                      <a:pt x="1116" y="93"/>
                    </a:cubicBezTo>
                    <a:cubicBezTo>
                      <a:pt x="1599" y="708"/>
                      <a:pt x="846" y="2206"/>
                      <a:pt x="695" y="2360"/>
                    </a:cubicBezTo>
                    <a:cubicBezTo>
                      <a:pt x="694" y="2360"/>
                      <a:pt x="692" y="2360"/>
                      <a:pt x="691" y="2360"/>
                    </a:cubicBezTo>
                    <a:cubicBezTo>
                      <a:pt x="614" y="2360"/>
                      <a:pt x="351" y="2019"/>
                      <a:pt x="124" y="1630"/>
                    </a:cubicBezTo>
                    <a:cubicBezTo>
                      <a:pt x="112" y="1609"/>
                      <a:pt x="95" y="1600"/>
                      <a:pt x="77" y="1600"/>
                    </a:cubicBezTo>
                    <a:cubicBezTo>
                      <a:pt x="38" y="1600"/>
                      <a:pt x="0" y="1642"/>
                      <a:pt x="26" y="1687"/>
                    </a:cubicBezTo>
                    <a:cubicBezTo>
                      <a:pt x="129" y="1864"/>
                      <a:pt x="482" y="2447"/>
                      <a:pt x="678" y="2472"/>
                    </a:cubicBezTo>
                    <a:lnTo>
                      <a:pt x="695" y="2472"/>
                    </a:lnTo>
                    <a:cubicBezTo>
                      <a:pt x="724" y="2472"/>
                      <a:pt x="752" y="2462"/>
                      <a:pt x="773" y="2440"/>
                    </a:cubicBezTo>
                    <a:cubicBezTo>
                      <a:pt x="942" y="2272"/>
                      <a:pt x="1737" y="700"/>
                      <a:pt x="1205" y="23"/>
                    </a:cubicBezTo>
                    <a:cubicBezTo>
                      <a:pt x="1193" y="7"/>
                      <a:pt x="1177" y="0"/>
                      <a:pt x="1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8"/>
              <p:cNvSpPr/>
              <p:nvPr/>
            </p:nvSpPr>
            <p:spPr>
              <a:xfrm>
                <a:off x="7733949" y="298944"/>
                <a:ext cx="607834" cy="998238"/>
              </a:xfrm>
              <a:custGeom>
                <a:rect b="b" l="l" r="r" t="t"/>
                <a:pathLst>
                  <a:path extrusionOk="0" h="7837" w="4772">
                    <a:moveTo>
                      <a:pt x="1996" y="0"/>
                    </a:moveTo>
                    <a:cubicBezTo>
                      <a:pt x="1036" y="0"/>
                      <a:pt x="0" y="106"/>
                      <a:pt x="0" y="106"/>
                    </a:cubicBezTo>
                    <a:cubicBezTo>
                      <a:pt x="0" y="106"/>
                      <a:pt x="258" y="7278"/>
                      <a:pt x="601" y="7565"/>
                    </a:cubicBezTo>
                    <a:cubicBezTo>
                      <a:pt x="772" y="7708"/>
                      <a:pt x="1815" y="7836"/>
                      <a:pt x="2815" y="7836"/>
                    </a:cubicBezTo>
                    <a:cubicBezTo>
                      <a:pt x="3815" y="7836"/>
                      <a:pt x="4772" y="7708"/>
                      <a:pt x="4772" y="7335"/>
                    </a:cubicBezTo>
                    <a:cubicBezTo>
                      <a:pt x="4772" y="6592"/>
                      <a:pt x="4001" y="706"/>
                      <a:pt x="3544" y="248"/>
                    </a:cubicBezTo>
                    <a:cubicBezTo>
                      <a:pt x="3351" y="56"/>
                      <a:pt x="2694" y="0"/>
                      <a:pt x="19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8"/>
              <p:cNvSpPr/>
              <p:nvPr/>
            </p:nvSpPr>
            <p:spPr>
              <a:xfrm>
                <a:off x="7821327" y="377534"/>
                <a:ext cx="243668" cy="906783"/>
              </a:xfrm>
              <a:custGeom>
                <a:rect b="b" l="l" r="r" t="t"/>
                <a:pathLst>
                  <a:path extrusionOk="0" h="7119" w="1913">
                    <a:moveTo>
                      <a:pt x="84" y="1"/>
                    </a:moveTo>
                    <a:cubicBezTo>
                      <a:pt x="42" y="1"/>
                      <a:pt x="1" y="52"/>
                      <a:pt x="38" y="97"/>
                    </a:cubicBezTo>
                    <a:cubicBezTo>
                      <a:pt x="717" y="959"/>
                      <a:pt x="1764" y="2415"/>
                      <a:pt x="1687" y="2645"/>
                    </a:cubicBezTo>
                    <a:cubicBezTo>
                      <a:pt x="1600" y="2907"/>
                      <a:pt x="721" y="3941"/>
                      <a:pt x="270" y="4454"/>
                    </a:cubicBezTo>
                    <a:cubicBezTo>
                      <a:pt x="259" y="4464"/>
                      <a:pt x="255" y="4479"/>
                      <a:pt x="255" y="4496"/>
                    </a:cubicBezTo>
                    <a:cubicBezTo>
                      <a:pt x="257" y="4511"/>
                      <a:pt x="266" y="4526"/>
                      <a:pt x="276" y="4535"/>
                    </a:cubicBezTo>
                    <a:cubicBezTo>
                      <a:pt x="285" y="4543"/>
                      <a:pt x="1126" y="5216"/>
                      <a:pt x="1289" y="5599"/>
                    </a:cubicBezTo>
                    <a:cubicBezTo>
                      <a:pt x="1404" y="5865"/>
                      <a:pt x="764" y="6612"/>
                      <a:pt x="332" y="7022"/>
                    </a:cubicBezTo>
                    <a:cubicBezTo>
                      <a:pt x="310" y="7044"/>
                      <a:pt x="308" y="7078"/>
                      <a:pt x="330" y="7101"/>
                    </a:cubicBezTo>
                    <a:cubicBezTo>
                      <a:pt x="340" y="7112"/>
                      <a:pt x="355" y="7118"/>
                      <a:pt x="372" y="7118"/>
                    </a:cubicBezTo>
                    <a:cubicBezTo>
                      <a:pt x="385" y="7118"/>
                      <a:pt x="398" y="7114"/>
                      <a:pt x="408" y="7103"/>
                    </a:cubicBezTo>
                    <a:cubicBezTo>
                      <a:pt x="528" y="6991"/>
                      <a:pt x="1575" y="5980"/>
                      <a:pt x="1394" y="5554"/>
                    </a:cubicBezTo>
                    <a:cubicBezTo>
                      <a:pt x="1240" y="5196"/>
                      <a:pt x="579" y="4635"/>
                      <a:pt x="393" y="4484"/>
                    </a:cubicBezTo>
                    <a:cubicBezTo>
                      <a:pt x="619" y="4228"/>
                      <a:pt x="1690" y="3000"/>
                      <a:pt x="1796" y="2681"/>
                    </a:cubicBezTo>
                    <a:cubicBezTo>
                      <a:pt x="1913" y="2326"/>
                      <a:pt x="428" y="406"/>
                      <a:pt x="127" y="25"/>
                    </a:cubicBezTo>
                    <a:cubicBezTo>
                      <a:pt x="115" y="8"/>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8"/>
              <p:cNvSpPr/>
              <p:nvPr/>
            </p:nvSpPr>
            <p:spPr>
              <a:xfrm>
                <a:off x="6761068" y="359446"/>
                <a:ext cx="658147" cy="907802"/>
              </a:xfrm>
              <a:custGeom>
                <a:rect b="b" l="l" r="r" t="t"/>
                <a:pathLst>
                  <a:path extrusionOk="0" h="7127" w="5167">
                    <a:moveTo>
                      <a:pt x="3859" y="1"/>
                    </a:moveTo>
                    <a:cubicBezTo>
                      <a:pt x="3858" y="1"/>
                      <a:pt x="3856" y="1"/>
                      <a:pt x="3855" y="1"/>
                    </a:cubicBezTo>
                    <a:cubicBezTo>
                      <a:pt x="2991" y="58"/>
                      <a:pt x="967" y="1"/>
                      <a:pt x="590" y="316"/>
                    </a:cubicBezTo>
                    <a:cubicBezTo>
                      <a:pt x="0" y="808"/>
                      <a:pt x="456" y="6918"/>
                      <a:pt x="860" y="7003"/>
                    </a:cubicBezTo>
                    <a:cubicBezTo>
                      <a:pt x="860" y="7003"/>
                      <a:pt x="2949" y="7127"/>
                      <a:pt x="4212" y="7127"/>
                    </a:cubicBezTo>
                    <a:cubicBezTo>
                      <a:pt x="4770" y="7127"/>
                      <a:pt x="5167" y="7102"/>
                      <a:pt x="5151" y="7033"/>
                    </a:cubicBezTo>
                    <a:cubicBezTo>
                      <a:pt x="5098" y="6805"/>
                      <a:pt x="4420" y="1"/>
                      <a:pt x="3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7095297" y="399315"/>
                <a:ext cx="224053" cy="815837"/>
              </a:xfrm>
              <a:custGeom>
                <a:rect b="b" l="l" r="r" t="t"/>
                <a:pathLst>
                  <a:path extrusionOk="0" h="6405" w="1759">
                    <a:moveTo>
                      <a:pt x="784" y="1"/>
                    </a:moveTo>
                    <a:cubicBezTo>
                      <a:pt x="760" y="1"/>
                      <a:pt x="735" y="15"/>
                      <a:pt x="728" y="48"/>
                    </a:cubicBezTo>
                    <a:cubicBezTo>
                      <a:pt x="450" y="1191"/>
                      <a:pt x="1" y="3129"/>
                      <a:pt x="143" y="3274"/>
                    </a:cubicBezTo>
                    <a:cubicBezTo>
                      <a:pt x="275" y="3404"/>
                      <a:pt x="1358" y="4064"/>
                      <a:pt x="1616" y="4221"/>
                    </a:cubicBezTo>
                    <a:cubicBezTo>
                      <a:pt x="1331" y="4619"/>
                      <a:pt x="592" y="5689"/>
                      <a:pt x="737" y="5921"/>
                    </a:cubicBezTo>
                    <a:cubicBezTo>
                      <a:pt x="886" y="6160"/>
                      <a:pt x="1524" y="6377"/>
                      <a:pt x="1597" y="6402"/>
                    </a:cubicBezTo>
                    <a:cubicBezTo>
                      <a:pt x="1601" y="6405"/>
                      <a:pt x="1607" y="6405"/>
                      <a:pt x="1614" y="6405"/>
                    </a:cubicBezTo>
                    <a:cubicBezTo>
                      <a:pt x="1678" y="6405"/>
                      <a:pt x="1692" y="6315"/>
                      <a:pt x="1631" y="6294"/>
                    </a:cubicBezTo>
                    <a:cubicBezTo>
                      <a:pt x="1448" y="6232"/>
                      <a:pt x="941" y="6034"/>
                      <a:pt x="833" y="5860"/>
                    </a:cubicBezTo>
                    <a:cubicBezTo>
                      <a:pt x="758" y="5738"/>
                      <a:pt x="1248" y="4923"/>
                      <a:pt x="1746" y="4238"/>
                    </a:cubicBezTo>
                    <a:cubicBezTo>
                      <a:pt x="1754" y="4225"/>
                      <a:pt x="1758" y="4208"/>
                      <a:pt x="1756" y="4193"/>
                    </a:cubicBezTo>
                    <a:cubicBezTo>
                      <a:pt x="1752" y="4176"/>
                      <a:pt x="1743" y="4164"/>
                      <a:pt x="1729" y="4155"/>
                    </a:cubicBezTo>
                    <a:cubicBezTo>
                      <a:pt x="1350" y="3925"/>
                      <a:pt x="339" y="3304"/>
                      <a:pt x="230" y="3197"/>
                    </a:cubicBezTo>
                    <a:cubicBezTo>
                      <a:pt x="164" y="3053"/>
                      <a:pt x="494" y="1480"/>
                      <a:pt x="841" y="73"/>
                    </a:cubicBezTo>
                    <a:cubicBezTo>
                      <a:pt x="852" y="29"/>
                      <a:pt x="818" y="1"/>
                      <a:pt x="7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p:nvPr/>
            </p:nvSpPr>
            <p:spPr>
              <a:xfrm>
                <a:off x="8086902" y="330533"/>
                <a:ext cx="979259" cy="920921"/>
              </a:xfrm>
              <a:custGeom>
                <a:rect b="b" l="l" r="r" t="t"/>
                <a:pathLst>
                  <a:path extrusionOk="0" h="7230" w="7688">
                    <a:moveTo>
                      <a:pt x="773" y="0"/>
                    </a:moveTo>
                    <a:cubicBezTo>
                      <a:pt x="773" y="0"/>
                      <a:pt x="0" y="3316"/>
                      <a:pt x="56" y="3886"/>
                    </a:cubicBezTo>
                    <a:cubicBezTo>
                      <a:pt x="113" y="4459"/>
                      <a:pt x="2801" y="6859"/>
                      <a:pt x="3571" y="7202"/>
                    </a:cubicBezTo>
                    <a:cubicBezTo>
                      <a:pt x="3614" y="7221"/>
                      <a:pt x="3664" y="7230"/>
                      <a:pt x="3720" y="7230"/>
                    </a:cubicBezTo>
                    <a:cubicBezTo>
                      <a:pt x="4695" y="7230"/>
                      <a:pt x="7632" y="4587"/>
                      <a:pt x="7660" y="4344"/>
                    </a:cubicBezTo>
                    <a:cubicBezTo>
                      <a:pt x="7687" y="4086"/>
                      <a:pt x="6457" y="2831"/>
                      <a:pt x="6287" y="2686"/>
                    </a:cubicBezTo>
                    <a:cubicBezTo>
                      <a:pt x="6280" y="2681"/>
                      <a:pt x="6271" y="2678"/>
                      <a:pt x="6259" y="2678"/>
                    </a:cubicBezTo>
                    <a:cubicBezTo>
                      <a:pt x="5971" y="2678"/>
                      <a:pt x="4169" y="4186"/>
                      <a:pt x="3889" y="4186"/>
                    </a:cubicBezTo>
                    <a:cubicBezTo>
                      <a:pt x="3875" y="4186"/>
                      <a:pt x="3865" y="4182"/>
                      <a:pt x="3859" y="4174"/>
                    </a:cubicBezTo>
                    <a:cubicBezTo>
                      <a:pt x="1886" y="1373"/>
                      <a:pt x="773" y="0"/>
                      <a:pt x="7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8"/>
              <p:cNvSpPr/>
              <p:nvPr/>
            </p:nvSpPr>
            <p:spPr>
              <a:xfrm>
                <a:off x="8814970" y="609355"/>
                <a:ext cx="327863" cy="329647"/>
              </a:xfrm>
              <a:custGeom>
                <a:rect b="b" l="l" r="r" t="t"/>
                <a:pathLst>
                  <a:path extrusionOk="0" h="2588" w="2574">
                    <a:moveTo>
                      <a:pt x="993" y="0"/>
                    </a:moveTo>
                    <a:cubicBezTo>
                      <a:pt x="894" y="0"/>
                      <a:pt x="1" y="681"/>
                      <a:pt x="1" y="840"/>
                    </a:cubicBezTo>
                    <a:cubicBezTo>
                      <a:pt x="1" y="1012"/>
                      <a:pt x="1544" y="2527"/>
                      <a:pt x="1658" y="2585"/>
                    </a:cubicBezTo>
                    <a:cubicBezTo>
                      <a:pt x="1663" y="2587"/>
                      <a:pt x="1668" y="2588"/>
                      <a:pt x="1675" y="2588"/>
                    </a:cubicBezTo>
                    <a:cubicBezTo>
                      <a:pt x="1834" y="2588"/>
                      <a:pt x="2574" y="1950"/>
                      <a:pt x="2574" y="1840"/>
                    </a:cubicBezTo>
                    <a:cubicBezTo>
                      <a:pt x="2574" y="1727"/>
                      <a:pt x="1001" y="12"/>
                      <a:pt x="1001" y="12"/>
                    </a:cubicBezTo>
                    <a:cubicBezTo>
                      <a:pt x="1003" y="4"/>
                      <a:pt x="1000" y="0"/>
                      <a:pt x="9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8807710" y="602094"/>
                <a:ext cx="342511" cy="344167"/>
              </a:xfrm>
              <a:custGeom>
                <a:rect b="b" l="l" r="r" t="t"/>
                <a:pathLst>
                  <a:path extrusionOk="0" h="2702" w="2689">
                    <a:moveTo>
                      <a:pt x="1030" y="122"/>
                    </a:moveTo>
                    <a:cubicBezTo>
                      <a:pt x="1598" y="743"/>
                      <a:pt x="2497" y="1750"/>
                      <a:pt x="2571" y="1899"/>
                    </a:cubicBezTo>
                    <a:cubicBezTo>
                      <a:pt x="2514" y="2035"/>
                      <a:pt x="1860" y="2574"/>
                      <a:pt x="1737" y="2586"/>
                    </a:cubicBezTo>
                    <a:cubicBezTo>
                      <a:pt x="1549" y="2469"/>
                      <a:pt x="149" y="1054"/>
                      <a:pt x="115" y="899"/>
                    </a:cubicBezTo>
                    <a:cubicBezTo>
                      <a:pt x="130" y="780"/>
                      <a:pt x="858" y="197"/>
                      <a:pt x="1030" y="122"/>
                    </a:cubicBezTo>
                    <a:close/>
                    <a:moveTo>
                      <a:pt x="1049" y="1"/>
                    </a:moveTo>
                    <a:cubicBezTo>
                      <a:pt x="945" y="1"/>
                      <a:pt x="528" y="335"/>
                      <a:pt x="479" y="373"/>
                    </a:cubicBezTo>
                    <a:cubicBezTo>
                      <a:pt x="162" y="631"/>
                      <a:pt x="0" y="807"/>
                      <a:pt x="0" y="897"/>
                    </a:cubicBezTo>
                    <a:cubicBezTo>
                      <a:pt x="0" y="935"/>
                      <a:pt x="0" y="1035"/>
                      <a:pt x="803" y="1852"/>
                    </a:cubicBezTo>
                    <a:cubicBezTo>
                      <a:pt x="1124" y="2178"/>
                      <a:pt x="1611" y="2652"/>
                      <a:pt x="1690" y="2693"/>
                    </a:cubicBezTo>
                    <a:cubicBezTo>
                      <a:pt x="1703" y="2699"/>
                      <a:pt x="1718" y="2701"/>
                      <a:pt x="1733" y="2701"/>
                    </a:cubicBezTo>
                    <a:cubicBezTo>
                      <a:pt x="1911" y="2701"/>
                      <a:pt x="2688" y="2048"/>
                      <a:pt x="2686" y="1899"/>
                    </a:cubicBezTo>
                    <a:cubicBezTo>
                      <a:pt x="2686" y="1786"/>
                      <a:pt x="1835" y="831"/>
                      <a:pt x="1113" y="43"/>
                    </a:cubicBezTo>
                    <a:cubicBezTo>
                      <a:pt x="1109" y="37"/>
                      <a:pt x="1107" y="31"/>
                      <a:pt x="1103" y="26"/>
                    </a:cubicBezTo>
                    <a:cubicBezTo>
                      <a:pt x="1088" y="9"/>
                      <a:pt x="1069" y="1"/>
                      <a:pt x="10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8"/>
              <p:cNvSpPr/>
              <p:nvPr/>
            </p:nvSpPr>
            <p:spPr>
              <a:xfrm>
                <a:off x="8220262" y="559679"/>
                <a:ext cx="111198" cy="466575"/>
              </a:xfrm>
              <a:custGeom>
                <a:rect b="b" l="l" r="r" t="t"/>
                <a:pathLst>
                  <a:path extrusionOk="0" h="3663" w="873">
                    <a:moveTo>
                      <a:pt x="70" y="1"/>
                    </a:moveTo>
                    <a:cubicBezTo>
                      <a:pt x="36" y="1"/>
                      <a:pt x="1" y="28"/>
                      <a:pt x="13" y="72"/>
                    </a:cubicBezTo>
                    <a:cubicBezTo>
                      <a:pt x="20" y="100"/>
                      <a:pt x="643" y="2681"/>
                      <a:pt x="756" y="3611"/>
                    </a:cubicBezTo>
                    <a:cubicBezTo>
                      <a:pt x="758" y="3639"/>
                      <a:pt x="784" y="3660"/>
                      <a:pt x="811" y="3662"/>
                    </a:cubicBezTo>
                    <a:lnTo>
                      <a:pt x="820" y="3660"/>
                    </a:lnTo>
                    <a:cubicBezTo>
                      <a:pt x="850" y="3656"/>
                      <a:pt x="873" y="3628"/>
                      <a:pt x="869" y="3596"/>
                    </a:cubicBezTo>
                    <a:cubicBezTo>
                      <a:pt x="756" y="2662"/>
                      <a:pt x="130" y="72"/>
                      <a:pt x="124" y="46"/>
                    </a:cubicBezTo>
                    <a:cubicBezTo>
                      <a:pt x="118" y="15"/>
                      <a:pt x="94" y="1"/>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8"/>
              <p:cNvSpPr/>
              <p:nvPr/>
            </p:nvSpPr>
            <p:spPr>
              <a:xfrm>
                <a:off x="8515260" y="853149"/>
                <a:ext cx="92474" cy="194756"/>
              </a:xfrm>
              <a:custGeom>
                <a:rect b="b" l="l" r="r" t="t"/>
                <a:pathLst>
                  <a:path extrusionOk="0" h="1529" w="726">
                    <a:moveTo>
                      <a:pt x="472" y="1"/>
                    </a:moveTo>
                    <a:cubicBezTo>
                      <a:pt x="466" y="1"/>
                      <a:pt x="461" y="1"/>
                      <a:pt x="455" y="3"/>
                    </a:cubicBezTo>
                    <a:cubicBezTo>
                      <a:pt x="319" y="28"/>
                      <a:pt x="140" y="543"/>
                      <a:pt x="13" y="969"/>
                    </a:cubicBezTo>
                    <a:cubicBezTo>
                      <a:pt x="1" y="1013"/>
                      <a:pt x="35" y="1041"/>
                      <a:pt x="69" y="1041"/>
                    </a:cubicBezTo>
                    <a:cubicBezTo>
                      <a:pt x="91" y="1041"/>
                      <a:pt x="112" y="1029"/>
                      <a:pt x="121" y="1003"/>
                    </a:cubicBezTo>
                    <a:cubicBezTo>
                      <a:pt x="232" y="635"/>
                      <a:pt x="385" y="222"/>
                      <a:pt x="464" y="128"/>
                    </a:cubicBezTo>
                    <a:cubicBezTo>
                      <a:pt x="523" y="273"/>
                      <a:pt x="585" y="905"/>
                      <a:pt x="611" y="1473"/>
                    </a:cubicBezTo>
                    <a:cubicBezTo>
                      <a:pt x="613" y="1503"/>
                      <a:pt x="638" y="1526"/>
                      <a:pt x="668" y="1526"/>
                    </a:cubicBezTo>
                    <a:lnTo>
                      <a:pt x="672" y="1528"/>
                    </a:lnTo>
                    <a:cubicBezTo>
                      <a:pt x="702" y="1526"/>
                      <a:pt x="726" y="1501"/>
                      <a:pt x="726" y="1469"/>
                    </a:cubicBezTo>
                    <a:cubicBezTo>
                      <a:pt x="715" y="1256"/>
                      <a:pt x="660" y="186"/>
                      <a:pt x="540" y="34"/>
                    </a:cubicBezTo>
                    <a:cubicBezTo>
                      <a:pt x="525" y="13"/>
                      <a:pt x="498" y="1"/>
                      <a:pt x="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8"/>
              <p:cNvSpPr/>
              <p:nvPr/>
            </p:nvSpPr>
            <p:spPr>
              <a:xfrm>
                <a:off x="9201549" y="552291"/>
                <a:ext cx="101518" cy="124191"/>
              </a:xfrm>
              <a:custGeom>
                <a:rect b="b" l="l" r="r" t="t"/>
                <a:pathLst>
                  <a:path extrusionOk="0" h="975" w="797">
                    <a:moveTo>
                      <a:pt x="81" y="1"/>
                    </a:moveTo>
                    <a:cubicBezTo>
                      <a:pt x="38" y="1"/>
                      <a:pt x="0" y="57"/>
                      <a:pt x="41" y="98"/>
                    </a:cubicBezTo>
                    <a:cubicBezTo>
                      <a:pt x="347" y="422"/>
                      <a:pt x="681" y="826"/>
                      <a:pt x="681" y="917"/>
                    </a:cubicBezTo>
                    <a:cubicBezTo>
                      <a:pt x="681" y="949"/>
                      <a:pt x="707" y="975"/>
                      <a:pt x="739" y="975"/>
                    </a:cubicBezTo>
                    <a:cubicBezTo>
                      <a:pt x="771" y="975"/>
                      <a:pt x="796" y="947"/>
                      <a:pt x="796" y="915"/>
                    </a:cubicBezTo>
                    <a:cubicBezTo>
                      <a:pt x="796" y="737"/>
                      <a:pt x="281" y="183"/>
                      <a:pt x="122" y="19"/>
                    </a:cubicBezTo>
                    <a:cubicBezTo>
                      <a:pt x="109" y="6"/>
                      <a:pt x="95"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8"/>
              <p:cNvSpPr/>
              <p:nvPr/>
            </p:nvSpPr>
            <p:spPr>
              <a:xfrm>
                <a:off x="6266858" y="-553954"/>
                <a:ext cx="240611" cy="229657"/>
              </a:xfrm>
              <a:custGeom>
                <a:rect b="b" l="l" r="r" t="t"/>
                <a:pathLst>
                  <a:path extrusionOk="0" h="1803" w="1889">
                    <a:moveTo>
                      <a:pt x="1833" y="0"/>
                    </a:moveTo>
                    <a:cubicBezTo>
                      <a:pt x="1803" y="0"/>
                      <a:pt x="1776" y="21"/>
                      <a:pt x="1774" y="53"/>
                    </a:cubicBezTo>
                    <a:cubicBezTo>
                      <a:pt x="1748" y="598"/>
                      <a:pt x="1633" y="1515"/>
                      <a:pt x="1442" y="1649"/>
                    </a:cubicBezTo>
                    <a:cubicBezTo>
                      <a:pt x="1432" y="1658"/>
                      <a:pt x="1421" y="1662"/>
                      <a:pt x="1409" y="1662"/>
                    </a:cubicBezTo>
                    <a:cubicBezTo>
                      <a:pt x="1402" y="1662"/>
                      <a:pt x="1395" y="1661"/>
                      <a:pt x="1388" y="1658"/>
                    </a:cubicBezTo>
                    <a:cubicBezTo>
                      <a:pt x="1286" y="1628"/>
                      <a:pt x="1246" y="1477"/>
                      <a:pt x="1239" y="1283"/>
                    </a:cubicBezTo>
                    <a:cubicBezTo>
                      <a:pt x="1320" y="934"/>
                      <a:pt x="1342" y="528"/>
                      <a:pt x="1344" y="458"/>
                    </a:cubicBezTo>
                    <a:cubicBezTo>
                      <a:pt x="1345" y="420"/>
                      <a:pt x="1315" y="398"/>
                      <a:pt x="1285" y="398"/>
                    </a:cubicBezTo>
                    <a:cubicBezTo>
                      <a:pt x="1262" y="398"/>
                      <a:pt x="1238" y="412"/>
                      <a:pt x="1231" y="441"/>
                    </a:cubicBezTo>
                    <a:cubicBezTo>
                      <a:pt x="1214" y="515"/>
                      <a:pt x="1116" y="924"/>
                      <a:pt x="1124" y="1268"/>
                    </a:cubicBezTo>
                    <a:cubicBezTo>
                      <a:pt x="1082" y="1456"/>
                      <a:pt x="1022" y="1609"/>
                      <a:pt x="946" y="1669"/>
                    </a:cubicBezTo>
                    <a:cubicBezTo>
                      <a:pt x="930" y="1681"/>
                      <a:pt x="910" y="1688"/>
                      <a:pt x="891" y="1688"/>
                    </a:cubicBezTo>
                    <a:cubicBezTo>
                      <a:pt x="884" y="1688"/>
                      <a:pt x="878" y="1687"/>
                      <a:pt x="871" y="1686"/>
                    </a:cubicBezTo>
                    <a:cubicBezTo>
                      <a:pt x="731" y="1654"/>
                      <a:pt x="680" y="1407"/>
                      <a:pt x="675" y="1128"/>
                    </a:cubicBezTo>
                    <a:cubicBezTo>
                      <a:pt x="705" y="888"/>
                      <a:pt x="714" y="653"/>
                      <a:pt x="716" y="573"/>
                    </a:cubicBezTo>
                    <a:cubicBezTo>
                      <a:pt x="716" y="534"/>
                      <a:pt x="687" y="514"/>
                      <a:pt x="658" y="514"/>
                    </a:cubicBezTo>
                    <a:cubicBezTo>
                      <a:pt x="632" y="514"/>
                      <a:pt x="607" y="529"/>
                      <a:pt x="601" y="562"/>
                    </a:cubicBezTo>
                    <a:cubicBezTo>
                      <a:pt x="573" y="747"/>
                      <a:pt x="558" y="934"/>
                      <a:pt x="561" y="1120"/>
                    </a:cubicBezTo>
                    <a:cubicBezTo>
                      <a:pt x="526" y="1379"/>
                      <a:pt x="475" y="1603"/>
                      <a:pt x="405" y="1641"/>
                    </a:cubicBezTo>
                    <a:cubicBezTo>
                      <a:pt x="402" y="1642"/>
                      <a:pt x="399" y="1644"/>
                      <a:pt x="394" y="1644"/>
                    </a:cubicBezTo>
                    <a:cubicBezTo>
                      <a:pt x="389" y="1644"/>
                      <a:pt x="383" y="1642"/>
                      <a:pt x="373" y="1637"/>
                    </a:cubicBezTo>
                    <a:cubicBezTo>
                      <a:pt x="184" y="1524"/>
                      <a:pt x="116" y="747"/>
                      <a:pt x="116" y="285"/>
                    </a:cubicBezTo>
                    <a:cubicBezTo>
                      <a:pt x="116" y="247"/>
                      <a:pt x="87" y="228"/>
                      <a:pt x="58" y="228"/>
                    </a:cubicBezTo>
                    <a:cubicBezTo>
                      <a:pt x="30" y="228"/>
                      <a:pt x="1" y="247"/>
                      <a:pt x="1" y="285"/>
                    </a:cubicBezTo>
                    <a:cubicBezTo>
                      <a:pt x="1" y="415"/>
                      <a:pt x="9" y="1552"/>
                      <a:pt x="314" y="1735"/>
                    </a:cubicBezTo>
                    <a:cubicBezTo>
                      <a:pt x="338" y="1751"/>
                      <a:pt x="365" y="1759"/>
                      <a:pt x="392" y="1759"/>
                    </a:cubicBezTo>
                    <a:cubicBezTo>
                      <a:pt x="415" y="1759"/>
                      <a:pt x="439" y="1753"/>
                      <a:pt x="460" y="1741"/>
                    </a:cubicBezTo>
                    <a:cubicBezTo>
                      <a:pt x="520" y="1707"/>
                      <a:pt x="567" y="1615"/>
                      <a:pt x="603" y="1496"/>
                    </a:cubicBezTo>
                    <a:cubicBezTo>
                      <a:pt x="644" y="1649"/>
                      <a:pt x="718" y="1769"/>
                      <a:pt x="846" y="1798"/>
                    </a:cubicBezTo>
                    <a:cubicBezTo>
                      <a:pt x="861" y="1803"/>
                      <a:pt x="875" y="1803"/>
                      <a:pt x="890" y="1803"/>
                    </a:cubicBezTo>
                    <a:cubicBezTo>
                      <a:pt x="935" y="1803"/>
                      <a:pt x="980" y="1788"/>
                      <a:pt x="1014" y="1760"/>
                    </a:cubicBezTo>
                    <a:cubicBezTo>
                      <a:pt x="1073" y="1715"/>
                      <a:pt x="1122" y="1637"/>
                      <a:pt x="1161" y="1539"/>
                    </a:cubicBezTo>
                    <a:cubicBezTo>
                      <a:pt x="1195" y="1654"/>
                      <a:pt x="1256" y="1739"/>
                      <a:pt x="1354" y="1771"/>
                    </a:cubicBezTo>
                    <a:cubicBezTo>
                      <a:pt x="1370" y="1775"/>
                      <a:pt x="1386" y="1777"/>
                      <a:pt x="1402" y="1777"/>
                    </a:cubicBezTo>
                    <a:cubicBezTo>
                      <a:pt x="1440" y="1777"/>
                      <a:pt x="1476" y="1765"/>
                      <a:pt x="1508" y="1743"/>
                    </a:cubicBezTo>
                    <a:cubicBezTo>
                      <a:pt x="1808" y="1532"/>
                      <a:pt x="1880" y="211"/>
                      <a:pt x="1886" y="60"/>
                    </a:cubicBezTo>
                    <a:cubicBezTo>
                      <a:pt x="1888" y="28"/>
                      <a:pt x="1865" y="2"/>
                      <a:pt x="1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8"/>
              <p:cNvSpPr/>
              <p:nvPr/>
            </p:nvSpPr>
            <p:spPr>
              <a:xfrm>
                <a:off x="6343410" y="-469377"/>
                <a:ext cx="265704" cy="188515"/>
              </a:xfrm>
              <a:custGeom>
                <a:rect b="b" l="l" r="r" t="t"/>
                <a:pathLst>
                  <a:path extrusionOk="0" h="1480" w="2086">
                    <a:moveTo>
                      <a:pt x="1206" y="0"/>
                    </a:moveTo>
                    <a:cubicBezTo>
                      <a:pt x="804" y="0"/>
                      <a:pt x="193" y="234"/>
                      <a:pt x="115" y="394"/>
                    </a:cubicBezTo>
                    <a:cubicBezTo>
                      <a:pt x="1" y="621"/>
                      <a:pt x="489" y="659"/>
                      <a:pt x="832" y="659"/>
                    </a:cubicBezTo>
                    <a:cubicBezTo>
                      <a:pt x="1006" y="659"/>
                      <a:pt x="1143" y="649"/>
                      <a:pt x="1143" y="649"/>
                    </a:cubicBezTo>
                    <a:lnTo>
                      <a:pt x="1143" y="649"/>
                    </a:lnTo>
                    <a:cubicBezTo>
                      <a:pt x="1143" y="649"/>
                      <a:pt x="485" y="1479"/>
                      <a:pt x="1658" y="1479"/>
                    </a:cubicBezTo>
                    <a:lnTo>
                      <a:pt x="2086" y="507"/>
                    </a:lnTo>
                    <a:cubicBezTo>
                      <a:pt x="2086" y="507"/>
                      <a:pt x="1771" y="221"/>
                      <a:pt x="1458" y="49"/>
                    </a:cubicBezTo>
                    <a:cubicBezTo>
                      <a:pt x="1395" y="15"/>
                      <a:pt x="1307" y="0"/>
                      <a:pt x="1206"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6347104" y="-476765"/>
                <a:ext cx="273092" cy="203163"/>
              </a:xfrm>
              <a:custGeom>
                <a:rect b="b" l="l" r="r" t="t"/>
                <a:pathLst>
                  <a:path extrusionOk="0" h="1595" w="2144">
                    <a:moveTo>
                      <a:pt x="1176" y="1"/>
                    </a:moveTo>
                    <a:cubicBezTo>
                      <a:pt x="950" y="1"/>
                      <a:pt x="700" y="72"/>
                      <a:pt x="605" y="103"/>
                    </a:cubicBezTo>
                    <a:cubicBezTo>
                      <a:pt x="371" y="175"/>
                      <a:pt x="97" y="299"/>
                      <a:pt x="33" y="426"/>
                    </a:cubicBezTo>
                    <a:cubicBezTo>
                      <a:pt x="1" y="479"/>
                      <a:pt x="3" y="548"/>
                      <a:pt x="37" y="601"/>
                    </a:cubicBezTo>
                    <a:cubicBezTo>
                      <a:pt x="134" y="746"/>
                      <a:pt x="506" y="776"/>
                      <a:pt x="792" y="776"/>
                    </a:cubicBezTo>
                    <a:cubicBezTo>
                      <a:pt x="871" y="776"/>
                      <a:pt x="943" y="774"/>
                      <a:pt x="1001" y="771"/>
                    </a:cubicBezTo>
                    <a:lnTo>
                      <a:pt x="1001" y="771"/>
                    </a:lnTo>
                    <a:cubicBezTo>
                      <a:pt x="922" y="901"/>
                      <a:pt x="816" y="1131"/>
                      <a:pt x="907" y="1320"/>
                    </a:cubicBezTo>
                    <a:cubicBezTo>
                      <a:pt x="995" y="1503"/>
                      <a:pt x="1237" y="1595"/>
                      <a:pt x="1629" y="1595"/>
                    </a:cubicBezTo>
                    <a:cubicBezTo>
                      <a:pt x="1705" y="1595"/>
                      <a:pt x="1705" y="1480"/>
                      <a:pt x="1629" y="1480"/>
                    </a:cubicBezTo>
                    <a:cubicBezTo>
                      <a:pt x="1293" y="1480"/>
                      <a:pt x="1078" y="1407"/>
                      <a:pt x="1012" y="1271"/>
                    </a:cubicBezTo>
                    <a:cubicBezTo>
                      <a:pt x="912" y="1063"/>
                      <a:pt x="1156" y="748"/>
                      <a:pt x="1161" y="743"/>
                    </a:cubicBezTo>
                    <a:cubicBezTo>
                      <a:pt x="1173" y="726"/>
                      <a:pt x="1175" y="703"/>
                      <a:pt x="1165" y="682"/>
                    </a:cubicBezTo>
                    <a:cubicBezTo>
                      <a:pt x="1155" y="664"/>
                      <a:pt x="1136" y="652"/>
                      <a:pt x="1116" y="652"/>
                    </a:cubicBezTo>
                    <a:cubicBezTo>
                      <a:pt x="1115" y="652"/>
                      <a:pt x="1113" y="652"/>
                      <a:pt x="1112" y="652"/>
                    </a:cubicBezTo>
                    <a:cubicBezTo>
                      <a:pt x="1023" y="658"/>
                      <a:pt x="923" y="662"/>
                      <a:pt x="822" y="662"/>
                    </a:cubicBezTo>
                    <a:cubicBezTo>
                      <a:pt x="515" y="662"/>
                      <a:pt x="194" y="629"/>
                      <a:pt x="135" y="539"/>
                    </a:cubicBezTo>
                    <a:cubicBezTo>
                      <a:pt x="128" y="531"/>
                      <a:pt x="118" y="516"/>
                      <a:pt x="137" y="477"/>
                    </a:cubicBezTo>
                    <a:cubicBezTo>
                      <a:pt x="167" y="416"/>
                      <a:pt x="354" y="301"/>
                      <a:pt x="641" y="211"/>
                    </a:cubicBezTo>
                    <a:cubicBezTo>
                      <a:pt x="841" y="148"/>
                      <a:pt x="1029" y="116"/>
                      <a:pt x="1176" y="116"/>
                    </a:cubicBezTo>
                    <a:cubicBezTo>
                      <a:pt x="1272" y="116"/>
                      <a:pt x="1350" y="130"/>
                      <a:pt x="1401" y="158"/>
                    </a:cubicBezTo>
                    <a:cubicBezTo>
                      <a:pt x="1705" y="324"/>
                      <a:pt x="2016" y="605"/>
                      <a:pt x="2020" y="607"/>
                    </a:cubicBezTo>
                    <a:cubicBezTo>
                      <a:pt x="2033" y="619"/>
                      <a:pt x="2046" y="625"/>
                      <a:pt x="2059" y="625"/>
                    </a:cubicBezTo>
                    <a:cubicBezTo>
                      <a:pt x="2105" y="625"/>
                      <a:pt x="2143" y="562"/>
                      <a:pt x="2097" y="522"/>
                    </a:cubicBezTo>
                    <a:cubicBezTo>
                      <a:pt x="2084" y="509"/>
                      <a:pt x="1774" y="230"/>
                      <a:pt x="1456" y="58"/>
                    </a:cubicBezTo>
                    <a:cubicBezTo>
                      <a:pt x="1380" y="16"/>
                      <a:pt x="1281" y="1"/>
                      <a:pt x="1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6266858" y="-247874"/>
                <a:ext cx="371553" cy="156162"/>
              </a:xfrm>
              <a:custGeom>
                <a:rect b="b" l="l" r="r" t="t"/>
                <a:pathLst>
                  <a:path extrusionOk="0" h="1226" w="2917">
                    <a:moveTo>
                      <a:pt x="2367" y="1"/>
                    </a:moveTo>
                    <a:cubicBezTo>
                      <a:pt x="1639" y="1"/>
                      <a:pt x="201" y="255"/>
                      <a:pt x="201" y="255"/>
                    </a:cubicBezTo>
                    <a:cubicBezTo>
                      <a:pt x="201" y="255"/>
                      <a:pt x="1" y="1140"/>
                      <a:pt x="171" y="1168"/>
                    </a:cubicBezTo>
                    <a:cubicBezTo>
                      <a:pt x="343" y="1198"/>
                      <a:pt x="2887" y="1226"/>
                      <a:pt x="2887" y="1226"/>
                    </a:cubicBezTo>
                    <a:cubicBezTo>
                      <a:pt x="2887" y="1226"/>
                      <a:pt x="2916" y="340"/>
                      <a:pt x="2772" y="83"/>
                    </a:cubicBezTo>
                    <a:cubicBezTo>
                      <a:pt x="2739" y="23"/>
                      <a:pt x="2585" y="1"/>
                      <a:pt x="23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6264183" y="-255261"/>
                <a:ext cx="381233" cy="170937"/>
              </a:xfrm>
              <a:custGeom>
                <a:rect b="b" l="l" r="r" t="t"/>
                <a:pathLst>
                  <a:path extrusionOk="0" h="1342" w="2993">
                    <a:moveTo>
                      <a:pt x="2386" y="113"/>
                    </a:moveTo>
                    <a:cubicBezTo>
                      <a:pt x="2708" y="113"/>
                      <a:pt x="2744" y="164"/>
                      <a:pt x="2744" y="166"/>
                    </a:cubicBezTo>
                    <a:cubicBezTo>
                      <a:pt x="2846" y="354"/>
                      <a:pt x="2857" y="947"/>
                      <a:pt x="2852" y="1224"/>
                    </a:cubicBezTo>
                    <a:cubicBezTo>
                      <a:pt x="2107" y="1218"/>
                      <a:pt x="337" y="1192"/>
                      <a:pt x="205" y="1171"/>
                    </a:cubicBezTo>
                    <a:cubicBezTo>
                      <a:pt x="154" y="1128"/>
                      <a:pt x="184" y="756"/>
                      <a:pt x="269" y="362"/>
                    </a:cubicBezTo>
                    <a:cubicBezTo>
                      <a:pt x="501" y="324"/>
                      <a:pt x="1737" y="115"/>
                      <a:pt x="2386" y="113"/>
                    </a:cubicBezTo>
                    <a:close/>
                    <a:moveTo>
                      <a:pt x="2388" y="0"/>
                    </a:moveTo>
                    <a:cubicBezTo>
                      <a:pt x="1663" y="0"/>
                      <a:pt x="226" y="254"/>
                      <a:pt x="211" y="256"/>
                    </a:cubicBezTo>
                    <a:cubicBezTo>
                      <a:pt x="190" y="260"/>
                      <a:pt x="171" y="277"/>
                      <a:pt x="167" y="300"/>
                    </a:cubicBezTo>
                    <a:cubicBezTo>
                      <a:pt x="137" y="426"/>
                      <a:pt x="1" y="1071"/>
                      <a:pt x="109" y="1233"/>
                    </a:cubicBezTo>
                    <a:cubicBezTo>
                      <a:pt x="126" y="1260"/>
                      <a:pt x="154" y="1277"/>
                      <a:pt x="184" y="1284"/>
                    </a:cubicBezTo>
                    <a:cubicBezTo>
                      <a:pt x="358" y="1311"/>
                      <a:pt x="2803" y="1341"/>
                      <a:pt x="2908" y="1341"/>
                    </a:cubicBezTo>
                    <a:cubicBezTo>
                      <a:pt x="2940" y="1341"/>
                      <a:pt x="2965" y="1318"/>
                      <a:pt x="2965" y="1286"/>
                    </a:cubicBezTo>
                    <a:cubicBezTo>
                      <a:pt x="2967" y="1250"/>
                      <a:pt x="2993" y="381"/>
                      <a:pt x="2844" y="113"/>
                    </a:cubicBezTo>
                    <a:cubicBezTo>
                      <a:pt x="2801" y="34"/>
                      <a:pt x="2665" y="0"/>
                      <a:pt x="23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6784123" y="570760"/>
                <a:ext cx="51587" cy="371425"/>
              </a:xfrm>
              <a:custGeom>
                <a:rect b="b" l="l" r="r" t="t"/>
                <a:pathLst>
                  <a:path extrusionOk="0" h="2916" w="405">
                    <a:moveTo>
                      <a:pt x="338" y="1"/>
                    </a:moveTo>
                    <a:cubicBezTo>
                      <a:pt x="311" y="1"/>
                      <a:pt x="289" y="21"/>
                      <a:pt x="286" y="49"/>
                    </a:cubicBezTo>
                    <a:cubicBezTo>
                      <a:pt x="273" y="130"/>
                      <a:pt x="0" y="2045"/>
                      <a:pt x="288" y="2877"/>
                    </a:cubicBezTo>
                    <a:cubicBezTo>
                      <a:pt x="294" y="2901"/>
                      <a:pt x="315" y="2915"/>
                      <a:pt x="341" y="2915"/>
                    </a:cubicBezTo>
                    <a:cubicBezTo>
                      <a:pt x="347" y="2915"/>
                      <a:pt x="354" y="2915"/>
                      <a:pt x="360" y="2913"/>
                    </a:cubicBezTo>
                    <a:cubicBezTo>
                      <a:pt x="390" y="2903"/>
                      <a:pt x="405" y="2869"/>
                      <a:pt x="396" y="2839"/>
                    </a:cubicBezTo>
                    <a:cubicBezTo>
                      <a:pt x="117" y="2034"/>
                      <a:pt x="396" y="85"/>
                      <a:pt x="398" y="66"/>
                    </a:cubicBezTo>
                    <a:cubicBezTo>
                      <a:pt x="403" y="34"/>
                      <a:pt x="381" y="6"/>
                      <a:pt x="349" y="2"/>
                    </a:cubicBezTo>
                    <a:cubicBezTo>
                      <a:pt x="346" y="1"/>
                      <a:pt x="342" y="1"/>
                      <a:pt x="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6469892" y="275889"/>
                <a:ext cx="207494" cy="185713"/>
              </a:xfrm>
              <a:custGeom>
                <a:rect b="b" l="l" r="r" t="t"/>
                <a:pathLst>
                  <a:path extrusionOk="0" h="1458" w="1629">
                    <a:moveTo>
                      <a:pt x="1337" y="1"/>
                    </a:moveTo>
                    <a:cubicBezTo>
                      <a:pt x="1331" y="1"/>
                      <a:pt x="1325" y="1"/>
                      <a:pt x="1318" y="2"/>
                    </a:cubicBezTo>
                    <a:cubicBezTo>
                      <a:pt x="841" y="31"/>
                      <a:pt x="52" y="1038"/>
                      <a:pt x="20" y="1081"/>
                    </a:cubicBezTo>
                    <a:cubicBezTo>
                      <a:pt x="1" y="1104"/>
                      <a:pt x="5" y="1140"/>
                      <a:pt x="28" y="1159"/>
                    </a:cubicBezTo>
                    <a:cubicBezTo>
                      <a:pt x="39" y="1167"/>
                      <a:pt x="52" y="1171"/>
                      <a:pt x="64" y="1171"/>
                    </a:cubicBezTo>
                    <a:cubicBezTo>
                      <a:pt x="81" y="1171"/>
                      <a:pt x="98" y="1164"/>
                      <a:pt x="109" y="1149"/>
                    </a:cubicBezTo>
                    <a:cubicBezTo>
                      <a:pt x="326" y="870"/>
                      <a:pt x="971" y="136"/>
                      <a:pt x="1325" y="114"/>
                    </a:cubicBezTo>
                    <a:cubicBezTo>
                      <a:pt x="1327" y="114"/>
                      <a:pt x="1330" y="114"/>
                      <a:pt x="1333" y="114"/>
                    </a:cubicBezTo>
                    <a:cubicBezTo>
                      <a:pt x="1371" y="114"/>
                      <a:pt x="1380" y="128"/>
                      <a:pt x="1382" y="133"/>
                    </a:cubicBezTo>
                    <a:cubicBezTo>
                      <a:pt x="1465" y="276"/>
                      <a:pt x="1101" y="942"/>
                      <a:pt x="816" y="1368"/>
                    </a:cubicBezTo>
                    <a:cubicBezTo>
                      <a:pt x="799" y="1396"/>
                      <a:pt x="805" y="1432"/>
                      <a:pt x="833" y="1449"/>
                    </a:cubicBezTo>
                    <a:cubicBezTo>
                      <a:pt x="841" y="1455"/>
                      <a:pt x="852" y="1457"/>
                      <a:pt x="865" y="1457"/>
                    </a:cubicBezTo>
                    <a:cubicBezTo>
                      <a:pt x="884" y="1457"/>
                      <a:pt x="901" y="1449"/>
                      <a:pt x="912" y="1434"/>
                    </a:cubicBezTo>
                    <a:cubicBezTo>
                      <a:pt x="1033" y="1251"/>
                      <a:pt x="1629" y="334"/>
                      <a:pt x="1482" y="76"/>
                    </a:cubicBezTo>
                    <a:cubicBezTo>
                      <a:pt x="1462" y="40"/>
                      <a:pt x="1420"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8218224" y="983707"/>
                <a:ext cx="29806" cy="67381"/>
              </a:xfrm>
              <a:custGeom>
                <a:rect b="b" l="l" r="r" t="t"/>
                <a:pathLst>
                  <a:path extrusionOk="0" h="529" w="234">
                    <a:moveTo>
                      <a:pt x="71" y="0"/>
                    </a:moveTo>
                    <a:cubicBezTo>
                      <a:pt x="36" y="0"/>
                      <a:pt x="1" y="31"/>
                      <a:pt x="16" y="76"/>
                    </a:cubicBezTo>
                    <a:cubicBezTo>
                      <a:pt x="59" y="197"/>
                      <a:pt x="110" y="397"/>
                      <a:pt x="97" y="461"/>
                    </a:cubicBezTo>
                    <a:cubicBezTo>
                      <a:pt x="89" y="491"/>
                      <a:pt x="110" y="523"/>
                      <a:pt x="140" y="529"/>
                    </a:cubicBezTo>
                    <a:lnTo>
                      <a:pt x="153" y="529"/>
                    </a:lnTo>
                    <a:cubicBezTo>
                      <a:pt x="178" y="529"/>
                      <a:pt x="202" y="510"/>
                      <a:pt x="208" y="484"/>
                    </a:cubicBezTo>
                    <a:cubicBezTo>
                      <a:pt x="234" y="365"/>
                      <a:pt x="142" y="93"/>
                      <a:pt x="125" y="40"/>
                    </a:cubicBezTo>
                    <a:cubicBezTo>
                      <a:pt x="115" y="12"/>
                      <a:pt x="93" y="0"/>
                      <a:pt x="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8"/>
              <p:cNvSpPr/>
              <p:nvPr/>
            </p:nvSpPr>
            <p:spPr>
              <a:xfrm>
                <a:off x="8169440" y="961417"/>
                <a:ext cx="29806" cy="67509"/>
              </a:xfrm>
              <a:custGeom>
                <a:rect b="b" l="l" r="r" t="t"/>
                <a:pathLst>
                  <a:path extrusionOk="0" h="530" w="234">
                    <a:moveTo>
                      <a:pt x="71" y="1"/>
                    </a:moveTo>
                    <a:cubicBezTo>
                      <a:pt x="36" y="1"/>
                      <a:pt x="1" y="31"/>
                      <a:pt x="16" y="76"/>
                    </a:cubicBezTo>
                    <a:cubicBezTo>
                      <a:pt x="57" y="197"/>
                      <a:pt x="110" y="395"/>
                      <a:pt x="95" y="461"/>
                    </a:cubicBezTo>
                    <a:cubicBezTo>
                      <a:pt x="89" y="491"/>
                      <a:pt x="108" y="521"/>
                      <a:pt x="140" y="529"/>
                    </a:cubicBezTo>
                    <a:lnTo>
                      <a:pt x="153" y="529"/>
                    </a:lnTo>
                    <a:cubicBezTo>
                      <a:pt x="178" y="529"/>
                      <a:pt x="202" y="510"/>
                      <a:pt x="208" y="485"/>
                    </a:cubicBezTo>
                    <a:cubicBezTo>
                      <a:pt x="233" y="366"/>
                      <a:pt x="142" y="93"/>
                      <a:pt x="125" y="40"/>
                    </a:cubicBezTo>
                    <a:cubicBezTo>
                      <a:pt x="115" y="12"/>
                      <a:pt x="93" y="1"/>
                      <a:pt x="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8"/>
              <p:cNvSpPr/>
              <p:nvPr/>
            </p:nvSpPr>
            <p:spPr>
              <a:xfrm>
                <a:off x="8203066" y="883209"/>
                <a:ext cx="29551" cy="67254"/>
              </a:xfrm>
              <a:custGeom>
                <a:rect b="b" l="l" r="r" t="t"/>
                <a:pathLst>
                  <a:path extrusionOk="0" h="528" w="232">
                    <a:moveTo>
                      <a:pt x="72" y="1"/>
                    </a:moveTo>
                    <a:cubicBezTo>
                      <a:pt x="37" y="1"/>
                      <a:pt x="1" y="31"/>
                      <a:pt x="14" y="75"/>
                    </a:cubicBezTo>
                    <a:cubicBezTo>
                      <a:pt x="57" y="196"/>
                      <a:pt x="108" y="394"/>
                      <a:pt x="95" y="460"/>
                    </a:cubicBezTo>
                    <a:cubicBezTo>
                      <a:pt x="89" y="490"/>
                      <a:pt x="108" y="520"/>
                      <a:pt x="138" y="526"/>
                    </a:cubicBezTo>
                    <a:cubicBezTo>
                      <a:pt x="140" y="527"/>
                      <a:pt x="142" y="528"/>
                      <a:pt x="144" y="528"/>
                    </a:cubicBezTo>
                    <a:cubicBezTo>
                      <a:pt x="146" y="528"/>
                      <a:pt x="148" y="527"/>
                      <a:pt x="150" y="526"/>
                    </a:cubicBezTo>
                    <a:cubicBezTo>
                      <a:pt x="176" y="526"/>
                      <a:pt x="199" y="509"/>
                      <a:pt x="206" y="484"/>
                    </a:cubicBezTo>
                    <a:cubicBezTo>
                      <a:pt x="231" y="365"/>
                      <a:pt x="142" y="90"/>
                      <a:pt x="123" y="37"/>
                    </a:cubicBezTo>
                    <a:cubicBezTo>
                      <a:pt x="113" y="11"/>
                      <a:pt x="93" y="1"/>
                      <a:pt x="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8153391" y="853021"/>
                <a:ext cx="30060" cy="68018"/>
              </a:xfrm>
              <a:custGeom>
                <a:rect b="b" l="l" r="r" t="t"/>
                <a:pathLst>
                  <a:path extrusionOk="0" h="534" w="236">
                    <a:moveTo>
                      <a:pt x="75" y="0"/>
                    </a:moveTo>
                    <a:cubicBezTo>
                      <a:pt x="38" y="0"/>
                      <a:pt x="1" y="33"/>
                      <a:pt x="19" y="80"/>
                    </a:cubicBezTo>
                    <a:cubicBezTo>
                      <a:pt x="61" y="201"/>
                      <a:pt x="113" y="399"/>
                      <a:pt x="100" y="463"/>
                    </a:cubicBezTo>
                    <a:cubicBezTo>
                      <a:pt x="93" y="495"/>
                      <a:pt x="113" y="525"/>
                      <a:pt x="142" y="531"/>
                    </a:cubicBezTo>
                    <a:cubicBezTo>
                      <a:pt x="147" y="533"/>
                      <a:pt x="151" y="533"/>
                      <a:pt x="155" y="533"/>
                    </a:cubicBezTo>
                    <a:cubicBezTo>
                      <a:pt x="183" y="533"/>
                      <a:pt x="204" y="514"/>
                      <a:pt x="210" y="489"/>
                    </a:cubicBezTo>
                    <a:cubicBezTo>
                      <a:pt x="236" y="370"/>
                      <a:pt x="147" y="95"/>
                      <a:pt x="127" y="42"/>
                    </a:cubicBezTo>
                    <a:cubicBezTo>
                      <a:pt x="119" y="13"/>
                      <a:pt x="97" y="0"/>
                      <a:pt x="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8182177" y="1052871"/>
                <a:ext cx="30315" cy="68273"/>
              </a:xfrm>
              <a:custGeom>
                <a:rect b="b" l="l" r="r" t="t"/>
                <a:pathLst>
                  <a:path extrusionOk="0" h="536" w="238">
                    <a:moveTo>
                      <a:pt x="76" y="1"/>
                    </a:moveTo>
                    <a:cubicBezTo>
                      <a:pt x="39" y="1"/>
                      <a:pt x="1" y="34"/>
                      <a:pt x="21" y="80"/>
                    </a:cubicBezTo>
                    <a:cubicBezTo>
                      <a:pt x="63" y="201"/>
                      <a:pt x="114" y="401"/>
                      <a:pt x="102" y="465"/>
                    </a:cubicBezTo>
                    <a:cubicBezTo>
                      <a:pt x="95" y="495"/>
                      <a:pt x="114" y="527"/>
                      <a:pt x="144" y="533"/>
                    </a:cubicBezTo>
                    <a:cubicBezTo>
                      <a:pt x="148" y="533"/>
                      <a:pt x="153" y="533"/>
                      <a:pt x="157" y="535"/>
                    </a:cubicBezTo>
                    <a:cubicBezTo>
                      <a:pt x="185" y="533"/>
                      <a:pt x="206" y="516"/>
                      <a:pt x="212" y="488"/>
                    </a:cubicBezTo>
                    <a:cubicBezTo>
                      <a:pt x="238" y="371"/>
                      <a:pt x="148" y="97"/>
                      <a:pt x="129" y="43"/>
                    </a:cubicBezTo>
                    <a:cubicBezTo>
                      <a:pt x="121" y="13"/>
                      <a:pt x="99" y="1"/>
                      <a:pt x="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8230324" y="1083059"/>
                <a:ext cx="21526" cy="68146"/>
              </a:xfrm>
              <a:custGeom>
                <a:rect b="b" l="l" r="r" t="t"/>
                <a:pathLst>
                  <a:path extrusionOk="0" h="535" w="169">
                    <a:moveTo>
                      <a:pt x="73" y="0"/>
                    </a:moveTo>
                    <a:cubicBezTo>
                      <a:pt x="43" y="0"/>
                      <a:pt x="13" y="21"/>
                      <a:pt x="15" y="60"/>
                    </a:cubicBezTo>
                    <a:cubicBezTo>
                      <a:pt x="32" y="187"/>
                      <a:pt x="41" y="394"/>
                      <a:pt x="15" y="453"/>
                    </a:cubicBezTo>
                    <a:cubicBezTo>
                      <a:pt x="0" y="481"/>
                      <a:pt x="15" y="515"/>
                      <a:pt x="43" y="528"/>
                    </a:cubicBezTo>
                    <a:cubicBezTo>
                      <a:pt x="51" y="532"/>
                      <a:pt x="58" y="534"/>
                      <a:pt x="66" y="534"/>
                    </a:cubicBezTo>
                    <a:cubicBezTo>
                      <a:pt x="90" y="534"/>
                      <a:pt x="109" y="519"/>
                      <a:pt x="119" y="498"/>
                    </a:cubicBezTo>
                    <a:cubicBezTo>
                      <a:pt x="168" y="390"/>
                      <a:pt x="136" y="102"/>
                      <a:pt x="130" y="47"/>
                    </a:cubicBezTo>
                    <a:cubicBezTo>
                      <a:pt x="123" y="15"/>
                      <a:pt x="98" y="0"/>
                      <a:pt x="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6883092" y="993642"/>
                <a:ext cx="24456" cy="68400"/>
              </a:xfrm>
              <a:custGeom>
                <a:rect b="b" l="l" r="r" t="t"/>
                <a:pathLst>
                  <a:path extrusionOk="0" h="537" w="192">
                    <a:moveTo>
                      <a:pt x="93" y="1"/>
                    </a:moveTo>
                    <a:cubicBezTo>
                      <a:pt x="69" y="1"/>
                      <a:pt x="47" y="17"/>
                      <a:pt x="38" y="40"/>
                    </a:cubicBezTo>
                    <a:cubicBezTo>
                      <a:pt x="0" y="155"/>
                      <a:pt x="60" y="436"/>
                      <a:pt x="73" y="491"/>
                    </a:cubicBezTo>
                    <a:cubicBezTo>
                      <a:pt x="79" y="519"/>
                      <a:pt x="102" y="536"/>
                      <a:pt x="128" y="536"/>
                    </a:cubicBezTo>
                    <a:lnTo>
                      <a:pt x="141" y="536"/>
                    </a:lnTo>
                    <a:cubicBezTo>
                      <a:pt x="173" y="528"/>
                      <a:pt x="192" y="498"/>
                      <a:pt x="183" y="466"/>
                    </a:cubicBezTo>
                    <a:cubicBezTo>
                      <a:pt x="155" y="342"/>
                      <a:pt x="126" y="138"/>
                      <a:pt x="147" y="76"/>
                    </a:cubicBezTo>
                    <a:cubicBezTo>
                      <a:pt x="158" y="47"/>
                      <a:pt x="141" y="13"/>
                      <a:pt x="111" y="4"/>
                    </a:cubicBezTo>
                    <a:cubicBezTo>
                      <a:pt x="105" y="2"/>
                      <a:pt x="99" y="1"/>
                      <a:pt x="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6929074" y="1021283"/>
                <a:ext cx="24583" cy="68400"/>
              </a:xfrm>
              <a:custGeom>
                <a:rect b="b" l="l" r="r" t="t"/>
                <a:pathLst>
                  <a:path extrusionOk="0" h="537" w="193">
                    <a:moveTo>
                      <a:pt x="91" y="1"/>
                    </a:moveTo>
                    <a:cubicBezTo>
                      <a:pt x="70" y="1"/>
                      <a:pt x="48" y="13"/>
                      <a:pt x="39" y="40"/>
                    </a:cubicBezTo>
                    <a:cubicBezTo>
                      <a:pt x="1" y="155"/>
                      <a:pt x="61" y="436"/>
                      <a:pt x="73" y="492"/>
                    </a:cubicBezTo>
                    <a:cubicBezTo>
                      <a:pt x="80" y="517"/>
                      <a:pt x="103" y="536"/>
                      <a:pt x="129" y="536"/>
                    </a:cubicBezTo>
                    <a:cubicBezTo>
                      <a:pt x="133" y="536"/>
                      <a:pt x="137" y="536"/>
                      <a:pt x="141" y="534"/>
                    </a:cubicBezTo>
                    <a:cubicBezTo>
                      <a:pt x="171" y="528"/>
                      <a:pt x="192" y="498"/>
                      <a:pt x="184" y="466"/>
                    </a:cubicBezTo>
                    <a:cubicBezTo>
                      <a:pt x="156" y="343"/>
                      <a:pt x="126" y="138"/>
                      <a:pt x="148" y="77"/>
                    </a:cubicBezTo>
                    <a:cubicBezTo>
                      <a:pt x="162" y="32"/>
                      <a:pt x="126"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8"/>
              <p:cNvSpPr/>
              <p:nvPr/>
            </p:nvSpPr>
            <p:spPr>
              <a:xfrm>
                <a:off x="6887423" y="1095669"/>
                <a:ext cx="24456" cy="68273"/>
              </a:xfrm>
              <a:custGeom>
                <a:rect b="b" l="l" r="r" t="t"/>
                <a:pathLst>
                  <a:path extrusionOk="0" h="536" w="192">
                    <a:moveTo>
                      <a:pt x="91" y="1"/>
                    </a:moveTo>
                    <a:cubicBezTo>
                      <a:pt x="70" y="1"/>
                      <a:pt x="48" y="12"/>
                      <a:pt x="39" y="39"/>
                    </a:cubicBezTo>
                    <a:cubicBezTo>
                      <a:pt x="0" y="154"/>
                      <a:pt x="60" y="435"/>
                      <a:pt x="73" y="491"/>
                    </a:cubicBezTo>
                    <a:cubicBezTo>
                      <a:pt x="79" y="516"/>
                      <a:pt x="100" y="535"/>
                      <a:pt x="128" y="535"/>
                    </a:cubicBezTo>
                    <a:cubicBezTo>
                      <a:pt x="132" y="535"/>
                      <a:pt x="136" y="535"/>
                      <a:pt x="141" y="533"/>
                    </a:cubicBezTo>
                    <a:cubicBezTo>
                      <a:pt x="170" y="527"/>
                      <a:pt x="192" y="497"/>
                      <a:pt x="183" y="465"/>
                    </a:cubicBezTo>
                    <a:cubicBezTo>
                      <a:pt x="156" y="340"/>
                      <a:pt x="126" y="137"/>
                      <a:pt x="147" y="73"/>
                    </a:cubicBezTo>
                    <a:cubicBezTo>
                      <a:pt x="160" y="30"/>
                      <a:pt x="126"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8"/>
              <p:cNvSpPr/>
              <p:nvPr/>
            </p:nvSpPr>
            <p:spPr>
              <a:xfrm>
                <a:off x="6932895" y="1130060"/>
                <a:ext cx="24583" cy="68273"/>
              </a:xfrm>
              <a:custGeom>
                <a:rect b="b" l="l" r="r" t="t"/>
                <a:pathLst>
                  <a:path extrusionOk="0" h="536" w="193">
                    <a:moveTo>
                      <a:pt x="91" y="0"/>
                    </a:moveTo>
                    <a:cubicBezTo>
                      <a:pt x="69" y="0"/>
                      <a:pt x="48" y="12"/>
                      <a:pt x="39" y="40"/>
                    </a:cubicBezTo>
                    <a:cubicBezTo>
                      <a:pt x="1" y="155"/>
                      <a:pt x="60" y="436"/>
                      <a:pt x="73" y="491"/>
                    </a:cubicBezTo>
                    <a:cubicBezTo>
                      <a:pt x="79" y="516"/>
                      <a:pt x="101" y="536"/>
                      <a:pt x="128" y="536"/>
                    </a:cubicBezTo>
                    <a:cubicBezTo>
                      <a:pt x="133" y="536"/>
                      <a:pt x="137" y="536"/>
                      <a:pt x="141" y="533"/>
                    </a:cubicBezTo>
                    <a:cubicBezTo>
                      <a:pt x="171" y="527"/>
                      <a:pt x="192" y="497"/>
                      <a:pt x="184" y="465"/>
                    </a:cubicBezTo>
                    <a:cubicBezTo>
                      <a:pt x="156" y="342"/>
                      <a:pt x="126" y="138"/>
                      <a:pt x="148" y="76"/>
                    </a:cubicBezTo>
                    <a:cubicBezTo>
                      <a:pt x="162" y="31"/>
                      <a:pt x="126"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6925890" y="928045"/>
                <a:ext cx="24456" cy="68400"/>
              </a:xfrm>
              <a:custGeom>
                <a:rect b="b" l="l" r="r" t="t"/>
                <a:pathLst>
                  <a:path extrusionOk="0" h="537" w="192">
                    <a:moveTo>
                      <a:pt x="91" y="1"/>
                    </a:moveTo>
                    <a:cubicBezTo>
                      <a:pt x="69" y="1"/>
                      <a:pt x="48" y="13"/>
                      <a:pt x="39" y="40"/>
                    </a:cubicBezTo>
                    <a:cubicBezTo>
                      <a:pt x="0" y="155"/>
                      <a:pt x="60" y="436"/>
                      <a:pt x="73" y="491"/>
                    </a:cubicBezTo>
                    <a:cubicBezTo>
                      <a:pt x="79" y="519"/>
                      <a:pt x="103" y="536"/>
                      <a:pt x="128" y="536"/>
                    </a:cubicBezTo>
                    <a:lnTo>
                      <a:pt x="141" y="536"/>
                    </a:lnTo>
                    <a:cubicBezTo>
                      <a:pt x="171" y="528"/>
                      <a:pt x="192" y="498"/>
                      <a:pt x="183" y="468"/>
                    </a:cubicBezTo>
                    <a:cubicBezTo>
                      <a:pt x="156" y="342"/>
                      <a:pt x="126" y="138"/>
                      <a:pt x="147" y="76"/>
                    </a:cubicBezTo>
                    <a:cubicBezTo>
                      <a:pt x="162" y="32"/>
                      <a:pt x="126"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6890607" y="894036"/>
                <a:ext cx="24074" cy="68528"/>
              </a:xfrm>
              <a:custGeom>
                <a:rect b="b" l="l" r="r" t="t"/>
                <a:pathLst>
                  <a:path extrusionOk="0" h="538" w="189">
                    <a:moveTo>
                      <a:pt x="109" y="0"/>
                    </a:moveTo>
                    <a:cubicBezTo>
                      <a:pt x="91" y="0"/>
                      <a:pt x="72" y="9"/>
                      <a:pt x="60" y="31"/>
                    </a:cubicBezTo>
                    <a:cubicBezTo>
                      <a:pt x="1" y="135"/>
                      <a:pt x="1" y="424"/>
                      <a:pt x="1" y="480"/>
                    </a:cubicBezTo>
                    <a:cubicBezTo>
                      <a:pt x="1" y="512"/>
                      <a:pt x="26" y="537"/>
                      <a:pt x="58" y="537"/>
                    </a:cubicBezTo>
                    <a:cubicBezTo>
                      <a:pt x="90" y="537"/>
                      <a:pt x="116" y="509"/>
                      <a:pt x="116" y="480"/>
                    </a:cubicBezTo>
                    <a:cubicBezTo>
                      <a:pt x="114" y="352"/>
                      <a:pt x="126" y="145"/>
                      <a:pt x="160" y="88"/>
                    </a:cubicBezTo>
                    <a:cubicBezTo>
                      <a:pt x="188" y="43"/>
                      <a:pt x="149" y="0"/>
                      <a:pt x="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3" name="Google Shape;1613;p48"/>
          <p:cNvSpPr txBox="1"/>
          <p:nvPr>
            <p:ph idx="2" type="title"/>
          </p:nvPr>
        </p:nvSpPr>
        <p:spPr>
          <a:xfrm flipH="1">
            <a:off x="4636625" y="2707150"/>
            <a:ext cx="2892300" cy="8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we want to be</a:t>
            </a:r>
            <a:endParaRPr/>
          </a:p>
        </p:txBody>
      </p:sp>
      <p:sp>
        <p:nvSpPr>
          <p:cNvPr id="1614" name="Google Shape;1614;p48"/>
          <p:cNvSpPr txBox="1"/>
          <p:nvPr>
            <p:ph idx="3" type="subTitle"/>
          </p:nvPr>
        </p:nvSpPr>
        <p:spPr>
          <a:xfrm flipH="1">
            <a:off x="4636923" y="3546052"/>
            <a:ext cx="2892000" cy="8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grpSp>
        <p:nvGrpSpPr>
          <p:cNvPr id="1615" name="Google Shape;1615;p48"/>
          <p:cNvGrpSpPr/>
          <p:nvPr/>
        </p:nvGrpSpPr>
        <p:grpSpPr>
          <a:xfrm>
            <a:off x="827371" y="2462717"/>
            <a:ext cx="2385454" cy="2310968"/>
            <a:chOff x="1208533" y="2571754"/>
            <a:chExt cx="2385454" cy="2310968"/>
          </a:xfrm>
        </p:grpSpPr>
        <p:sp>
          <p:nvSpPr>
            <p:cNvPr id="1616" name="Google Shape;1616;p48"/>
            <p:cNvSpPr/>
            <p:nvPr/>
          </p:nvSpPr>
          <p:spPr>
            <a:xfrm rot="-555540">
              <a:off x="1355861" y="2726923"/>
              <a:ext cx="2090798" cy="2000629"/>
            </a:xfrm>
            <a:custGeom>
              <a:rect b="b" l="l" r="r" t="t"/>
              <a:pathLst>
                <a:path extrusionOk="0" h="21300" w="22260">
                  <a:moveTo>
                    <a:pt x="8977" y="0"/>
                  </a:moveTo>
                  <a:cubicBezTo>
                    <a:pt x="8270" y="0"/>
                    <a:pt x="7932" y="523"/>
                    <a:pt x="7783" y="892"/>
                  </a:cubicBezTo>
                  <a:cubicBezTo>
                    <a:pt x="7546" y="703"/>
                    <a:pt x="7233" y="579"/>
                    <a:pt x="6896" y="579"/>
                  </a:cubicBezTo>
                  <a:cubicBezTo>
                    <a:pt x="6541" y="579"/>
                    <a:pt x="6161" y="717"/>
                    <a:pt x="5817" y="1064"/>
                  </a:cubicBezTo>
                  <a:cubicBezTo>
                    <a:pt x="5457" y="1428"/>
                    <a:pt x="5543" y="1950"/>
                    <a:pt x="5721" y="2301"/>
                  </a:cubicBezTo>
                  <a:cubicBezTo>
                    <a:pt x="5581" y="2259"/>
                    <a:pt x="5418" y="2231"/>
                    <a:pt x="5247" y="2231"/>
                  </a:cubicBezTo>
                  <a:cubicBezTo>
                    <a:pt x="4909" y="2231"/>
                    <a:pt x="4540" y="2339"/>
                    <a:pt x="4249" y="2658"/>
                  </a:cubicBezTo>
                  <a:cubicBezTo>
                    <a:pt x="3812" y="3139"/>
                    <a:pt x="3989" y="3703"/>
                    <a:pt x="4268" y="4076"/>
                  </a:cubicBezTo>
                  <a:cubicBezTo>
                    <a:pt x="4036" y="4086"/>
                    <a:pt x="3776" y="4220"/>
                    <a:pt x="3559" y="4608"/>
                  </a:cubicBezTo>
                  <a:cubicBezTo>
                    <a:pt x="3014" y="5572"/>
                    <a:pt x="3531" y="6315"/>
                    <a:pt x="3925" y="6578"/>
                  </a:cubicBezTo>
                  <a:cubicBezTo>
                    <a:pt x="3576" y="6791"/>
                    <a:pt x="3144" y="7387"/>
                    <a:pt x="3529" y="8190"/>
                  </a:cubicBezTo>
                  <a:cubicBezTo>
                    <a:pt x="3780" y="8712"/>
                    <a:pt x="4164" y="8867"/>
                    <a:pt x="4500" y="8867"/>
                  </a:cubicBezTo>
                  <a:cubicBezTo>
                    <a:pt x="4671" y="8867"/>
                    <a:pt x="4830" y="8827"/>
                    <a:pt x="4953" y="8775"/>
                  </a:cubicBezTo>
                  <a:lnTo>
                    <a:pt x="4953" y="8775"/>
                  </a:lnTo>
                  <a:cubicBezTo>
                    <a:pt x="4876" y="9141"/>
                    <a:pt x="5096" y="9854"/>
                    <a:pt x="6179" y="10145"/>
                  </a:cubicBezTo>
                  <a:cubicBezTo>
                    <a:pt x="6333" y="10187"/>
                    <a:pt x="6473" y="10206"/>
                    <a:pt x="6601" y="10206"/>
                  </a:cubicBezTo>
                  <a:cubicBezTo>
                    <a:pt x="7046" y="10206"/>
                    <a:pt x="7333" y="9975"/>
                    <a:pt x="7498" y="9701"/>
                  </a:cubicBezTo>
                  <a:cubicBezTo>
                    <a:pt x="7594" y="9945"/>
                    <a:pt x="7656" y="10090"/>
                    <a:pt x="7656" y="10090"/>
                  </a:cubicBezTo>
                  <a:cubicBezTo>
                    <a:pt x="7656" y="10090"/>
                    <a:pt x="7941" y="11005"/>
                    <a:pt x="7886" y="11290"/>
                  </a:cubicBezTo>
                  <a:cubicBezTo>
                    <a:pt x="7869" y="11369"/>
                    <a:pt x="7622" y="11497"/>
                    <a:pt x="7268" y="11644"/>
                  </a:cubicBezTo>
                  <a:cubicBezTo>
                    <a:pt x="7147" y="11671"/>
                    <a:pt x="6928" y="11724"/>
                    <a:pt x="6696" y="11786"/>
                  </a:cubicBezTo>
                  <a:cubicBezTo>
                    <a:pt x="6688" y="11785"/>
                    <a:pt x="6679" y="11784"/>
                    <a:pt x="6671" y="11784"/>
                  </a:cubicBezTo>
                  <a:cubicBezTo>
                    <a:pt x="6656" y="11784"/>
                    <a:pt x="6641" y="11786"/>
                    <a:pt x="6626" y="11790"/>
                  </a:cubicBezTo>
                  <a:cubicBezTo>
                    <a:pt x="6590" y="11805"/>
                    <a:pt x="6547" y="11818"/>
                    <a:pt x="6507" y="11833"/>
                  </a:cubicBezTo>
                  <a:lnTo>
                    <a:pt x="6532" y="11773"/>
                  </a:lnTo>
                  <a:lnTo>
                    <a:pt x="6532" y="11773"/>
                  </a:lnTo>
                  <a:cubicBezTo>
                    <a:pt x="6532" y="11773"/>
                    <a:pt x="3027" y="12191"/>
                    <a:pt x="2493" y="13755"/>
                  </a:cubicBezTo>
                  <a:cubicBezTo>
                    <a:pt x="2286" y="14359"/>
                    <a:pt x="1663" y="15579"/>
                    <a:pt x="1112" y="16730"/>
                  </a:cubicBezTo>
                  <a:lnTo>
                    <a:pt x="935" y="16862"/>
                  </a:lnTo>
                  <a:lnTo>
                    <a:pt x="999" y="16947"/>
                  </a:lnTo>
                  <a:cubicBezTo>
                    <a:pt x="999" y="16953"/>
                    <a:pt x="999" y="16960"/>
                    <a:pt x="1001" y="16964"/>
                  </a:cubicBezTo>
                  <a:cubicBezTo>
                    <a:pt x="446" y="18139"/>
                    <a:pt x="1" y="19188"/>
                    <a:pt x="207" y="19356"/>
                  </a:cubicBezTo>
                  <a:cubicBezTo>
                    <a:pt x="405" y="19518"/>
                    <a:pt x="934" y="19561"/>
                    <a:pt x="1437" y="19561"/>
                  </a:cubicBezTo>
                  <a:cubicBezTo>
                    <a:pt x="1541" y="19561"/>
                    <a:pt x="1643" y="19559"/>
                    <a:pt x="1742" y="19556"/>
                  </a:cubicBezTo>
                  <a:cubicBezTo>
                    <a:pt x="1922" y="19720"/>
                    <a:pt x="2127" y="19822"/>
                    <a:pt x="2303" y="19822"/>
                  </a:cubicBezTo>
                  <a:cubicBezTo>
                    <a:pt x="2382" y="19822"/>
                    <a:pt x="2454" y="19802"/>
                    <a:pt x="2516" y="19758"/>
                  </a:cubicBezTo>
                  <a:cubicBezTo>
                    <a:pt x="2676" y="19652"/>
                    <a:pt x="2844" y="19556"/>
                    <a:pt x="3016" y="19469"/>
                  </a:cubicBezTo>
                  <a:lnTo>
                    <a:pt x="3202" y="19714"/>
                  </a:lnTo>
                  <a:lnTo>
                    <a:pt x="3204" y="19714"/>
                  </a:lnTo>
                  <a:lnTo>
                    <a:pt x="3423" y="20029"/>
                  </a:lnTo>
                  <a:cubicBezTo>
                    <a:pt x="3429" y="20037"/>
                    <a:pt x="3438" y="20046"/>
                    <a:pt x="3448" y="20048"/>
                  </a:cubicBezTo>
                  <a:lnTo>
                    <a:pt x="4155" y="20326"/>
                  </a:lnTo>
                  <a:lnTo>
                    <a:pt x="4012" y="21154"/>
                  </a:lnTo>
                  <a:cubicBezTo>
                    <a:pt x="4006" y="21191"/>
                    <a:pt x="4034" y="21222"/>
                    <a:pt x="4068" y="21222"/>
                  </a:cubicBezTo>
                  <a:lnTo>
                    <a:pt x="4072" y="21222"/>
                  </a:lnTo>
                  <a:lnTo>
                    <a:pt x="10816" y="20822"/>
                  </a:lnTo>
                  <a:cubicBezTo>
                    <a:pt x="10850" y="20820"/>
                    <a:pt x="10876" y="20788"/>
                    <a:pt x="10869" y="20756"/>
                  </a:cubicBezTo>
                  <a:lnTo>
                    <a:pt x="10582" y="19152"/>
                  </a:lnTo>
                  <a:cubicBezTo>
                    <a:pt x="10578" y="19124"/>
                    <a:pt x="10552" y="19105"/>
                    <a:pt x="10522" y="19105"/>
                  </a:cubicBezTo>
                  <a:lnTo>
                    <a:pt x="4408" y="19445"/>
                  </a:lnTo>
                  <a:lnTo>
                    <a:pt x="4383" y="19337"/>
                  </a:lnTo>
                  <a:cubicBezTo>
                    <a:pt x="4381" y="19328"/>
                    <a:pt x="4376" y="19322"/>
                    <a:pt x="4372" y="19316"/>
                  </a:cubicBezTo>
                  <a:lnTo>
                    <a:pt x="4195" y="19090"/>
                  </a:lnTo>
                  <a:cubicBezTo>
                    <a:pt x="5440" y="19060"/>
                    <a:pt x="7560" y="19047"/>
                    <a:pt x="7560" y="19047"/>
                  </a:cubicBezTo>
                  <a:cubicBezTo>
                    <a:pt x="7560" y="19047"/>
                    <a:pt x="7558" y="18886"/>
                    <a:pt x="7549" y="18609"/>
                  </a:cubicBezTo>
                  <a:lnTo>
                    <a:pt x="7549" y="18609"/>
                  </a:lnTo>
                  <a:cubicBezTo>
                    <a:pt x="8116" y="18666"/>
                    <a:pt x="8937" y="18693"/>
                    <a:pt x="9785" y="18693"/>
                  </a:cubicBezTo>
                  <a:cubicBezTo>
                    <a:pt x="10658" y="18693"/>
                    <a:pt x="11559" y="18664"/>
                    <a:pt x="12240" y="18609"/>
                  </a:cubicBezTo>
                  <a:cubicBezTo>
                    <a:pt x="12244" y="18815"/>
                    <a:pt x="12246" y="18935"/>
                    <a:pt x="12246" y="18935"/>
                  </a:cubicBezTo>
                  <a:cubicBezTo>
                    <a:pt x="12246" y="18935"/>
                    <a:pt x="13555" y="18888"/>
                    <a:pt x="14745" y="18807"/>
                  </a:cubicBezTo>
                  <a:lnTo>
                    <a:pt x="14745" y="18807"/>
                  </a:lnTo>
                  <a:lnTo>
                    <a:pt x="14589" y="19863"/>
                  </a:lnTo>
                  <a:cubicBezTo>
                    <a:pt x="14589" y="19863"/>
                    <a:pt x="11919" y="19901"/>
                    <a:pt x="11919" y="20056"/>
                  </a:cubicBezTo>
                  <a:cubicBezTo>
                    <a:pt x="11919" y="20212"/>
                    <a:pt x="11791" y="21220"/>
                    <a:pt x="11791" y="21220"/>
                  </a:cubicBezTo>
                  <a:lnTo>
                    <a:pt x="21182" y="21299"/>
                  </a:lnTo>
                  <a:cubicBezTo>
                    <a:pt x="21182" y="21299"/>
                    <a:pt x="22259" y="15281"/>
                    <a:pt x="21957" y="15281"/>
                  </a:cubicBezTo>
                  <a:cubicBezTo>
                    <a:pt x="21680" y="15281"/>
                    <a:pt x="19889" y="15238"/>
                    <a:pt x="18229" y="15198"/>
                  </a:cubicBezTo>
                  <a:cubicBezTo>
                    <a:pt x="17946" y="13778"/>
                    <a:pt x="17490" y="12242"/>
                    <a:pt x="17377" y="11873"/>
                  </a:cubicBezTo>
                  <a:cubicBezTo>
                    <a:pt x="17409" y="11556"/>
                    <a:pt x="17277" y="11207"/>
                    <a:pt x="16877" y="10933"/>
                  </a:cubicBezTo>
                  <a:cubicBezTo>
                    <a:pt x="16786" y="10890"/>
                    <a:pt x="16694" y="10854"/>
                    <a:pt x="16601" y="10824"/>
                  </a:cubicBezTo>
                  <a:cubicBezTo>
                    <a:pt x="16543" y="10477"/>
                    <a:pt x="16471" y="10118"/>
                    <a:pt x="16398" y="9932"/>
                  </a:cubicBezTo>
                  <a:cubicBezTo>
                    <a:pt x="16388" y="9905"/>
                    <a:pt x="16317" y="9894"/>
                    <a:pt x="16209" y="9894"/>
                  </a:cubicBezTo>
                  <a:cubicBezTo>
                    <a:pt x="16160" y="9647"/>
                    <a:pt x="16117" y="9456"/>
                    <a:pt x="16081" y="9309"/>
                  </a:cubicBezTo>
                  <a:lnTo>
                    <a:pt x="16290" y="9264"/>
                  </a:lnTo>
                  <a:cubicBezTo>
                    <a:pt x="16290" y="9264"/>
                    <a:pt x="16220" y="8579"/>
                    <a:pt x="16122" y="8364"/>
                  </a:cubicBezTo>
                  <a:cubicBezTo>
                    <a:pt x="16110" y="8338"/>
                    <a:pt x="16052" y="8326"/>
                    <a:pt x="15959" y="8326"/>
                  </a:cubicBezTo>
                  <a:cubicBezTo>
                    <a:pt x="15294" y="8326"/>
                    <a:pt x="12853" y="8913"/>
                    <a:pt x="12853" y="8913"/>
                  </a:cubicBezTo>
                  <a:cubicBezTo>
                    <a:pt x="12853" y="8913"/>
                    <a:pt x="12749" y="9922"/>
                    <a:pt x="12927" y="9945"/>
                  </a:cubicBezTo>
                  <a:cubicBezTo>
                    <a:pt x="12983" y="9945"/>
                    <a:pt x="13036" y="9939"/>
                    <a:pt x="13089" y="9928"/>
                  </a:cubicBezTo>
                  <a:cubicBezTo>
                    <a:pt x="13115" y="10073"/>
                    <a:pt x="13142" y="10239"/>
                    <a:pt x="13174" y="10413"/>
                  </a:cubicBezTo>
                  <a:lnTo>
                    <a:pt x="13119" y="10426"/>
                  </a:lnTo>
                  <a:cubicBezTo>
                    <a:pt x="13119" y="10426"/>
                    <a:pt x="13200" y="11439"/>
                    <a:pt x="13321" y="11984"/>
                  </a:cubicBezTo>
                  <a:cubicBezTo>
                    <a:pt x="12915" y="11899"/>
                    <a:pt x="12576" y="11835"/>
                    <a:pt x="12417" y="11803"/>
                  </a:cubicBezTo>
                  <a:lnTo>
                    <a:pt x="12004" y="11716"/>
                  </a:lnTo>
                  <a:cubicBezTo>
                    <a:pt x="11265" y="11550"/>
                    <a:pt x="10601" y="11418"/>
                    <a:pt x="10456" y="11346"/>
                  </a:cubicBezTo>
                  <a:cubicBezTo>
                    <a:pt x="10114" y="11173"/>
                    <a:pt x="10124" y="10503"/>
                    <a:pt x="10018" y="9935"/>
                  </a:cubicBezTo>
                  <a:cubicBezTo>
                    <a:pt x="10014" y="9915"/>
                    <a:pt x="10014" y="9892"/>
                    <a:pt x="10020" y="9873"/>
                  </a:cubicBezTo>
                  <a:cubicBezTo>
                    <a:pt x="10129" y="9845"/>
                    <a:pt x="10235" y="9811"/>
                    <a:pt x="10339" y="9769"/>
                  </a:cubicBezTo>
                  <a:cubicBezTo>
                    <a:pt x="10361" y="9762"/>
                    <a:pt x="10373" y="9743"/>
                    <a:pt x="10376" y="9722"/>
                  </a:cubicBezTo>
                  <a:cubicBezTo>
                    <a:pt x="10650" y="9671"/>
                    <a:pt x="11044" y="9615"/>
                    <a:pt x="11408" y="9390"/>
                  </a:cubicBezTo>
                  <a:cubicBezTo>
                    <a:pt x="11426" y="9390"/>
                    <a:pt x="11444" y="9391"/>
                    <a:pt x="11462" y="9391"/>
                  </a:cubicBezTo>
                  <a:cubicBezTo>
                    <a:pt x="11724" y="9391"/>
                    <a:pt x="11990" y="9318"/>
                    <a:pt x="12223" y="9141"/>
                  </a:cubicBezTo>
                  <a:cubicBezTo>
                    <a:pt x="12689" y="8783"/>
                    <a:pt x="12855" y="8398"/>
                    <a:pt x="12861" y="8092"/>
                  </a:cubicBezTo>
                  <a:cubicBezTo>
                    <a:pt x="12865" y="8092"/>
                    <a:pt x="12870" y="8092"/>
                    <a:pt x="12874" y="8092"/>
                  </a:cubicBezTo>
                  <a:cubicBezTo>
                    <a:pt x="13564" y="8092"/>
                    <a:pt x="14292" y="7213"/>
                    <a:pt x="14023" y="6285"/>
                  </a:cubicBezTo>
                  <a:cubicBezTo>
                    <a:pt x="13921" y="5929"/>
                    <a:pt x="13721" y="5778"/>
                    <a:pt x="13527" y="5736"/>
                  </a:cubicBezTo>
                  <a:cubicBezTo>
                    <a:pt x="13745" y="5399"/>
                    <a:pt x="13868" y="4810"/>
                    <a:pt x="13613" y="4280"/>
                  </a:cubicBezTo>
                  <a:cubicBezTo>
                    <a:pt x="13453" y="3952"/>
                    <a:pt x="13255" y="3791"/>
                    <a:pt x="13070" y="3735"/>
                  </a:cubicBezTo>
                  <a:cubicBezTo>
                    <a:pt x="13276" y="3397"/>
                    <a:pt x="13378" y="2875"/>
                    <a:pt x="12995" y="2299"/>
                  </a:cubicBezTo>
                  <a:cubicBezTo>
                    <a:pt x="12781" y="1977"/>
                    <a:pt x="12461" y="1865"/>
                    <a:pt x="12182" y="1865"/>
                  </a:cubicBezTo>
                  <a:cubicBezTo>
                    <a:pt x="12118" y="1865"/>
                    <a:pt x="12056" y="1871"/>
                    <a:pt x="11997" y="1882"/>
                  </a:cubicBezTo>
                  <a:cubicBezTo>
                    <a:pt x="12046" y="1526"/>
                    <a:pt x="11959" y="1039"/>
                    <a:pt x="11580" y="781"/>
                  </a:cubicBezTo>
                  <a:cubicBezTo>
                    <a:pt x="11381" y="647"/>
                    <a:pt x="11146" y="592"/>
                    <a:pt x="10915" y="592"/>
                  </a:cubicBezTo>
                  <a:cubicBezTo>
                    <a:pt x="10594" y="592"/>
                    <a:pt x="10280" y="697"/>
                    <a:pt x="10082" y="841"/>
                  </a:cubicBezTo>
                  <a:cubicBezTo>
                    <a:pt x="10010" y="490"/>
                    <a:pt x="9752" y="73"/>
                    <a:pt x="9137" y="9"/>
                  </a:cubicBezTo>
                  <a:cubicBezTo>
                    <a:pt x="9082" y="3"/>
                    <a:pt x="9029" y="0"/>
                    <a:pt x="8977"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617" name="Google Shape;1617;p48"/>
            <p:cNvGrpSpPr/>
            <p:nvPr/>
          </p:nvGrpSpPr>
          <p:grpSpPr>
            <a:xfrm>
              <a:off x="1366539" y="2692172"/>
              <a:ext cx="2227428" cy="2122706"/>
              <a:chOff x="1366539" y="2692172"/>
              <a:chExt cx="2227428" cy="2122706"/>
            </a:xfrm>
          </p:grpSpPr>
          <p:sp>
            <p:nvSpPr>
              <p:cNvPr id="1618" name="Google Shape;1618;p48"/>
              <p:cNvSpPr/>
              <p:nvPr/>
            </p:nvSpPr>
            <p:spPr>
              <a:xfrm rot="-555540">
                <a:off x="2867901" y="3736266"/>
                <a:ext cx="327521" cy="617659"/>
              </a:xfrm>
              <a:custGeom>
                <a:rect b="b" l="l" r="r" t="t"/>
                <a:pathLst>
                  <a:path extrusionOk="0" h="6576" w="3487">
                    <a:moveTo>
                      <a:pt x="1854" y="0"/>
                    </a:moveTo>
                    <a:cubicBezTo>
                      <a:pt x="1594" y="0"/>
                      <a:pt x="73" y="591"/>
                      <a:pt x="39" y="845"/>
                    </a:cubicBezTo>
                    <a:cubicBezTo>
                      <a:pt x="0" y="1113"/>
                      <a:pt x="96" y="5723"/>
                      <a:pt x="362" y="6295"/>
                    </a:cubicBezTo>
                    <a:cubicBezTo>
                      <a:pt x="455" y="6494"/>
                      <a:pt x="731" y="6576"/>
                      <a:pt x="1071" y="6576"/>
                    </a:cubicBezTo>
                    <a:cubicBezTo>
                      <a:pt x="1705" y="6576"/>
                      <a:pt x="2558" y="6291"/>
                      <a:pt x="2839" y="5952"/>
                    </a:cubicBezTo>
                    <a:cubicBezTo>
                      <a:pt x="3486" y="5171"/>
                      <a:pt x="1886" y="6"/>
                      <a:pt x="1886" y="6"/>
                    </a:cubicBezTo>
                    <a:cubicBezTo>
                      <a:pt x="1880" y="2"/>
                      <a:pt x="1869" y="0"/>
                      <a:pt x="18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rot="-555540">
                <a:off x="1421259" y="3946860"/>
                <a:ext cx="633533" cy="731498"/>
              </a:xfrm>
              <a:custGeom>
                <a:rect b="b" l="l" r="r" t="t"/>
                <a:pathLst>
                  <a:path extrusionOk="0" h="7788" w="6745">
                    <a:moveTo>
                      <a:pt x="6745" y="0"/>
                    </a:moveTo>
                    <a:cubicBezTo>
                      <a:pt x="6745" y="0"/>
                      <a:pt x="3240" y="417"/>
                      <a:pt x="2706" y="1982"/>
                    </a:cubicBezTo>
                    <a:cubicBezTo>
                      <a:pt x="2272" y="3252"/>
                      <a:pt x="1" y="7240"/>
                      <a:pt x="420" y="7583"/>
                    </a:cubicBezTo>
                    <a:cubicBezTo>
                      <a:pt x="618" y="7745"/>
                      <a:pt x="1147" y="7787"/>
                      <a:pt x="1650" y="7787"/>
                    </a:cubicBezTo>
                    <a:cubicBezTo>
                      <a:pt x="2213" y="7787"/>
                      <a:pt x="2744" y="7734"/>
                      <a:pt x="2744" y="7734"/>
                    </a:cubicBezTo>
                    <a:cubicBezTo>
                      <a:pt x="2744" y="7734"/>
                      <a:pt x="4536" y="6629"/>
                      <a:pt x="4459" y="6095"/>
                    </a:cubicBezTo>
                    <a:cubicBezTo>
                      <a:pt x="4383" y="5563"/>
                      <a:pt x="6745" y="0"/>
                      <a:pt x="67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rot="-555540">
                <a:off x="1558015" y="2771161"/>
                <a:ext cx="1059488" cy="958611"/>
              </a:xfrm>
              <a:custGeom>
                <a:rect b="b" l="l" r="r" t="t"/>
                <a:pathLst>
                  <a:path extrusionOk="0" h="10206" w="11280">
                    <a:moveTo>
                      <a:pt x="5964" y="0"/>
                    </a:moveTo>
                    <a:cubicBezTo>
                      <a:pt x="5257" y="0"/>
                      <a:pt x="4919" y="523"/>
                      <a:pt x="4769" y="894"/>
                    </a:cubicBezTo>
                    <a:lnTo>
                      <a:pt x="4769" y="894"/>
                    </a:lnTo>
                    <a:cubicBezTo>
                      <a:pt x="4532" y="704"/>
                      <a:pt x="4218" y="580"/>
                      <a:pt x="3881" y="580"/>
                    </a:cubicBezTo>
                    <a:cubicBezTo>
                      <a:pt x="3527" y="580"/>
                      <a:pt x="3147" y="718"/>
                      <a:pt x="2805" y="1064"/>
                    </a:cubicBezTo>
                    <a:cubicBezTo>
                      <a:pt x="2445" y="1430"/>
                      <a:pt x="2529" y="1951"/>
                      <a:pt x="2708" y="2303"/>
                    </a:cubicBezTo>
                    <a:lnTo>
                      <a:pt x="2708" y="2303"/>
                    </a:lnTo>
                    <a:cubicBezTo>
                      <a:pt x="2568" y="2261"/>
                      <a:pt x="2405" y="2233"/>
                      <a:pt x="2234" y="2233"/>
                    </a:cubicBezTo>
                    <a:cubicBezTo>
                      <a:pt x="1895" y="2233"/>
                      <a:pt x="1525" y="2341"/>
                      <a:pt x="1234" y="2661"/>
                    </a:cubicBezTo>
                    <a:cubicBezTo>
                      <a:pt x="795" y="3145"/>
                      <a:pt x="975" y="3704"/>
                      <a:pt x="1253" y="4076"/>
                    </a:cubicBezTo>
                    <a:lnTo>
                      <a:pt x="1253" y="4076"/>
                    </a:lnTo>
                    <a:cubicBezTo>
                      <a:pt x="1022" y="4087"/>
                      <a:pt x="763" y="4222"/>
                      <a:pt x="545" y="4608"/>
                    </a:cubicBezTo>
                    <a:cubicBezTo>
                      <a:pt x="1" y="5572"/>
                      <a:pt x="518" y="6315"/>
                      <a:pt x="911" y="6579"/>
                    </a:cubicBezTo>
                    <a:lnTo>
                      <a:pt x="911" y="6579"/>
                    </a:lnTo>
                    <a:cubicBezTo>
                      <a:pt x="563" y="6791"/>
                      <a:pt x="133" y="7387"/>
                      <a:pt x="517" y="8190"/>
                    </a:cubicBezTo>
                    <a:cubicBezTo>
                      <a:pt x="768" y="8712"/>
                      <a:pt x="1152" y="8866"/>
                      <a:pt x="1488" y="8866"/>
                    </a:cubicBezTo>
                    <a:cubicBezTo>
                      <a:pt x="1659" y="8866"/>
                      <a:pt x="1817" y="8826"/>
                      <a:pt x="1940" y="8775"/>
                    </a:cubicBezTo>
                    <a:lnTo>
                      <a:pt x="1940" y="8775"/>
                    </a:lnTo>
                    <a:cubicBezTo>
                      <a:pt x="1865" y="9141"/>
                      <a:pt x="2085" y="9851"/>
                      <a:pt x="3167" y="10145"/>
                    </a:cubicBezTo>
                    <a:cubicBezTo>
                      <a:pt x="3320" y="10187"/>
                      <a:pt x="3460" y="10205"/>
                      <a:pt x="3587" y="10205"/>
                    </a:cubicBezTo>
                    <a:cubicBezTo>
                      <a:pt x="4245" y="10205"/>
                      <a:pt x="4558" y="9705"/>
                      <a:pt x="4645" y="9297"/>
                    </a:cubicBezTo>
                    <a:lnTo>
                      <a:pt x="4645" y="9297"/>
                    </a:lnTo>
                    <a:cubicBezTo>
                      <a:pt x="4845" y="9492"/>
                      <a:pt x="5191" y="9668"/>
                      <a:pt x="5695" y="9668"/>
                    </a:cubicBezTo>
                    <a:cubicBezTo>
                      <a:pt x="5891" y="9668"/>
                      <a:pt x="6111" y="9641"/>
                      <a:pt x="6355" y="9579"/>
                    </a:cubicBezTo>
                    <a:cubicBezTo>
                      <a:pt x="6924" y="9435"/>
                      <a:pt x="7214" y="9193"/>
                      <a:pt x="7343" y="8961"/>
                    </a:cubicBezTo>
                    <a:lnTo>
                      <a:pt x="7343" y="8961"/>
                    </a:lnTo>
                    <a:cubicBezTo>
                      <a:pt x="7585" y="9199"/>
                      <a:pt x="8010" y="9394"/>
                      <a:pt x="8444" y="9394"/>
                    </a:cubicBezTo>
                    <a:cubicBezTo>
                      <a:pt x="8709" y="9394"/>
                      <a:pt x="8977" y="9322"/>
                      <a:pt x="9211" y="9143"/>
                    </a:cubicBezTo>
                    <a:cubicBezTo>
                      <a:pt x="9676" y="8786"/>
                      <a:pt x="9843" y="8401"/>
                      <a:pt x="9851" y="8095"/>
                    </a:cubicBezTo>
                    <a:lnTo>
                      <a:pt x="9851" y="8095"/>
                    </a:lnTo>
                    <a:cubicBezTo>
                      <a:pt x="9855" y="8095"/>
                      <a:pt x="9858" y="8095"/>
                      <a:pt x="9862" y="8095"/>
                    </a:cubicBezTo>
                    <a:cubicBezTo>
                      <a:pt x="10552" y="8095"/>
                      <a:pt x="11280" y="7214"/>
                      <a:pt x="11011" y="6287"/>
                    </a:cubicBezTo>
                    <a:cubicBezTo>
                      <a:pt x="10907" y="5930"/>
                      <a:pt x="10707" y="5779"/>
                      <a:pt x="10513" y="5738"/>
                    </a:cubicBezTo>
                    <a:lnTo>
                      <a:pt x="10513" y="5738"/>
                    </a:lnTo>
                    <a:cubicBezTo>
                      <a:pt x="10731" y="5400"/>
                      <a:pt x="10855" y="4810"/>
                      <a:pt x="10598" y="4280"/>
                    </a:cubicBezTo>
                    <a:cubicBezTo>
                      <a:pt x="10441" y="3955"/>
                      <a:pt x="10242" y="3792"/>
                      <a:pt x="10058" y="3735"/>
                    </a:cubicBezTo>
                    <a:lnTo>
                      <a:pt x="10058" y="3735"/>
                    </a:lnTo>
                    <a:cubicBezTo>
                      <a:pt x="10263" y="3398"/>
                      <a:pt x="10365" y="2875"/>
                      <a:pt x="9981" y="2299"/>
                    </a:cubicBezTo>
                    <a:cubicBezTo>
                      <a:pt x="9767" y="1978"/>
                      <a:pt x="9449" y="1866"/>
                      <a:pt x="9171" y="1866"/>
                    </a:cubicBezTo>
                    <a:cubicBezTo>
                      <a:pt x="9106" y="1866"/>
                      <a:pt x="9044" y="1872"/>
                      <a:pt x="8985" y="1883"/>
                    </a:cubicBezTo>
                    <a:lnTo>
                      <a:pt x="8985" y="1883"/>
                    </a:lnTo>
                    <a:cubicBezTo>
                      <a:pt x="9033" y="1526"/>
                      <a:pt x="8946" y="1039"/>
                      <a:pt x="8566" y="781"/>
                    </a:cubicBezTo>
                    <a:cubicBezTo>
                      <a:pt x="8368" y="647"/>
                      <a:pt x="8133" y="592"/>
                      <a:pt x="7902" y="592"/>
                    </a:cubicBezTo>
                    <a:cubicBezTo>
                      <a:pt x="7580" y="592"/>
                      <a:pt x="7266" y="697"/>
                      <a:pt x="7068" y="841"/>
                    </a:cubicBezTo>
                    <a:lnTo>
                      <a:pt x="7068" y="841"/>
                    </a:lnTo>
                    <a:cubicBezTo>
                      <a:pt x="6997" y="491"/>
                      <a:pt x="6739" y="74"/>
                      <a:pt x="6123" y="9"/>
                    </a:cubicBezTo>
                    <a:cubicBezTo>
                      <a:pt x="6068" y="3"/>
                      <a:pt x="6015" y="0"/>
                      <a:pt x="5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rot="-555540">
                <a:off x="1668199" y="3030291"/>
                <a:ext cx="550596" cy="638980"/>
              </a:xfrm>
              <a:custGeom>
                <a:rect b="b" l="l" r="r" t="t"/>
                <a:pathLst>
                  <a:path extrusionOk="0" h="6803" w="5862">
                    <a:moveTo>
                      <a:pt x="4554" y="0"/>
                    </a:moveTo>
                    <a:cubicBezTo>
                      <a:pt x="4477" y="0"/>
                      <a:pt x="4395" y="4"/>
                      <a:pt x="4308" y="11"/>
                    </a:cubicBezTo>
                    <a:cubicBezTo>
                      <a:pt x="1" y="392"/>
                      <a:pt x="94" y="4481"/>
                      <a:pt x="852" y="5702"/>
                    </a:cubicBezTo>
                    <a:cubicBezTo>
                      <a:pt x="1289" y="6406"/>
                      <a:pt x="2229" y="6803"/>
                      <a:pt x="3100" y="6803"/>
                    </a:cubicBezTo>
                    <a:cubicBezTo>
                      <a:pt x="3741" y="6803"/>
                      <a:pt x="4345" y="6588"/>
                      <a:pt x="4683" y="6124"/>
                    </a:cubicBezTo>
                    <a:cubicBezTo>
                      <a:pt x="5481" y="5028"/>
                      <a:pt x="5862" y="818"/>
                      <a:pt x="5862" y="818"/>
                    </a:cubicBezTo>
                    <a:cubicBezTo>
                      <a:pt x="5862" y="818"/>
                      <a:pt x="5720" y="0"/>
                      <a:pt x="4554" y="0"/>
                    </a:cubicBezTo>
                    <a:close/>
                  </a:path>
                </a:pathLst>
              </a:custGeom>
              <a:solidFill>
                <a:srgbClr val="DB4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rot="-555540">
                <a:off x="1968719" y="2977013"/>
                <a:ext cx="513589" cy="541767"/>
              </a:xfrm>
              <a:custGeom>
                <a:rect b="b" l="l" r="r" t="t"/>
                <a:pathLst>
                  <a:path extrusionOk="0" h="5768" w="5468">
                    <a:moveTo>
                      <a:pt x="1789" y="0"/>
                    </a:moveTo>
                    <a:cubicBezTo>
                      <a:pt x="1299" y="0"/>
                      <a:pt x="973" y="84"/>
                      <a:pt x="973" y="84"/>
                    </a:cubicBezTo>
                    <a:cubicBezTo>
                      <a:pt x="973" y="84"/>
                      <a:pt x="1" y="1563"/>
                      <a:pt x="1265" y="1814"/>
                    </a:cubicBezTo>
                    <a:cubicBezTo>
                      <a:pt x="2454" y="2052"/>
                      <a:pt x="2815" y="5767"/>
                      <a:pt x="3890" y="5767"/>
                    </a:cubicBezTo>
                    <a:cubicBezTo>
                      <a:pt x="3956" y="5767"/>
                      <a:pt x="4025" y="5753"/>
                      <a:pt x="4097" y="5723"/>
                    </a:cubicBezTo>
                    <a:cubicBezTo>
                      <a:pt x="5468" y="5149"/>
                      <a:pt x="5376" y="1539"/>
                      <a:pt x="3944" y="616"/>
                    </a:cubicBezTo>
                    <a:cubicBezTo>
                      <a:pt x="3171" y="115"/>
                      <a:pt x="2366" y="0"/>
                      <a:pt x="1789" y="0"/>
                    </a:cubicBezTo>
                    <a:close/>
                  </a:path>
                </a:pathLst>
              </a:custGeom>
              <a:solidFill>
                <a:srgbClr val="DB4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rot="-555540">
                <a:off x="1721853" y="3115856"/>
                <a:ext cx="1118474" cy="1322951"/>
              </a:xfrm>
              <a:custGeom>
                <a:rect b="b" l="l" r="r" t="t"/>
                <a:pathLst>
                  <a:path extrusionOk="0" h="14085" w="11908">
                    <a:moveTo>
                      <a:pt x="5833" y="1"/>
                    </a:moveTo>
                    <a:cubicBezTo>
                      <a:pt x="4599" y="1"/>
                      <a:pt x="2914" y="273"/>
                      <a:pt x="2914" y="273"/>
                    </a:cubicBezTo>
                    <a:cubicBezTo>
                      <a:pt x="1541" y="731"/>
                      <a:pt x="3829" y="6162"/>
                      <a:pt x="3829" y="6162"/>
                    </a:cubicBezTo>
                    <a:cubicBezTo>
                      <a:pt x="3829" y="6162"/>
                      <a:pt x="4116" y="7077"/>
                      <a:pt x="4059" y="7362"/>
                    </a:cubicBezTo>
                    <a:cubicBezTo>
                      <a:pt x="4001" y="7647"/>
                      <a:pt x="877" y="8588"/>
                      <a:pt x="592" y="8758"/>
                    </a:cubicBezTo>
                    <a:cubicBezTo>
                      <a:pt x="307" y="8929"/>
                      <a:pt x="0" y="13021"/>
                      <a:pt x="170" y="13706"/>
                    </a:cubicBezTo>
                    <a:cubicBezTo>
                      <a:pt x="244" y="14001"/>
                      <a:pt x="2418" y="14084"/>
                      <a:pt x="4875" y="14084"/>
                    </a:cubicBezTo>
                    <a:cubicBezTo>
                      <a:pt x="8141" y="14084"/>
                      <a:pt x="11907" y="13936"/>
                      <a:pt x="11907" y="13936"/>
                    </a:cubicBezTo>
                    <a:cubicBezTo>
                      <a:pt x="11907" y="13936"/>
                      <a:pt x="10705" y="9020"/>
                      <a:pt x="10477" y="8563"/>
                    </a:cubicBezTo>
                    <a:cubicBezTo>
                      <a:pt x="10247" y="8103"/>
                      <a:pt x="6974" y="7590"/>
                      <a:pt x="6629" y="7418"/>
                    </a:cubicBezTo>
                    <a:cubicBezTo>
                      <a:pt x="6287" y="7245"/>
                      <a:pt x="6297" y="6575"/>
                      <a:pt x="6191" y="6009"/>
                    </a:cubicBezTo>
                    <a:cubicBezTo>
                      <a:pt x="6125" y="5651"/>
                      <a:pt x="7285" y="5973"/>
                      <a:pt x="8000" y="5094"/>
                    </a:cubicBezTo>
                    <a:cubicBezTo>
                      <a:pt x="8815" y="4093"/>
                      <a:pt x="7600" y="731"/>
                      <a:pt x="7030" y="216"/>
                    </a:cubicBezTo>
                    <a:cubicBezTo>
                      <a:pt x="6852" y="56"/>
                      <a:pt x="6388" y="1"/>
                      <a:pt x="5833"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rot="-555540">
                <a:off x="2192179" y="3336428"/>
                <a:ext cx="117502" cy="142392"/>
              </a:xfrm>
              <a:custGeom>
                <a:rect b="b" l="l" r="r" t="t"/>
                <a:pathLst>
                  <a:path extrusionOk="0" h="1516" w="1251">
                    <a:moveTo>
                      <a:pt x="85" y="1"/>
                    </a:moveTo>
                    <a:cubicBezTo>
                      <a:pt x="39" y="1"/>
                      <a:pt x="1" y="62"/>
                      <a:pt x="46" y="102"/>
                    </a:cubicBezTo>
                    <a:cubicBezTo>
                      <a:pt x="535" y="532"/>
                      <a:pt x="1059" y="1058"/>
                      <a:pt x="1089" y="1192"/>
                    </a:cubicBezTo>
                    <a:cubicBezTo>
                      <a:pt x="829" y="1252"/>
                      <a:pt x="399" y="1398"/>
                      <a:pt x="380" y="1405"/>
                    </a:cubicBezTo>
                    <a:cubicBezTo>
                      <a:pt x="319" y="1426"/>
                      <a:pt x="333" y="1516"/>
                      <a:pt x="397" y="1516"/>
                    </a:cubicBezTo>
                    <a:cubicBezTo>
                      <a:pt x="398" y="1516"/>
                      <a:pt x="398" y="1516"/>
                      <a:pt x="399" y="1516"/>
                    </a:cubicBezTo>
                    <a:cubicBezTo>
                      <a:pt x="406" y="1516"/>
                      <a:pt x="412" y="1516"/>
                      <a:pt x="416" y="1513"/>
                    </a:cubicBezTo>
                    <a:cubicBezTo>
                      <a:pt x="423" y="1511"/>
                      <a:pt x="874" y="1356"/>
                      <a:pt x="1125" y="1301"/>
                    </a:cubicBezTo>
                    <a:cubicBezTo>
                      <a:pt x="1161" y="1294"/>
                      <a:pt x="1191" y="1267"/>
                      <a:pt x="1202" y="1230"/>
                    </a:cubicBezTo>
                    <a:cubicBezTo>
                      <a:pt x="1251" y="1035"/>
                      <a:pt x="463" y="315"/>
                      <a:pt x="123" y="15"/>
                    </a:cubicBezTo>
                    <a:cubicBezTo>
                      <a:pt x="110" y="5"/>
                      <a:pt x="98" y="1"/>
                      <a:pt x="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rot="-555540">
                <a:off x="2058407" y="3345104"/>
                <a:ext cx="93269" cy="102849"/>
              </a:xfrm>
              <a:custGeom>
                <a:rect b="b" l="l" r="r" t="t"/>
                <a:pathLst>
                  <a:path extrusionOk="0" h="1095" w="993">
                    <a:moveTo>
                      <a:pt x="714" y="1"/>
                    </a:moveTo>
                    <a:cubicBezTo>
                      <a:pt x="681" y="1"/>
                      <a:pt x="647" y="27"/>
                      <a:pt x="656" y="69"/>
                    </a:cubicBezTo>
                    <a:cubicBezTo>
                      <a:pt x="754" y="435"/>
                      <a:pt x="837" y="867"/>
                      <a:pt x="814" y="973"/>
                    </a:cubicBezTo>
                    <a:cubicBezTo>
                      <a:pt x="710" y="929"/>
                      <a:pt x="386" y="588"/>
                      <a:pt x="126" y="275"/>
                    </a:cubicBezTo>
                    <a:cubicBezTo>
                      <a:pt x="114" y="258"/>
                      <a:pt x="98" y="251"/>
                      <a:pt x="83" y="251"/>
                    </a:cubicBezTo>
                    <a:cubicBezTo>
                      <a:pt x="40" y="251"/>
                      <a:pt x="0" y="304"/>
                      <a:pt x="39" y="348"/>
                    </a:cubicBezTo>
                    <a:cubicBezTo>
                      <a:pt x="224" y="571"/>
                      <a:pt x="673" y="1093"/>
                      <a:pt x="831" y="1093"/>
                    </a:cubicBezTo>
                    <a:lnTo>
                      <a:pt x="833" y="1095"/>
                    </a:lnTo>
                    <a:cubicBezTo>
                      <a:pt x="858" y="1095"/>
                      <a:pt x="884" y="1082"/>
                      <a:pt x="899" y="1061"/>
                    </a:cubicBezTo>
                    <a:cubicBezTo>
                      <a:pt x="993" y="937"/>
                      <a:pt x="837" y="307"/>
                      <a:pt x="767" y="41"/>
                    </a:cubicBezTo>
                    <a:cubicBezTo>
                      <a:pt x="758" y="13"/>
                      <a:pt x="736" y="1"/>
                      <a:pt x="7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rot="-555540">
                <a:off x="2261698" y="3267790"/>
                <a:ext cx="80025" cy="95335"/>
              </a:xfrm>
              <a:custGeom>
                <a:rect b="b" l="l" r="r" t="t"/>
                <a:pathLst>
                  <a:path extrusionOk="0" h="1015" w="852">
                    <a:moveTo>
                      <a:pt x="566" y="0"/>
                    </a:moveTo>
                    <a:cubicBezTo>
                      <a:pt x="532" y="0"/>
                      <a:pt x="498" y="30"/>
                      <a:pt x="511" y="74"/>
                    </a:cubicBezTo>
                    <a:cubicBezTo>
                      <a:pt x="609" y="389"/>
                      <a:pt x="694" y="750"/>
                      <a:pt x="689" y="882"/>
                    </a:cubicBezTo>
                    <a:cubicBezTo>
                      <a:pt x="585" y="799"/>
                      <a:pt x="330" y="467"/>
                      <a:pt x="125" y="167"/>
                    </a:cubicBezTo>
                    <a:cubicBezTo>
                      <a:pt x="114" y="148"/>
                      <a:pt x="97" y="140"/>
                      <a:pt x="80" y="140"/>
                    </a:cubicBezTo>
                    <a:cubicBezTo>
                      <a:pt x="40" y="140"/>
                      <a:pt x="0" y="186"/>
                      <a:pt x="32" y="231"/>
                    </a:cubicBezTo>
                    <a:cubicBezTo>
                      <a:pt x="385" y="750"/>
                      <a:pt x="615" y="1014"/>
                      <a:pt x="717" y="1014"/>
                    </a:cubicBezTo>
                    <a:lnTo>
                      <a:pt x="723" y="1014"/>
                    </a:lnTo>
                    <a:cubicBezTo>
                      <a:pt x="753" y="1010"/>
                      <a:pt x="779" y="991"/>
                      <a:pt x="789" y="963"/>
                    </a:cubicBezTo>
                    <a:cubicBezTo>
                      <a:pt x="851" y="810"/>
                      <a:pt x="660" y="167"/>
                      <a:pt x="619" y="40"/>
                    </a:cubicBezTo>
                    <a:cubicBezTo>
                      <a:pt x="610" y="12"/>
                      <a:pt x="588" y="0"/>
                      <a:pt x="5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rot="-555540">
                <a:off x="2206069" y="3482053"/>
                <a:ext cx="114214" cy="102380"/>
              </a:xfrm>
              <a:custGeom>
                <a:rect b="b" l="l" r="r" t="t"/>
                <a:pathLst>
                  <a:path extrusionOk="0" h="1090" w="1216">
                    <a:moveTo>
                      <a:pt x="1151" y="1"/>
                    </a:moveTo>
                    <a:cubicBezTo>
                      <a:pt x="1123" y="1"/>
                      <a:pt x="1100" y="21"/>
                      <a:pt x="1096" y="49"/>
                    </a:cubicBezTo>
                    <a:cubicBezTo>
                      <a:pt x="968" y="832"/>
                      <a:pt x="796" y="964"/>
                      <a:pt x="704" y="975"/>
                    </a:cubicBezTo>
                    <a:cubicBezTo>
                      <a:pt x="701" y="975"/>
                      <a:pt x="697" y="975"/>
                      <a:pt x="694" y="975"/>
                    </a:cubicBezTo>
                    <a:cubicBezTo>
                      <a:pt x="491" y="975"/>
                      <a:pt x="236" y="510"/>
                      <a:pt x="121" y="208"/>
                    </a:cubicBezTo>
                    <a:cubicBezTo>
                      <a:pt x="110" y="184"/>
                      <a:pt x="89" y="174"/>
                      <a:pt x="69" y="174"/>
                    </a:cubicBezTo>
                    <a:cubicBezTo>
                      <a:pt x="34" y="174"/>
                      <a:pt x="0" y="205"/>
                      <a:pt x="15" y="249"/>
                    </a:cubicBezTo>
                    <a:cubicBezTo>
                      <a:pt x="49" y="338"/>
                      <a:pt x="349" y="1089"/>
                      <a:pt x="692" y="1089"/>
                    </a:cubicBezTo>
                    <a:cubicBezTo>
                      <a:pt x="700" y="1089"/>
                      <a:pt x="709" y="1087"/>
                      <a:pt x="715" y="1087"/>
                    </a:cubicBezTo>
                    <a:cubicBezTo>
                      <a:pt x="939" y="1064"/>
                      <a:pt x="1100" y="730"/>
                      <a:pt x="1209" y="68"/>
                    </a:cubicBezTo>
                    <a:cubicBezTo>
                      <a:pt x="1215" y="36"/>
                      <a:pt x="1194" y="6"/>
                      <a:pt x="1162" y="2"/>
                    </a:cubicBezTo>
                    <a:cubicBezTo>
                      <a:pt x="1158" y="1"/>
                      <a:pt x="1154" y="1"/>
                      <a:pt x="1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rot="-555540">
                <a:off x="1867372" y="3478647"/>
                <a:ext cx="165780" cy="191328"/>
              </a:xfrm>
              <a:custGeom>
                <a:rect b="b" l="l" r="r" t="t"/>
                <a:pathLst>
                  <a:path extrusionOk="0" h="2037" w="1765">
                    <a:moveTo>
                      <a:pt x="684" y="0"/>
                    </a:moveTo>
                    <a:cubicBezTo>
                      <a:pt x="569" y="0"/>
                      <a:pt x="459" y="65"/>
                      <a:pt x="371" y="235"/>
                    </a:cubicBezTo>
                    <a:cubicBezTo>
                      <a:pt x="0" y="950"/>
                      <a:pt x="285" y="2008"/>
                      <a:pt x="1028" y="2036"/>
                    </a:cubicBezTo>
                    <a:cubicBezTo>
                      <a:pt x="1036" y="2036"/>
                      <a:pt x="1044" y="2036"/>
                      <a:pt x="1051" y="2036"/>
                    </a:cubicBezTo>
                    <a:cubicBezTo>
                      <a:pt x="1765" y="2036"/>
                      <a:pt x="1486" y="665"/>
                      <a:pt x="1486" y="665"/>
                    </a:cubicBezTo>
                    <a:cubicBezTo>
                      <a:pt x="1486" y="665"/>
                      <a:pt x="1054" y="0"/>
                      <a:pt x="684"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rot="-555540">
                <a:off x="1910486" y="3542080"/>
                <a:ext cx="68097" cy="72417"/>
              </a:xfrm>
              <a:custGeom>
                <a:rect b="b" l="l" r="r" t="t"/>
                <a:pathLst>
                  <a:path extrusionOk="0" h="771" w="725">
                    <a:moveTo>
                      <a:pt x="262" y="0"/>
                    </a:moveTo>
                    <a:cubicBezTo>
                      <a:pt x="84" y="0"/>
                      <a:pt x="20" y="343"/>
                      <a:pt x="5" y="449"/>
                    </a:cubicBezTo>
                    <a:cubicBezTo>
                      <a:pt x="1" y="479"/>
                      <a:pt x="22" y="509"/>
                      <a:pt x="54" y="513"/>
                    </a:cubicBezTo>
                    <a:cubicBezTo>
                      <a:pt x="56" y="513"/>
                      <a:pt x="59" y="514"/>
                      <a:pt x="61" y="514"/>
                    </a:cubicBezTo>
                    <a:cubicBezTo>
                      <a:pt x="88" y="514"/>
                      <a:pt x="114" y="493"/>
                      <a:pt x="118" y="464"/>
                    </a:cubicBezTo>
                    <a:cubicBezTo>
                      <a:pt x="141" y="300"/>
                      <a:pt x="207" y="113"/>
                      <a:pt x="260" y="113"/>
                    </a:cubicBezTo>
                    <a:cubicBezTo>
                      <a:pt x="320" y="126"/>
                      <a:pt x="484" y="415"/>
                      <a:pt x="609" y="734"/>
                    </a:cubicBezTo>
                    <a:cubicBezTo>
                      <a:pt x="616" y="756"/>
                      <a:pt x="637" y="770"/>
                      <a:pt x="662" y="770"/>
                    </a:cubicBezTo>
                    <a:cubicBezTo>
                      <a:pt x="669" y="770"/>
                      <a:pt x="675" y="768"/>
                      <a:pt x="682" y="766"/>
                    </a:cubicBezTo>
                    <a:cubicBezTo>
                      <a:pt x="711" y="756"/>
                      <a:pt x="724" y="722"/>
                      <a:pt x="713" y="694"/>
                    </a:cubicBezTo>
                    <a:cubicBezTo>
                      <a:pt x="613" y="434"/>
                      <a:pt x="422"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rot="-555540">
                <a:off x="2081794" y="3600300"/>
                <a:ext cx="235191" cy="92048"/>
              </a:xfrm>
              <a:custGeom>
                <a:rect b="b" l="l" r="r" t="t"/>
                <a:pathLst>
                  <a:path extrusionOk="0" h="980" w="2504">
                    <a:moveTo>
                      <a:pt x="76" y="0"/>
                    </a:moveTo>
                    <a:cubicBezTo>
                      <a:pt x="38" y="0"/>
                      <a:pt x="0" y="40"/>
                      <a:pt x="25" y="85"/>
                    </a:cubicBezTo>
                    <a:cubicBezTo>
                      <a:pt x="31" y="96"/>
                      <a:pt x="544" y="979"/>
                      <a:pt x="1602" y="979"/>
                    </a:cubicBezTo>
                    <a:cubicBezTo>
                      <a:pt x="1851" y="979"/>
                      <a:pt x="2134" y="928"/>
                      <a:pt x="2444" y="807"/>
                    </a:cubicBezTo>
                    <a:cubicBezTo>
                      <a:pt x="2503" y="778"/>
                      <a:pt x="2479" y="697"/>
                      <a:pt x="2424" y="697"/>
                    </a:cubicBezTo>
                    <a:cubicBezTo>
                      <a:pt x="2418" y="697"/>
                      <a:pt x="2411" y="698"/>
                      <a:pt x="2404" y="700"/>
                    </a:cubicBezTo>
                    <a:cubicBezTo>
                      <a:pt x="2101" y="819"/>
                      <a:pt x="1831" y="867"/>
                      <a:pt x="1591" y="867"/>
                    </a:cubicBezTo>
                    <a:cubicBezTo>
                      <a:pt x="614" y="867"/>
                      <a:pt x="149" y="73"/>
                      <a:pt x="125" y="30"/>
                    </a:cubicBezTo>
                    <a:cubicBezTo>
                      <a:pt x="113" y="9"/>
                      <a:pt x="94" y="0"/>
                      <a:pt x="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rot="-555540">
                <a:off x="1996221" y="3326707"/>
                <a:ext cx="193206" cy="185880"/>
              </a:xfrm>
              <a:custGeom>
                <a:rect b="b" l="l" r="r" t="t"/>
                <a:pathLst>
                  <a:path extrusionOk="0" h="1979" w="2057">
                    <a:moveTo>
                      <a:pt x="1067" y="115"/>
                    </a:moveTo>
                    <a:cubicBezTo>
                      <a:pt x="1550" y="115"/>
                      <a:pt x="1942" y="506"/>
                      <a:pt x="1942" y="991"/>
                    </a:cubicBezTo>
                    <a:cubicBezTo>
                      <a:pt x="1942" y="1345"/>
                      <a:pt x="1729" y="1664"/>
                      <a:pt x="1401" y="1798"/>
                    </a:cubicBezTo>
                    <a:cubicBezTo>
                      <a:pt x="1293" y="1843"/>
                      <a:pt x="1179" y="1865"/>
                      <a:pt x="1066" y="1865"/>
                    </a:cubicBezTo>
                    <a:cubicBezTo>
                      <a:pt x="839" y="1865"/>
                      <a:pt x="615" y="1776"/>
                      <a:pt x="448" y="1608"/>
                    </a:cubicBezTo>
                    <a:cubicBezTo>
                      <a:pt x="199" y="1359"/>
                      <a:pt x="124" y="983"/>
                      <a:pt x="258" y="655"/>
                    </a:cubicBezTo>
                    <a:cubicBezTo>
                      <a:pt x="394" y="329"/>
                      <a:pt x="714" y="117"/>
                      <a:pt x="1067" y="117"/>
                    </a:cubicBezTo>
                    <a:lnTo>
                      <a:pt x="1067" y="115"/>
                    </a:lnTo>
                    <a:close/>
                    <a:moveTo>
                      <a:pt x="1067" y="1"/>
                    </a:moveTo>
                    <a:cubicBezTo>
                      <a:pt x="809" y="1"/>
                      <a:pt x="556" y="101"/>
                      <a:pt x="367" y="289"/>
                    </a:cubicBezTo>
                    <a:cubicBezTo>
                      <a:pt x="86" y="572"/>
                      <a:pt x="1" y="998"/>
                      <a:pt x="154" y="1368"/>
                    </a:cubicBezTo>
                    <a:cubicBezTo>
                      <a:pt x="307" y="1736"/>
                      <a:pt x="667" y="1979"/>
                      <a:pt x="1067" y="1979"/>
                    </a:cubicBezTo>
                    <a:cubicBezTo>
                      <a:pt x="1612" y="1977"/>
                      <a:pt x="2054" y="1534"/>
                      <a:pt x="2056" y="989"/>
                    </a:cubicBezTo>
                    <a:cubicBezTo>
                      <a:pt x="2056" y="589"/>
                      <a:pt x="1814" y="229"/>
                      <a:pt x="1446" y="76"/>
                    </a:cubicBezTo>
                    <a:cubicBezTo>
                      <a:pt x="1323" y="25"/>
                      <a:pt x="1194" y="1"/>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rot="-555540">
                <a:off x="2210886" y="3217389"/>
                <a:ext cx="193206" cy="185880"/>
              </a:xfrm>
              <a:custGeom>
                <a:rect b="b" l="l" r="r" t="t"/>
                <a:pathLst>
                  <a:path extrusionOk="0" h="1979" w="2057">
                    <a:moveTo>
                      <a:pt x="1065" y="117"/>
                    </a:moveTo>
                    <a:cubicBezTo>
                      <a:pt x="1548" y="117"/>
                      <a:pt x="1940" y="508"/>
                      <a:pt x="1940" y="991"/>
                    </a:cubicBezTo>
                    <a:cubicBezTo>
                      <a:pt x="1940" y="1345"/>
                      <a:pt x="1727" y="1664"/>
                      <a:pt x="1401" y="1798"/>
                    </a:cubicBezTo>
                    <a:cubicBezTo>
                      <a:pt x="1292" y="1843"/>
                      <a:pt x="1178" y="1865"/>
                      <a:pt x="1065" y="1865"/>
                    </a:cubicBezTo>
                    <a:cubicBezTo>
                      <a:pt x="838" y="1865"/>
                      <a:pt x="615" y="1777"/>
                      <a:pt x="448" y="1611"/>
                    </a:cubicBezTo>
                    <a:cubicBezTo>
                      <a:pt x="197" y="1359"/>
                      <a:pt x="122" y="983"/>
                      <a:pt x="258" y="657"/>
                    </a:cubicBezTo>
                    <a:cubicBezTo>
                      <a:pt x="392" y="329"/>
                      <a:pt x="712" y="117"/>
                      <a:pt x="1065" y="117"/>
                    </a:cubicBezTo>
                    <a:close/>
                    <a:moveTo>
                      <a:pt x="1068" y="1"/>
                    </a:moveTo>
                    <a:cubicBezTo>
                      <a:pt x="811" y="1"/>
                      <a:pt x="558" y="102"/>
                      <a:pt x="369" y="291"/>
                    </a:cubicBezTo>
                    <a:cubicBezTo>
                      <a:pt x="86" y="574"/>
                      <a:pt x="1" y="998"/>
                      <a:pt x="152" y="1368"/>
                    </a:cubicBezTo>
                    <a:cubicBezTo>
                      <a:pt x="305" y="1738"/>
                      <a:pt x="665" y="1979"/>
                      <a:pt x="1065" y="1979"/>
                    </a:cubicBezTo>
                    <a:cubicBezTo>
                      <a:pt x="1612" y="1979"/>
                      <a:pt x="2054" y="1536"/>
                      <a:pt x="2057" y="991"/>
                    </a:cubicBezTo>
                    <a:cubicBezTo>
                      <a:pt x="2054" y="591"/>
                      <a:pt x="1814" y="229"/>
                      <a:pt x="1446" y="76"/>
                    </a:cubicBezTo>
                    <a:cubicBezTo>
                      <a:pt x="1323" y="25"/>
                      <a:pt x="1195" y="1"/>
                      <a:pt x="1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rot="-555540">
                <a:off x="2165776" y="3347261"/>
                <a:ext cx="68660" cy="23763"/>
              </a:xfrm>
              <a:custGeom>
                <a:rect b="b" l="l" r="r" t="t"/>
                <a:pathLst>
                  <a:path extrusionOk="0" h="253" w="731">
                    <a:moveTo>
                      <a:pt x="651" y="0"/>
                    </a:moveTo>
                    <a:cubicBezTo>
                      <a:pt x="646" y="0"/>
                      <a:pt x="642" y="0"/>
                      <a:pt x="637" y="1"/>
                    </a:cubicBezTo>
                    <a:lnTo>
                      <a:pt x="67" y="140"/>
                    </a:lnTo>
                    <a:cubicBezTo>
                      <a:pt x="1" y="155"/>
                      <a:pt x="11" y="253"/>
                      <a:pt x="79" y="253"/>
                    </a:cubicBezTo>
                    <a:cubicBezTo>
                      <a:pt x="84" y="253"/>
                      <a:pt x="88" y="253"/>
                      <a:pt x="92" y="250"/>
                    </a:cubicBezTo>
                    <a:lnTo>
                      <a:pt x="665" y="112"/>
                    </a:lnTo>
                    <a:cubicBezTo>
                      <a:pt x="730" y="94"/>
                      <a:pt x="712" y="0"/>
                      <a:pt x="6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rot="-555540">
                <a:off x="1913927" y="3446081"/>
                <a:ext cx="108297" cy="37195"/>
              </a:xfrm>
              <a:custGeom>
                <a:rect b="b" l="l" r="r" t="t"/>
                <a:pathLst>
                  <a:path extrusionOk="0" h="396" w="1153">
                    <a:moveTo>
                      <a:pt x="1070" y="1"/>
                    </a:moveTo>
                    <a:cubicBezTo>
                      <a:pt x="1064" y="1"/>
                      <a:pt x="1057" y="2"/>
                      <a:pt x="1049" y="4"/>
                    </a:cubicBezTo>
                    <a:lnTo>
                      <a:pt x="62" y="285"/>
                    </a:lnTo>
                    <a:cubicBezTo>
                      <a:pt x="0" y="302"/>
                      <a:pt x="13" y="396"/>
                      <a:pt x="79" y="396"/>
                    </a:cubicBezTo>
                    <a:cubicBezTo>
                      <a:pt x="83" y="396"/>
                      <a:pt x="88" y="396"/>
                      <a:pt x="94" y="394"/>
                    </a:cubicBezTo>
                    <a:lnTo>
                      <a:pt x="1081" y="115"/>
                    </a:lnTo>
                    <a:cubicBezTo>
                      <a:pt x="1153" y="99"/>
                      <a:pt x="1132" y="1"/>
                      <a:pt x="10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rot="-555540">
                <a:off x="1795589" y="3047332"/>
                <a:ext cx="659550" cy="287414"/>
              </a:xfrm>
              <a:custGeom>
                <a:rect b="b" l="l" r="r" t="t"/>
                <a:pathLst>
                  <a:path extrusionOk="0" h="3060" w="7022">
                    <a:moveTo>
                      <a:pt x="3751" y="1"/>
                    </a:moveTo>
                    <a:cubicBezTo>
                      <a:pt x="905" y="1"/>
                      <a:pt x="51" y="2116"/>
                      <a:pt x="51" y="2116"/>
                    </a:cubicBezTo>
                    <a:cubicBezTo>
                      <a:pt x="51" y="2116"/>
                      <a:pt x="0" y="2887"/>
                      <a:pt x="669" y="3042"/>
                    </a:cubicBezTo>
                    <a:cubicBezTo>
                      <a:pt x="721" y="3054"/>
                      <a:pt x="771" y="3060"/>
                      <a:pt x="818" y="3060"/>
                    </a:cubicBezTo>
                    <a:cubicBezTo>
                      <a:pt x="1372" y="3060"/>
                      <a:pt x="1569" y="2297"/>
                      <a:pt x="1569" y="2297"/>
                    </a:cubicBezTo>
                    <a:cubicBezTo>
                      <a:pt x="1569" y="2297"/>
                      <a:pt x="1648" y="2377"/>
                      <a:pt x="1892" y="2377"/>
                    </a:cubicBezTo>
                    <a:cubicBezTo>
                      <a:pt x="2014" y="2377"/>
                      <a:pt x="2177" y="2357"/>
                      <a:pt x="2392" y="2297"/>
                    </a:cubicBezTo>
                    <a:cubicBezTo>
                      <a:pt x="3035" y="2116"/>
                      <a:pt x="3086" y="1705"/>
                      <a:pt x="3086" y="1705"/>
                    </a:cubicBezTo>
                    <a:cubicBezTo>
                      <a:pt x="3086" y="1705"/>
                      <a:pt x="3285" y="1924"/>
                      <a:pt x="3751" y="1924"/>
                    </a:cubicBezTo>
                    <a:cubicBezTo>
                      <a:pt x="3815" y="1924"/>
                      <a:pt x="3885" y="1919"/>
                      <a:pt x="3961" y="1910"/>
                    </a:cubicBezTo>
                    <a:cubicBezTo>
                      <a:pt x="4578" y="1833"/>
                      <a:pt x="4759" y="1499"/>
                      <a:pt x="4759" y="1499"/>
                    </a:cubicBezTo>
                    <a:lnTo>
                      <a:pt x="4759" y="1499"/>
                    </a:lnTo>
                    <a:cubicBezTo>
                      <a:pt x="4759" y="1499"/>
                      <a:pt x="4615" y="1824"/>
                      <a:pt x="5291" y="1824"/>
                    </a:cubicBezTo>
                    <a:cubicBezTo>
                      <a:pt x="5422" y="1824"/>
                      <a:pt x="5585" y="1812"/>
                      <a:pt x="5787" y="1782"/>
                    </a:cubicBezTo>
                    <a:cubicBezTo>
                      <a:pt x="7021" y="1601"/>
                      <a:pt x="5480" y="143"/>
                      <a:pt x="4374" y="33"/>
                    </a:cubicBezTo>
                    <a:cubicBezTo>
                      <a:pt x="4156" y="11"/>
                      <a:pt x="3949" y="1"/>
                      <a:pt x="3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rot="-555540">
                <a:off x="1817488" y="3125871"/>
                <a:ext cx="581122" cy="224390"/>
              </a:xfrm>
              <a:custGeom>
                <a:rect b="b" l="l" r="r" t="t"/>
                <a:pathLst>
                  <a:path extrusionOk="0" h="2389" w="6187">
                    <a:moveTo>
                      <a:pt x="4595" y="112"/>
                    </a:moveTo>
                    <a:cubicBezTo>
                      <a:pt x="4704" y="112"/>
                      <a:pt x="4772" y="175"/>
                      <a:pt x="4778" y="284"/>
                    </a:cubicBezTo>
                    <a:cubicBezTo>
                      <a:pt x="4783" y="390"/>
                      <a:pt x="4732" y="522"/>
                      <a:pt x="4619" y="644"/>
                    </a:cubicBezTo>
                    <a:cubicBezTo>
                      <a:pt x="4480" y="510"/>
                      <a:pt x="4406" y="359"/>
                      <a:pt x="4412" y="250"/>
                    </a:cubicBezTo>
                    <a:cubicBezTo>
                      <a:pt x="4417" y="165"/>
                      <a:pt x="4474" y="118"/>
                      <a:pt x="4580" y="112"/>
                    </a:cubicBezTo>
                    <a:close/>
                    <a:moveTo>
                      <a:pt x="2880" y="311"/>
                    </a:moveTo>
                    <a:cubicBezTo>
                      <a:pt x="2912" y="311"/>
                      <a:pt x="2943" y="325"/>
                      <a:pt x="2965" y="348"/>
                    </a:cubicBezTo>
                    <a:cubicBezTo>
                      <a:pt x="3008" y="401"/>
                      <a:pt x="3004" y="514"/>
                      <a:pt x="2950" y="650"/>
                    </a:cubicBezTo>
                    <a:cubicBezTo>
                      <a:pt x="2914" y="739"/>
                      <a:pt x="2867" y="825"/>
                      <a:pt x="2812" y="903"/>
                    </a:cubicBezTo>
                    <a:cubicBezTo>
                      <a:pt x="2633" y="814"/>
                      <a:pt x="2548" y="693"/>
                      <a:pt x="2537" y="593"/>
                    </a:cubicBezTo>
                    <a:cubicBezTo>
                      <a:pt x="2520" y="456"/>
                      <a:pt x="2629" y="348"/>
                      <a:pt x="2812" y="318"/>
                    </a:cubicBezTo>
                    <a:cubicBezTo>
                      <a:pt x="2831" y="314"/>
                      <a:pt x="2850" y="312"/>
                      <a:pt x="2867" y="312"/>
                    </a:cubicBezTo>
                    <a:cubicBezTo>
                      <a:pt x="2871" y="311"/>
                      <a:pt x="2876" y="311"/>
                      <a:pt x="2880" y="311"/>
                    </a:cubicBezTo>
                    <a:close/>
                    <a:moveTo>
                      <a:pt x="1241" y="971"/>
                    </a:moveTo>
                    <a:cubicBezTo>
                      <a:pt x="1254" y="971"/>
                      <a:pt x="1269" y="978"/>
                      <a:pt x="1280" y="986"/>
                    </a:cubicBezTo>
                    <a:cubicBezTo>
                      <a:pt x="1348" y="1046"/>
                      <a:pt x="1392" y="1225"/>
                      <a:pt x="1382" y="1433"/>
                    </a:cubicBezTo>
                    <a:cubicBezTo>
                      <a:pt x="1214" y="1376"/>
                      <a:pt x="1122" y="1282"/>
                      <a:pt x="1095" y="1199"/>
                    </a:cubicBezTo>
                    <a:cubicBezTo>
                      <a:pt x="1067" y="1110"/>
                      <a:pt x="1107" y="1031"/>
                      <a:pt x="1207" y="980"/>
                    </a:cubicBezTo>
                    <a:cubicBezTo>
                      <a:pt x="1218" y="976"/>
                      <a:pt x="1229" y="971"/>
                      <a:pt x="1241" y="971"/>
                    </a:cubicBezTo>
                    <a:close/>
                    <a:moveTo>
                      <a:pt x="4597" y="0"/>
                    </a:moveTo>
                    <a:cubicBezTo>
                      <a:pt x="4590" y="0"/>
                      <a:pt x="4582" y="1"/>
                      <a:pt x="4574" y="1"/>
                    </a:cubicBezTo>
                    <a:cubicBezTo>
                      <a:pt x="4408" y="9"/>
                      <a:pt x="4306" y="101"/>
                      <a:pt x="4297" y="246"/>
                    </a:cubicBezTo>
                    <a:cubicBezTo>
                      <a:pt x="4291" y="382"/>
                      <a:pt x="4376" y="565"/>
                      <a:pt x="4536" y="725"/>
                    </a:cubicBezTo>
                    <a:cubicBezTo>
                      <a:pt x="4353" y="878"/>
                      <a:pt x="4059" y="1003"/>
                      <a:pt x="3648" y="1029"/>
                    </a:cubicBezTo>
                    <a:cubicBezTo>
                      <a:pt x="3591" y="1032"/>
                      <a:pt x="3536" y="1034"/>
                      <a:pt x="3484" y="1034"/>
                    </a:cubicBezTo>
                    <a:cubicBezTo>
                      <a:pt x="3249" y="1034"/>
                      <a:pt x="3063" y="1001"/>
                      <a:pt x="2921" y="950"/>
                    </a:cubicBezTo>
                    <a:cubicBezTo>
                      <a:pt x="2976" y="869"/>
                      <a:pt x="3021" y="782"/>
                      <a:pt x="3057" y="693"/>
                    </a:cubicBezTo>
                    <a:cubicBezTo>
                      <a:pt x="3127" y="512"/>
                      <a:pt x="3125" y="365"/>
                      <a:pt x="3055" y="278"/>
                    </a:cubicBezTo>
                    <a:cubicBezTo>
                      <a:pt x="3023" y="239"/>
                      <a:pt x="2967" y="198"/>
                      <a:pt x="2867" y="198"/>
                    </a:cubicBezTo>
                    <a:cubicBezTo>
                      <a:pt x="2845" y="198"/>
                      <a:pt x="2820" y="201"/>
                      <a:pt x="2793" y="205"/>
                    </a:cubicBezTo>
                    <a:cubicBezTo>
                      <a:pt x="2548" y="248"/>
                      <a:pt x="2399" y="410"/>
                      <a:pt x="2423" y="605"/>
                    </a:cubicBezTo>
                    <a:cubicBezTo>
                      <a:pt x="2440" y="750"/>
                      <a:pt x="2546" y="893"/>
                      <a:pt x="2742" y="997"/>
                    </a:cubicBezTo>
                    <a:cubicBezTo>
                      <a:pt x="2552" y="1225"/>
                      <a:pt x="2278" y="1420"/>
                      <a:pt x="1971" y="1465"/>
                    </a:cubicBezTo>
                    <a:cubicBezTo>
                      <a:pt x="1894" y="1479"/>
                      <a:pt x="1816" y="1485"/>
                      <a:pt x="1738" y="1485"/>
                    </a:cubicBezTo>
                    <a:cubicBezTo>
                      <a:pt x="1656" y="1485"/>
                      <a:pt x="1575" y="1478"/>
                      <a:pt x="1495" y="1465"/>
                    </a:cubicBezTo>
                    <a:cubicBezTo>
                      <a:pt x="1512" y="1216"/>
                      <a:pt x="1458" y="991"/>
                      <a:pt x="1352" y="901"/>
                    </a:cubicBezTo>
                    <a:cubicBezTo>
                      <a:pt x="1320" y="872"/>
                      <a:pt x="1280" y="858"/>
                      <a:pt x="1239" y="858"/>
                    </a:cubicBezTo>
                    <a:cubicBezTo>
                      <a:pt x="1211" y="858"/>
                      <a:pt x="1183" y="865"/>
                      <a:pt x="1156" y="880"/>
                    </a:cubicBezTo>
                    <a:cubicBezTo>
                      <a:pt x="1007" y="954"/>
                      <a:pt x="941" y="1093"/>
                      <a:pt x="986" y="1235"/>
                    </a:cubicBezTo>
                    <a:cubicBezTo>
                      <a:pt x="1026" y="1365"/>
                      <a:pt x="1156" y="1486"/>
                      <a:pt x="1371" y="1550"/>
                    </a:cubicBezTo>
                    <a:cubicBezTo>
                      <a:pt x="1363" y="1612"/>
                      <a:pt x="1350" y="1672"/>
                      <a:pt x="1333" y="1731"/>
                    </a:cubicBezTo>
                    <a:cubicBezTo>
                      <a:pt x="1280" y="1910"/>
                      <a:pt x="1139" y="2219"/>
                      <a:pt x="788" y="2263"/>
                    </a:cubicBezTo>
                    <a:cubicBezTo>
                      <a:pt x="717" y="2272"/>
                      <a:pt x="650" y="2276"/>
                      <a:pt x="590" y="2276"/>
                    </a:cubicBezTo>
                    <a:cubicBezTo>
                      <a:pt x="407" y="2276"/>
                      <a:pt x="276" y="2237"/>
                      <a:pt x="207" y="2159"/>
                    </a:cubicBezTo>
                    <a:cubicBezTo>
                      <a:pt x="158" y="2101"/>
                      <a:pt x="139" y="2023"/>
                      <a:pt x="156" y="1946"/>
                    </a:cubicBezTo>
                    <a:cubicBezTo>
                      <a:pt x="165" y="1904"/>
                      <a:pt x="133" y="1879"/>
                      <a:pt x="100" y="1879"/>
                    </a:cubicBezTo>
                    <a:cubicBezTo>
                      <a:pt x="77" y="1879"/>
                      <a:pt x="55" y="1891"/>
                      <a:pt x="45" y="1918"/>
                    </a:cubicBezTo>
                    <a:cubicBezTo>
                      <a:pt x="45" y="1925"/>
                      <a:pt x="1" y="2097"/>
                      <a:pt x="122" y="2233"/>
                    </a:cubicBezTo>
                    <a:cubicBezTo>
                      <a:pt x="211" y="2336"/>
                      <a:pt x="369" y="2389"/>
                      <a:pt x="586" y="2389"/>
                    </a:cubicBezTo>
                    <a:cubicBezTo>
                      <a:pt x="658" y="2389"/>
                      <a:pt x="731" y="2385"/>
                      <a:pt x="803" y="2376"/>
                    </a:cubicBezTo>
                    <a:cubicBezTo>
                      <a:pt x="1107" y="2338"/>
                      <a:pt x="1335" y="2121"/>
                      <a:pt x="1441" y="1763"/>
                    </a:cubicBezTo>
                    <a:cubicBezTo>
                      <a:pt x="1458" y="1701"/>
                      <a:pt x="1471" y="1642"/>
                      <a:pt x="1482" y="1578"/>
                    </a:cubicBezTo>
                    <a:cubicBezTo>
                      <a:pt x="1565" y="1592"/>
                      <a:pt x="1649" y="1599"/>
                      <a:pt x="1733" y="1599"/>
                    </a:cubicBezTo>
                    <a:cubicBezTo>
                      <a:pt x="1818" y="1599"/>
                      <a:pt x="1902" y="1592"/>
                      <a:pt x="1986" y="1578"/>
                    </a:cubicBezTo>
                    <a:cubicBezTo>
                      <a:pt x="2337" y="1529"/>
                      <a:pt x="2644" y="1306"/>
                      <a:pt x="2850" y="1046"/>
                    </a:cubicBezTo>
                    <a:cubicBezTo>
                      <a:pt x="3015" y="1110"/>
                      <a:pt x="3228" y="1149"/>
                      <a:pt x="3490" y="1149"/>
                    </a:cubicBezTo>
                    <a:cubicBezTo>
                      <a:pt x="3542" y="1149"/>
                      <a:pt x="3596" y="1147"/>
                      <a:pt x="3653" y="1144"/>
                    </a:cubicBezTo>
                    <a:cubicBezTo>
                      <a:pt x="4104" y="1116"/>
                      <a:pt x="4421" y="976"/>
                      <a:pt x="4621" y="803"/>
                    </a:cubicBezTo>
                    <a:cubicBezTo>
                      <a:pt x="4791" y="940"/>
                      <a:pt x="4993" y="1031"/>
                      <a:pt x="5210" y="1065"/>
                    </a:cubicBezTo>
                    <a:cubicBezTo>
                      <a:pt x="5268" y="1075"/>
                      <a:pt x="5324" y="1080"/>
                      <a:pt x="5378" y="1080"/>
                    </a:cubicBezTo>
                    <a:cubicBezTo>
                      <a:pt x="5542" y="1080"/>
                      <a:pt x="5688" y="1034"/>
                      <a:pt x="5813" y="946"/>
                    </a:cubicBezTo>
                    <a:cubicBezTo>
                      <a:pt x="6109" y="731"/>
                      <a:pt x="6172" y="339"/>
                      <a:pt x="6177" y="322"/>
                    </a:cubicBezTo>
                    <a:cubicBezTo>
                      <a:pt x="6186" y="279"/>
                      <a:pt x="6152" y="253"/>
                      <a:pt x="6119" y="253"/>
                    </a:cubicBezTo>
                    <a:cubicBezTo>
                      <a:pt x="6093" y="253"/>
                      <a:pt x="6067" y="269"/>
                      <a:pt x="6064" y="305"/>
                    </a:cubicBezTo>
                    <a:cubicBezTo>
                      <a:pt x="6062" y="310"/>
                      <a:pt x="6004" y="665"/>
                      <a:pt x="5745" y="852"/>
                    </a:cubicBezTo>
                    <a:cubicBezTo>
                      <a:pt x="5641" y="927"/>
                      <a:pt x="5517" y="965"/>
                      <a:pt x="5376" y="965"/>
                    </a:cubicBezTo>
                    <a:cubicBezTo>
                      <a:pt x="5328" y="965"/>
                      <a:pt x="5279" y="961"/>
                      <a:pt x="5227" y="952"/>
                    </a:cubicBezTo>
                    <a:cubicBezTo>
                      <a:pt x="5038" y="920"/>
                      <a:pt x="4857" y="842"/>
                      <a:pt x="4704" y="722"/>
                    </a:cubicBezTo>
                    <a:cubicBezTo>
                      <a:pt x="4838" y="576"/>
                      <a:pt x="4898" y="414"/>
                      <a:pt x="4889" y="280"/>
                    </a:cubicBezTo>
                    <a:cubicBezTo>
                      <a:pt x="4881" y="111"/>
                      <a:pt x="4764" y="0"/>
                      <a:pt x="4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rot="-555540">
                <a:off x="1946396" y="3837850"/>
                <a:ext cx="735443" cy="664810"/>
              </a:xfrm>
              <a:custGeom>
                <a:rect b="b" l="l" r="r" t="t"/>
                <a:pathLst>
                  <a:path extrusionOk="0" h="7078" w="7830">
                    <a:moveTo>
                      <a:pt x="5993" y="0"/>
                    </a:moveTo>
                    <a:cubicBezTo>
                      <a:pt x="5707" y="0"/>
                      <a:pt x="5359" y="2687"/>
                      <a:pt x="4114" y="2744"/>
                    </a:cubicBezTo>
                    <a:cubicBezTo>
                      <a:pt x="4101" y="2745"/>
                      <a:pt x="4089" y="2745"/>
                      <a:pt x="4076" y="2745"/>
                    </a:cubicBezTo>
                    <a:cubicBezTo>
                      <a:pt x="2836" y="2745"/>
                      <a:pt x="1829" y="1"/>
                      <a:pt x="1829" y="1"/>
                    </a:cubicBezTo>
                    <a:cubicBezTo>
                      <a:pt x="1829" y="1"/>
                      <a:pt x="571" y="288"/>
                      <a:pt x="286" y="459"/>
                    </a:cubicBezTo>
                    <a:cubicBezTo>
                      <a:pt x="0" y="631"/>
                      <a:pt x="1143" y="6405"/>
                      <a:pt x="1256" y="6805"/>
                    </a:cubicBezTo>
                    <a:cubicBezTo>
                      <a:pt x="1309" y="6991"/>
                      <a:pt x="2730" y="7078"/>
                      <a:pt x="4237" y="7078"/>
                    </a:cubicBezTo>
                    <a:cubicBezTo>
                      <a:pt x="5976" y="7078"/>
                      <a:pt x="7830" y="6962"/>
                      <a:pt x="7830" y="6747"/>
                    </a:cubicBezTo>
                    <a:cubicBezTo>
                      <a:pt x="7830" y="6347"/>
                      <a:pt x="7602" y="346"/>
                      <a:pt x="7602" y="346"/>
                    </a:cubicBezTo>
                    <a:cubicBezTo>
                      <a:pt x="7602" y="346"/>
                      <a:pt x="6287" y="58"/>
                      <a:pt x="6002" y="1"/>
                    </a:cubicBezTo>
                    <a:cubicBezTo>
                      <a:pt x="5999" y="0"/>
                      <a:pt x="5996" y="0"/>
                      <a:pt x="59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rot="-555540">
                <a:off x="1703887" y="3916979"/>
                <a:ext cx="442017" cy="689888"/>
              </a:xfrm>
              <a:custGeom>
                <a:rect b="b" l="l" r="r" t="t"/>
                <a:pathLst>
                  <a:path extrusionOk="0" h="7345" w="4706">
                    <a:moveTo>
                      <a:pt x="3815" y="0"/>
                    </a:moveTo>
                    <a:cubicBezTo>
                      <a:pt x="3800" y="0"/>
                      <a:pt x="3786" y="3"/>
                      <a:pt x="3771" y="8"/>
                    </a:cubicBezTo>
                    <a:cubicBezTo>
                      <a:pt x="2968" y="296"/>
                      <a:pt x="970" y="696"/>
                      <a:pt x="627" y="1323"/>
                    </a:cubicBezTo>
                    <a:cubicBezTo>
                      <a:pt x="285" y="1950"/>
                      <a:pt x="1" y="7345"/>
                      <a:pt x="504" y="7345"/>
                    </a:cubicBezTo>
                    <a:cubicBezTo>
                      <a:pt x="507" y="7345"/>
                      <a:pt x="510" y="7344"/>
                      <a:pt x="513" y="7344"/>
                    </a:cubicBezTo>
                    <a:cubicBezTo>
                      <a:pt x="1028" y="7287"/>
                      <a:pt x="4705" y="7267"/>
                      <a:pt x="4705" y="7267"/>
                    </a:cubicBezTo>
                    <a:cubicBezTo>
                      <a:pt x="4705" y="7267"/>
                      <a:pt x="4576" y="0"/>
                      <a:pt x="3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rot="-555540">
                <a:off x="2555420" y="3778406"/>
                <a:ext cx="445680" cy="671385"/>
              </a:xfrm>
              <a:custGeom>
                <a:rect b="b" l="l" r="r" t="t"/>
                <a:pathLst>
                  <a:path extrusionOk="0" h="7148" w="4745">
                    <a:moveTo>
                      <a:pt x="283" y="1"/>
                    </a:moveTo>
                    <a:cubicBezTo>
                      <a:pt x="0" y="1"/>
                      <a:pt x="190" y="7148"/>
                      <a:pt x="190" y="7148"/>
                    </a:cubicBezTo>
                    <a:cubicBezTo>
                      <a:pt x="190" y="7148"/>
                      <a:pt x="4400" y="6994"/>
                      <a:pt x="4572" y="6767"/>
                    </a:cubicBezTo>
                    <a:cubicBezTo>
                      <a:pt x="4745" y="6537"/>
                      <a:pt x="4230" y="1489"/>
                      <a:pt x="3829" y="1031"/>
                    </a:cubicBezTo>
                    <a:cubicBezTo>
                      <a:pt x="3429" y="574"/>
                      <a:pt x="571" y="59"/>
                      <a:pt x="286" y="1"/>
                    </a:cubicBezTo>
                    <a:cubicBezTo>
                      <a:pt x="285" y="1"/>
                      <a:pt x="284" y="1"/>
                      <a:pt x="2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rot="-555540">
                <a:off x="1904663" y="3986265"/>
                <a:ext cx="182593" cy="499688"/>
              </a:xfrm>
              <a:custGeom>
                <a:rect b="b" l="l" r="r" t="t"/>
                <a:pathLst>
                  <a:path extrusionOk="0" h="5320" w="1944">
                    <a:moveTo>
                      <a:pt x="1427" y="1"/>
                    </a:moveTo>
                    <a:cubicBezTo>
                      <a:pt x="1408" y="1"/>
                      <a:pt x="1389" y="10"/>
                      <a:pt x="1377" y="33"/>
                    </a:cubicBezTo>
                    <a:cubicBezTo>
                      <a:pt x="1145" y="420"/>
                      <a:pt x="1" y="2372"/>
                      <a:pt x="296" y="2727"/>
                    </a:cubicBezTo>
                    <a:cubicBezTo>
                      <a:pt x="452" y="2914"/>
                      <a:pt x="807" y="3102"/>
                      <a:pt x="1152" y="3287"/>
                    </a:cubicBezTo>
                    <a:cubicBezTo>
                      <a:pt x="1435" y="3438"/>
                      <a:pt x="1729" y="3593"/>
                      <a:pt x="1775" y="3687"/>
                    </a:cubicBezTo>
                    <a:cubicBezTo>
                      <a:pt x="1812" y="3757"/>
                      <a:pt x="1560" y="4083"/>
                      <a:pt x="1394" y="4298"/>
                    </a:cubicBezTo>
                    <a:cubicBezTo>
                      <a:pt x="1073" y="4713"/>
                      <a:pt x="771" y="5104"/>
                      <a:pt x="924" y="5298"/>
                    </a:cubicBezTo>
                    <a:cubicBezTo>
                      <a:pt x="935" y="5311"/>
                      <a:pt x="952" y="5319"/>
                      <a:pt x="969" y="5319"/>
                    </a:cubicBezTo>
                    <a:cubicBezTo>
                      <a:pt x="982" y="5319"/>
                      <a:pt x="996" y="5315"/>
                      <a:pt x="1005" y="5308"/>
                    </a:cubicBezTo>
                    <a:cubicBezTo>
                      <a:pt x="1031" y="5289"/>
                      <a:pt x="1035" y="5253"/>
                      <a:pt x="1016" y="5228"/>
                    </a:cubicBezTo>
                    <a:cubicBezTo>
                      <a:pt x="916" y="5104"/>
                      <a:pt x="1245" y="4678"/>
                      <a:pt x="1486" y="4368"/>
                    </a:cubicBezTo>
                    <a:cubicBezTo>
                      <a:pt x="1780" y="3987"/>
                      <a:pt x="1944" y="3766"/>
                      <a:pt x="1880" y="3638"/>
                    </a:cubicBezTo>
                    <a:cubicBezTo>
                      <a:pt x="1818" y="3517"/>
                      <a:pt x="1584" y="3387"/>
                      <a:pt x="1207" y="3187"/>
                    </a:cubicBezTo>
                    <a:cubicBezTo>
                      <a:pt x="888" y="3014"/>
                      <a:pt x="526" y="2823"/>
                      <a:pt x="386" y="2655"/>
                    </a:cubicBezTo>
                    <a:cubicBezTo>
                      <a:pt x="196" y="2427"/>
                      <a:pt x="954" y="961"/>
                      <a:pt x="1475" y="90"/>
                    </a:cubicBezTo>
                    <a:cubicBezTo>
                      <a:pt x="1507" y="45"/>
                      <a:pt x="1467" y="1"/>
                      <a:pt x="1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8"/>
              <p:cNvSpPr/>
              <p:nvPr/>
            </p:nvSpPr>
            <p:spPr>
              <a:xfrm rot="-555540">
                <a:off x="2621283" y="3841873"/>
                <a:ext cx="195742" cy="536789"/>
              </a:xfrm>
              <a:custGeom>
                <a:rect b="b" l="l" r="r" t="t"/>
                <a:pathLst>
                  <a:path extrusionOk="0" h="5715" w="2084">
                    <a:moveTo>
                      <a:pt x="92" y="0"/>
                    </a:moveTo>
                    <a:cubicBezTo>
                      <a:pt x="50" y="0"/>
                      <a:pt x="0" y="66"/>
                      <a:pt x="43" y="97"/>
                    </a:cubicBezTo>
                    <a:cubicBezTo>
                      <a:pt x="783" y="837"/>
                      <a:pt x="1915" y="2112"/>
                      <a:pt x="1803" y="2378"/>
                    </a:cubicBezTo>
                    <a:cubicBezTo>
                      <a:pt x="1668" y="2689"/>
                      <a:pt x="745" y="3206"/>
                      <a:pt x="400" y="3378"/>
                    </a:cubicBezTo>
                    <a:cubicBezTo>
                      <a:pt x="364" y="3395"/>
                      <a:pt x="357" y="3444"/>
                      <a:pt x="387" y="3472"/>
                    </a:cubicBezTo>
                    <a:cubicBezTo>
                      <a:pt x="821" y="3859"/>
                      <a:pt x="1494" y="4564"/>
                      <a:pt x="1456" y="4791"/>
                    </a:cubicBezTo>
                    <a:cubicBezTo>
                      <a:pt x="1413" y="5049"/>
                      <a:pt x="679" y="5466"/>
                      <a:pt x="400" y="5606"/>
                    </a:cubicBezTo>
                    <a:cubicBezTo>
                      <a:pt x="347" y="5634"/>
                      <a:pt x="366" y="5715"/>
                      <a:pt x="428" y="5715"/>
                    </a:cubicBezTo>
                    <a:cubicBezTo>
                      <a:pt x="434" y="5715"/>
                      <a:pt x="443" y="5713"/>
                      <a:pt x="449" y="5711"/>
                    </a:cubicBezTo>
                    <a:cubicBezTo>
                      <a:pt x="558" y="5655"/>
                      <a:pt x="1507" y="5172"/>
                      <a:pt x="1566" y="4811"/>
                    </a:cubicBezTo>
                    <a:cubicBezTo>
                      <a:pt x="1622" y="4483"/>
                      <a:pt x="779" y="3678"/>
                      <a:pt x="523" y="3442"/>
                    </a:cubicBezTo>
                    <a:cubicBezTo>
                      <a:pt x="800" y="3300"/>
                      <a:pt x="1751" y="2784"/>
                      <a:pt x="1907" y="2423"/>
                    </a:cubicBezTo>
                    <a:cubicBezTo>
                      <a:pt x="2083" y="2008"/>
                      <a:pt x="451" y="346"/>
                      <a:pt x="121" y="16"/>
                    </a:cubicBezTo>
                    <a:cubicBezTo>
                      <a:pt x="113" y="5"/>
                      <a:pt x="103" y="0"/>
                      <a:pt x="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rot="-555540">
                <a:off x="2161206" y="4295006"/>
                <a:ext cx="197433" cy="188980"/>
              </a:xfrm>
              <a:custGeom>
                <a:rect b="b" l="l" r="r" t="t"/>
                <a:pathLst>
                  <a:path extrusionOk="0" h="2012" w="2102">
                    <a:moveTo>
                      <a:pt x="2023" y="1"/>
                    </a:moveTo>
                    <a:cubicBezTo>
                      <a:pt x="1991" y="3"/>
                      <a:pt x="1967" y="28"/>
                      <a:pt x="1967" y="60"/>
                    </a:cubicBezTo>
                    <a:cubicBezTo>
                      <a:pt x="1967" y="67"/>
                      <a:pt x="1987" y="969"/>
                      <a:pt x="1421" y="1503"/>
                    </a:cubicBezTo>
                    <a:cubicBezTo>
                      <a:pt x="1142" y="1767"/>
                      <a:pt x="768" y="1898"/>
                      <a:pt x="307" y="1898"/>
                    </a:cubicBezTo>
                    <a:cubicBezTo>
                      <a:pt x="235" y="1898"/>
                      <a:pt x="162" y="1895"/>
                      <a:pt x="86" y="1888"/>
                    </a:cubicBezTo>
                    <a:cubicBezTo>
                      <a:pt x="83" y="1888"/>
                      <a:pt x="80" y="1888"/>
                      <a:pt x="77" y="1888"/>
                    </a:cubicBezTo>
                    <a:cubicBezTo>
                      <a:pt x="7" y="1888"/>
                      <a:pt x="0" y="1999"/>
                      <a:pt x="76" y="2001"/>
                    </a:cubicBezTo>
                    <a:cubicBezTo>
                      <a:pt x="156" y="2008"/>
                      <a:pt x="235" y="2012"/>
                      <a:pt x="312" y="2012"/>
                    </a:cubicBezTo>
                    <a:cubicBezTo>
                      <a:pt x="801" y="2012"/>
                      <a:pt x="1199" y="1869"/>
                      <a:pt x="1499" y="1586"/>
                    </a:cubicBezTo>
                    <a:cubicBezTo>
                      <a:pt x="2102" y="1018"/>
                      <a:pt x="2082" y="96"/>
                      <a:pt x="2082" y="56"/>
                    </a:cubicBezTo>
                    <a:cubicBezTo>
                      <a:pt x="2080" y="26"/>
                      <a:pt x="2055" y="3"/>
                      <a:pt x="2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rot="-555540">
                <a:off x="2421752" y="4263375"/>
                <a:ext cx="196118" cy="157608"/>
              </a:xfrm>
              <a:custGeom>
                <a:rect b="b" l="l" r="r" t="t"/>
                <a:pathLst>
                  <a:path extrusionOk="0" h="1678" w="2088">
                    <a:moveTo>
                      <a:pt x="64" y="1"/>
                    </a:moveTo>
                    <a:cubicBezTo>
                      <a:pt x="32" y="1"/>
                      <a:pt x="0" y="24"/>
                      <a:pt x="6" y="64"/>
                    </a:cubicBezTo>
                    <a:cubicBezTo>
                      <a:pt x="10" y="99"/>
                      <a:pt x="119" y="899"/>
                      <a:pt x="723" y="1363"/>
                    </a:cubicBezTo>
                    <a:cubicBezTo>
                      <a:pt x="998" y="1571"/>
                      <a:pt x="1328" y="1678"/>
                      <a:pt x="1711" y="1678"/>
                    </a:cubicBezTo>
                    <a:cubicBezTo>
                      <a:pt x="1811" y="1678"/>
                      <a:pt x="1913" y="1671"/>
                      <a:pt x="2013" y="1658"/>
                    </a:cubicBezTo>
                    <a:cubicBezTo>
                      <a:pt x="2088" y="1650"/>
                      <a:pt x="2078" y="1543"/>
                      <a:pt x="2010" y="1543"/>
                    </a:cubicBezTo>
                    <a:cubicBezTo>
                      <a:pt x="2006" y="1543"/>
                      <a:pt x="2002" y="1543"/>
                      <a:pt x="1998" y="1544"/>
                    </a:cubicBezTo>
                    <a:cubicBezTo>
                      <a:pt x="1899" y="1557"/>
                      <a:pt x="1803" y="1563"/>
                      <a:pt x="1711" y="1563"/>
                    </a:cubicBezTo>
                    <a:cubicBezTo>
                      <a:pt x="1354" y="1563"/>
                      <a:pt x="1047" y="1466"/>
                      <a:pt x="794" y="1271"/>
                    </a:cubicBezTo>
                    <a:cubicBezTo>
                      <a:pt x="227" y="837"/>
                      <a:pt x="119" y="58"/>
                      <a:pt x="119" y="50"/>
                    </a:cubicBezTo>
                    <a:cubicBezTo>
                      <a:pt x="115" y="16"/>
                      <a:pt x="90" y="1"/>
                      <a:pt x="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rot="-555540">
                <a:off x="2096403" y="3875764"/>
                <a:ext cx="399656" cy="272104"/>
              </a:xfrm>
              <a:custGeom>
                <a:rect b="b" l="l" r="r" t="t"/>
                <a:pathLst>
                  <a:path extrusionOk="0" h="2897" w="4255">
                    <a:moveTo>
                      <a:pt x="4186" y="1"/>
                    </a:moveTo>
                    <a:cubicBezTo>
                      <a:pt x="4161" y="1"/>
                      <a:pt x="4137" y="16"/>
                      <a:pt x="4131" y="49"/>
                    </a:cubicBezTo>
                    <a:cubicBezTo>
                      <a:pt x="4127" y="72"/>
                      <a:pt x="3609" y="2419"/>
                      <a:pt x="2343" y="2749"/>
                    </a:cubicBezTo>
                    <a:cubicBezTo>
                      <a:pt x="2261" y="2771"/>
                      <a:pt x="2180" y="2781"/>
                      <a:pt x="2100" y="2781"/>
                    </a:cubicBezTo>
                    <a:cubicBezTo>
                      <a:pt x="970" y="2781"/>
                      <a:pt x="134" y="747"/>
                      <a:pt x="126" y="725"/>
                    </a:cubicBezTo>
                    <a:cubicBezTo>
                      <a:pt x="115" y="700"/>
                      <a:pt x="94" y="689"/>
                      <a:pt x="74" y="689"/>
                    </a:cubicBezTo>
                    <a:cubicBezTo>
                      <a:pt x="37" y="689"/>
                      <a:pt x="0" y="723"/>
                      <a:pt x="19" y="768"/>
                    </a:cubicBezTo>
                    <a:cubicBezTo>
                      <a:pt x="196" y="1181"/>
                      <a:pt x="415" y="1575"/>
                      <a:pt x="677" y="1938"/>
                    </a:cubicBezTo>
                    <a:cubicBezTo>
                      <a:pt x="1137" y="2571"/>
                      <a:pt x="1626" y="2896"/>
                      <a:pt x="2105" y="2896"/>
                    </a:cubicBezTo>
                    <a:cubicBezTo>
                      <a:pt x="2194" y="2896"/>
                      <a:pt x="2286" y="2883"/>
                      <a:pt x="2373" y="2860"/>
                    </a:cubicBezTo>
                    <a:cubicBezTo>
                      <a:pt x="3707" y="2513"/>
                      <a:pt x="4222" y="172"/>
                      <a:pt x="4244" y="74"/>
                    </a:cubicBezTo>
                    <a:cubicBezTo>
                      <a:pt x="4255" y="29"/>
                      <a:pt x="4220" y="1"/>
                      <a:pt x="4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8"/>
              <p:cNvSpPr/>
              <p:nvPr/>
            </p:nvSpPr>
            <p:spPr>
              <a:xfrm rot="-555540">
                <a:off x="1886170" y="4570845"/>
                <a:ext cx="633533" cy="187946"/>
              </a:xfrm>
              <a:custGeom>
                <a:rect b="b" l="l" r="r" t="t"/>
                <a:pathLst>
                  <a:path extrusionOk="0" h="2001" w="6745">
                    <a:moveTo>
                      <a:pt x="6460" y="0"/>
                    </a:moveTo>
                    <a:lnTo>
                      <a:pt x="286" y="343"/>
                    </a:lnTo>
                    <a:lnTo>
                      <a:pt x="1" y="2001"/>
                    </a:lnTo>
                    <a:lnTo>
                      <a:pt x="1" y="2001"/>
                    </a:lnTo>
                    <a:lnTo>
                      <a:pt x="6745" y="1601"/>
                    </a:lnTo>
                    <a:lnTo>
                      <a:pt x="64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rot="-555540">
                <a:off x="1880161" y="4565413"/>
                <a:ext cx="645367" cy="198842"/>
              </a:xfrm>
              <a:custGeom>
                <a:rect b="b" l="l" r="r" t="t"/>
                <a:pathLst>
                  <a:path extrusionOk="0" h="2117" w="6871">
                    <a:moveTo>
                      <a:pt x="6475" y="118"/>
                    </a:moveTo>
                    <a:lnTo>
                      <a:pt x="6741" y="1606"/>
                    </a:lnTo>
                    <a:lnTo>
                      <a:pt x="133" y="1997"/>
                    </a:lnTo>
                    <a:lnTo>
                      <a:pt x="399" y="454"/>
                    </a:lnTo>
                    <a:lnTo>
                      <a:pt x="6475" y="118"/>
                    </a:lnTo>
                    <a:close/>
                    <a:moveTo>
                      <a:pt x="6524" y="1"/>
                    </a:moveTo>
                    <a:cubicBezTo>
                      <a:pt x="6522" y="1"/>
                      <a:pt x="6521" y="1"/>
                      <a:pt x="6519" y="1"/>
                    </a:cubicBezTo>
                    <a:lnTo>
                      <a:pt x="348" y="344"/>
                    </a:lnTo>
                    <a:cubicBezTo>
                      <a:pt x="320" y="346"/>
                      <a:pt x="299" y="365"/>
                      <a:pt x="295" y="390"/>
                    </a:cubicBezTo>
                    <a:lnTo>
                      <a:pt x="7" y="2048"/>
                    </a:lnTo>
                    <a:cubicBezTo>
                      <a:pt x="1" y="2084"/>
                      <a:pt x="29" y="2116"/>
                      <a:pt x="65" y="2116"/>
                    </a:cubicBezTo>
                    <a:lnTo>
                      <a:pt x="67" y="2114"/>
                    </a:lnTo>
                    <a:lnTo>
                      <a:pt x="6813" y="1716"/>
                    </a:lnTo>
                    <a:cubicBezTo>
                      <a:pt x="6847" y="1714"/>
                      <a:pt x="6871" y="1682"/>
                      <a:pt x="6866" y="1648"/>
                    </a:cubicBezTo>
                    <a:lnTo>
                      <a:pt x="6579" y="48"/>
                    </a:lnTo>
                    <a:cubicBezTo>
                      <a:pt x="6575" y="21"/>
                      <a:pt x="6552" y="1"/>
                      <a:pt x="65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rot="-555540">
                <a:off x="1648761" y="4424561"/>
                <a:ext cx="270320" cy="332781"/>
              </a:xfrm>
              <a:custGeom>
                <a:rect b="b" l="l" r="r" t="t"/>
                <a:pathLst>
                  <a:path extrusionOk="0" h="3543" w="2878">
                    <a:moveTo>
                      <a:pt x="673" y="1"/>
                    </a:moveTo>
                    <a:lnTo>
                      <a:pt x="1" y="597"/>
                    </a:lnTo>
                    <a:lnTo>
                      <a:pt x="1744" y="3097"/>
                    </a:lnTo>
                    <a:lnTo>
                      <a:pt x="2878" y="3542"/>
                    </a:lnTo>
                    <a:lnTo>
                      <a:pt x="2878" y="3542"/>
                    </a:lnTo>
                    <a:lnTo>
                      <a:pt x="2601" y="2453"/>
                    </a:lnTo>
                    <a:lnTo>
                      <a:pt x="6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rot="-555540">
                <a:off x="1642579" y="4419222"/>
                <a:ext cx="282530" cy="343676"/>
              </a:xfrm>
              <a:custGeom>
                <a:rect b="b" l="l" r="r" t="t"/>
                <a:pathLst>
                  <a:path extrusionOk="0" h="3659" w="3008">
                    <a:moveTo>
                      <a:pt x="733" y="143"/>
                    </a:moveTo>
                    <a:lnTo>
                      <a:pt x="2616" y="2537"/>
                    </a:lnTo>
                    <a:lnTo>
                      <a:pt x="2861" y="3506"/>
                    </a:lnTo>
                    <a:lnTo>
                      <a:pt x="1848" y="3108"/>
                    </a:lnTo>
                    <a:lnTo>
                      <a:pt x="143" y="665"/>
                    </a:lnTo>
                    <a:lnTo>
                      <a:pt x="733" y="143"/>
                    </a:lnTo>
                    <a:close/>
                    <a:moveTo>
                      <a:pt x="743" y="1"/>
                    </a:moveTo>
                    <a:cubicBezTo>
                      <a:pt x="726" y="1"/>
                      <a:pt x="711" y="5"/>
                      <a:pt x="701" y="15"/>
                    </a:cubicBezTo>
                    <a:lnTo>
                      <a:pt x="28" y="611"/>
                    </a:lnTo>
                    <a:cubicBezTo>
                      <a:pt x="5" y="630"/>
                      <a:pt x="1" y="662"/>
                      <a:pt x="18" y="686"/>
                    </a:cubicBezTo>
                    <a:lnTo>
                      <a:pt x="1763" y="3186"/>
                    </a:lnTo>
                    <a:cubicBezTo>
                      <a:pt x="1769" y="3197"/>
                      <a:pt x="1778" y="3203"/>
                      <a:pt x="1788" y="3208"/>
                    </a:cubicBezTo>
                    <a:lnTo>
                      <a:pt x="2923" y="3652"/>
                    </a:lnTo>
                    <a:cubicBezTo>
                      <a:pt x="2929" y="3655"/>
                      <a:pt x="2935" y="3657"/>
                      <a:pt x="2944" y="3657"/>
                    </a:cubicBezTo>
                    <a:lnTo>
                      <a:pt x="2944" y="3659"/>
                    </a:lnTo>
                    <a:cubicBezTo>
                      <a:pt x="2980" y="3659"/>
                      <a:pt x="3008" y="3623"/>
                      <a:pt x="2999" y="3586"/>
                    </a:cubicBezTo>
                    <a:lnTo>
                      <a:pt x="2723" y="2497"/>
                    </a:lnTo>
                    <a:cubicBezTo>
                      <a:pt x="2720" y="2488"/>
                      <a:pt x="2716" y="2482"/>
                      <a:pt x="2712" y="2476"/>
                    </a:cubicBezTo>
                    <a:lnTo>
                      <a:pt x="784" y="24"/>
                    </a:lnTo>
                    <a:cubicBezTo>
                      <a:pt x="773" y="11"/>
                      <a:pt x="758" y="3"/>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rot="-555540">
                <a:off x="1873645" y="4668977"/>
                <a:ext cx="77489" cy="79180"/>
              </a:xfrm>
              <a:custGeom>
                <a:rect b="b" l="l" r="r" t="t"/>
                <a:pathLst>
                  <a:path extrusionOk="0" h="843" w="825">
                    <a:moveTo>
                      <a:pt x="532" y="1"/>
                    </a:moveTo>
                    <a:cubicBezTo>
                      <a:pt x="493" y="1"/>
                      <a:pt x="1" y="479"/>
                      <a:pt x="1" y="479"/>
                    </a:cubicBezTo>
                    <a:cubicBezTo>
                      <a:pt x="1" y="479"/>
                      <a:pt x="731" y="843"/>
                      <a:pt x="781" y="843"/>
                    </a:cubicBezTo>
                    <a:cubicBezTo>
                      <a:pt x="781" y="843"/>
                      <a:pt x="781" y="843"/>
                      <a:pt x="782" y="843"/>
                    </a:cubicBezTo>
                    <a:cubicBezTo>
                      <a:pt x="824" y="836"/>
                      <a:pt x="545" y="34"/>
                      <a:pt x="535" y="2"/>
                    </a:cubicBezTo>
                    <a:cubicBezTo>
                      <a:pt x="534" y="1"/>
                      <a:pt x="534" y="1"/>
                      <a:pt x="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rot="-555540">
                <a:off x="1616069" y="4410313"/>
                <a:ext cx="250971" cy="285160"/>
              </a:xfrm>
              <a:custGeom>
                <a:rect b="b" l="l" r="r" t="t"/>
                <a:pathLst>
                  <a:path extrusionOk="0" h="3036" w="2672">
                    <a:moveTo>
                      <a:pt x="888" y="1"/>
                    </a:moveTo>
                    <a:lnTo>
                      <a:pt x="1" y="701"/>
                    </a:lnTo>
                    <a:lnTo>
                      <a:pt x="1755" y="3036"/>
                    </a:lnTo>
                    <a:lnTo>
                      <a:pt x="2672" y="2303"/>
                    </a:lnTo>
                    <a:lnTo>
                      <a:pt x="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8"/>
              <p:cNvSpPr/>
              <p:nvPr/>
            </p:nvSpPr>
            <p:spPr>
              <a:xfrm rot="-555540">
                <a:off x="1560807" y="4389945"/>
                <a:ext cx="135536" cy="118441"/>
              </a:xfrm>
              <a:custGeom>
                <a:rect b="b" l="l" r="r" t="t"/>
                <a:pathLst>
                  <a:path extrusionOk="0" h="1261" w="1443">
                    <a:moveTo>
                      <a:pt x="968" y="1"/>
                    </a:moveTo>
                    <a:lnTo>
                      <a:pt x="0" y="661"/>
                    </a:lnTo>
                    <a:lnTo>
                      <a:pt x="515" y="1261"/>
                    </a:lnTo>
                    <a:lnTo>
                      <a:pt x="1443" y="642"/>
                    </a:lnTo>
                    <a:lnTo>
                      <a:pt x="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rot="-555540">
                <a:off x="1555188" y="4384699"/>
                <a:ext cx="146619" cy="129149"/>
              </a:xfrm>
              <a:custGeom>
                <a:rect b="b" l="l" r="r" t="t"/>
                <a:pathLst>
                  <a:path extrusionOk="0" h="1375" w="1561">
                    <a:moveTo>
                      <a:pt x="1018" y="134"/>
                    </a:moveTo>
                    <a:lnTo>
                      <a:pt x="1422" y="683"/>
                    </a:lnTo>
                    <a:lnTo>
                      <a:pt x="586" y="1240"/>
                    </a:lnTo>
                    <a:lnTo>
                      <a:pt x="147" y="727"/>
                    </a:lnTo>
                    <a:lnTo>
                      <a:pt x="1018" y="134"/>
                    </a:lnTo>
                    <a:close/>
                    <a:moveTo>
                      <a:pt x="1028" y="1"/>
                    </a:moveTo>
                    <a:cubicBezTo>
                      <a:pt x="1017" y="1"/>
                      <a:pt x="1006" y="4"/>
                      <a:pt x="996" y="10"/>
                    </a:cubicBezTo>
                    <a:lnTo>
                      <a:pt x="28" y="670"/>
                    </a:lnTo>
                    <a:cubicBezTo>
                      <a:pt x="15" y="678"/>
                      <a:pt x="5" y="693"/>
                      <a:pt x="3" y="708"/>
                    </a:cubicBezTo>
                    <a:cubicBezTo>
                      <a:pt x="0" y="725"/>
                      <a:pt x="7" y="740"/>
                      <a:pt x="18" y="753"/>
                    </a:cubicBezTo>
                    <a:lnTo>
                      <a:pt x="530" y="1353"/>
                    </a:lnTo>
                    <a:cubicBezTo>
                      <a:pt x="541" y="1366"/>
                      <a:pt x="558" y="1374"/>
                      <a:pt x="575" y="1374"/>
                    </a:cubicBezTo>
                    <a:cubicBezTo>
                      <a:pt x="586" y="1372"/>
                      <a:pt x="596" y="1370"/>
                      <a:pt x="605" y="1362"/>
                    </a:cubicBezTo>
                    <a:lnTo>
                      <a:pt x="1535" y="742"/>
                    </a:lnTo>
                    <a:cubicBezTo>
                      <a:pt x="1548" y="734"/>
                      <a:pt x="1556" y="721"/>
                      <a:pt x="1558" y="706"/>
                    </a:cubicBezTo>
                    <a:cubicBezTo>
                      <a:pt x="1560" y="689"/>
                      <a:pt x="1558" y="674"/>
                      <a:pt x="1548" y="661"/>
                    </a:cubicBezTo>
                    <a:lnTo>
                      <a:pt x="1075" y="23"/>
                    </a:lnTo>
                    <a:cubicBezTo>
                      <a:pt x="1063" y="8"/>
                      <a:pt x="1046" y="1"/>
                      <a:pt x="10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rot="-555540">
                <a:off x="1546680" y="4375238"/>
                <a:ext cx="136099" cy="114590"/>
              </a:xfrm>
              <a:custGeom>
                <a:rect b="b" l="l" r="r" t="t"/>
                <a:pathLst>
                  <a:path extrusionOk="0" h="1220" w="1449">
                    <a:moveTo>
                      <a:pt x="1018" y="0"/>
                    </a:moveTo>
                    <a:lnTo>
                      <a:pt x="1" y="756"/>
                    </a:lnTo>
                    <a:lnTo>
                      <a:pt x="354" y="1220"/>
                    </a:lnTo>
                    <a:cubicBezTo>
                      <a:pt x="354" y="1220"/>
                      <a:pt x="1448" y="583"/>
                      <a:pt x="1386" y="509"/>
                    </a:cubicBezTo>
                    <a:cubicBezTo>
                      <a:pt x="1350" y="471"/>
                      <a:pt x="1018"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rot="-555540">
                <a:off x="1679196" y="4445715"/>
                <a:ext cx="157796" cy="203632"/>
              </a:xfrm>
              <a:custGeom>
                <a:rect b="b" l="l" r="r" t="t"/>
                <a:pathLst>
                  <a:path extrusionOk="0" h="2168" w="1680">
                    <a:moveTo>
                      <a:pt x="84" y="1"/>
                    </a:moveTo>
                    <a:cubicBezTo>
                      <a:pt x="42" y="1"/>
                      <a:pt x="1" y="51"/>
                      <a:pt x="39" y="95"/>
                    </a:cubicBezTo>
                    <a:lnTo>
                      <a:pt x="1571" y="2144"/>
                    </a:lnTo>
                    <a:cubicBezTo>
                      <a:pt x="1582" y="2159"/>
                      <a:pt x="1599" y="2168"/>
                      <a:pt x="1616" y="2168"/>
                    </a:cubicBezTo>
                    <a:cubicBezTo>
                      <a:pt x="1629" y="2168"/>
                      <a:pt x="1640" y="2163"/>
                      <a:pt x="1650" y="2155"/>
                    </a:cubicBezTo>
                    <a:cubicBezTo>
                      <a:pt x="1676" y="2136"/>
                      <a:pt x="1680" y="2102"/>
                      <a:pt x="1663" y="2076"/>
                    </a:cubicBezTo>
                    <a:lnTo>
                      <a:pt x="129" y="27"/>
                    </a:lnTo>
                    <a:cubicBezTo>
                      <a:pt x="117" y="8"/>
                      <a:pt x="100"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rot="-555540">
                <a:off x="1648747" y="4469042"/>
                <a:ext cx="163338" cy="213776"/>
              </a:xfrm>
              <a:custGeom>
                <a:rect b="b" l="l" r="r" t="t"/>
                <a:pathLst>
                  <a:path extrusionOk="0" h="2276" w="1739">
                    <a:moveTo>
                      <a:pt x="79" y="0"/>
                    </a:moveTo>
                    <a:cubicBezTo>
                      <a:pt x="39" y="0"/>
                      <a:pt x="1" y="47"/>
                      <a:pt x="31" y="92"/>
                    </a:cubicBezTo>
                    <a:lnTo>
                      <a:pt x="1628" y="2252"/>
                    </a:lnTo>
                    <a:cubicBezTo>
                      <a:pt x="1638" y="2264"/>
                      <a:pt x="1655" y="2273"/>
                      <a:pt x="1674" y="2275"/>
                    </a:cubicBezTo>
                    <a:cubicBezTo>
                      <a:pt x="1687" y="2275"/>
                      <a:pt x="1698" y="2271"/>
                      <a:pt x="1708" y="2262"/>
                    </a:cubicBezTo>
                    <a:cubicBezTo>
                      <a:pt x="1734" y="2243"/>
                      <a:pt x="1738" y="2209"/>
                      <a:pt x="1719" y="2184"/>
                    </a:cubicBezTo>
                    <a:lnTo>
                      <a:pt x="123" y="23"/>
                    </a:lnTo>
                    <a:cubicBezTo>
                      <a:pt x="111" y="7"/>
                      <a:pt x="95"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rot="-555540">
                <a:off x="1573986" y="4400842"/>
                <a:ext cx="66124" cy="40952"/>
              </a:xfrm>
              <a:custGeom>
                <a:rect b="b" l="l" r="r" t="t"/>
                <a:pathLst>
                  <a:path extrusionOk="0" h="436" w="704">
                    <a:moveTo>
                      <a:pt x="620" y="1"/>
                    </a:moveTo>
                    <a:cubicBezTo>
                      <a:pt x="611" y="1"/>
                      <a:pt x="601" y="3"/>
                      <a:pt x="590" y="9"/>
                    </a:cubicBezTo>
                    <a:lnTo>
                      <a:pt x="50" y="329"/>
                    </a:lnTo>
                    <a:cubicBezTo>
                      <a:pt x="1" y="358"/>
                      <a:pt x="22" y="435"/>
                      <a:pt x="79" y="435"/>
                    </a:cubicBezTo>
                    <a:cubicBezTo>
                      <a:pt x="90" y="435"/>
                      <a:pt x="101" y="433"/>
                      <a:pt x="109" y="427"/>
                    </a:cubicBezTo>
                    <a:lnTo>
                      <a:pt x="648" y="107"/>
                    </a:lnTo>
                    <a:cubicBezTo>
                      <a:pt x="703" y="75"/>
                      <a:pt x="671"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rot="-555540">
                <a:off x="1561005" y="4471595"/>
                <a:ext cx="324609" cy="237633"/>
              </a:xfrm>
              <a:custGeom>
                <a:rect b="b" l="l" r="r" t="t"/>
                <a:pathLst>
                  <a:path extrusionOk="0" h="2530" w="3456">
                    <a:moveTo>
                      <a:pt x="2058" y="1"/>
                    </a:moveTo>
                    <a:cubicBezTo>
                      <a:pt x="1805" y="1"/>
                      <a:pt x="715" y="587"/>
                      <a:pt x="715" y="587"/>
                    </a:cubicBezTo>
                    <a:cubicBezTo>
                      <a:pt x="1" y="1390"/>
                      <a:pt x="915" y="2530"/>
                      <a:pt x="1505" y="2530"/>
                    </a:cubicBezTo>
                    <a:cubicBezTo>
                      <a:pt x="1583" y="2530"/>
                      <a:pt x="1655" y="2510"/>
                      <a:pt x="1717" y="2466"/>
                    </a:cubicBezTo>
                    <a:cubicBezTo>
                      <a:pt x="2247" y="2096"/>
                      <a:pt x="3456" y="1658"/>
                      <a:pt x="3309" y="1355"/>
                    </a:cubicBezTo>
                    <a:cubicBezTo>
                      <a:pt x="3162" y="1053"/>
                      <a:pt x="2288" y="36"/>
                      <a:pt x="2077" y="2"/>
                    </a:cubicBezTo>
                    <a:cubicBezTo>
                      <a:pt x="2071" y="1"/>
                      <a:pt x="2065" y="1"/>
                      <a:pt x="2058"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rot="-555540">
                <a:off x="1696195" y="4491723"/>
                <a:ext cx="91390" cy="40670"/>
              </a:xfrm>
              <a:custGeom>
                <a:rect b="b" l="l" r="r" t="t"/>
                <a:pathLst>
                  <a:path extrusionOk="0" h="433" w="973">
                    <a:moveTo>
                      <a:pt x="842" y="0"/>
                    </a:moveTo>
                    <a:cubicBezTo>
                      <a:pt x="571" y="0"/>
                      <a:pt x="105" y="291"/>
                      <a:pt x="50" y="326"/>
                    </a:cubicBezTo>
                    <a:cubicBezTo>
                      <a:pt x="0" y="355"/>
                      <a:pt x="20" y="432"/>
                      <a:pt x="78" y="432"/>
                    </a:cubicBezTo>
                    <a:cubicBezTo>
                      <a:pt x="79" y="432"/>
                      <a:pt x="79" y="432"/>
                      <a:pt x="80" y="432"/>
                    </a:cubicBezTo>
                    <a:cubicBezTo>
                      <a:pt x="91" y="432"/>
                      <a:pt x="102" y="430"/>
                      <a:pt x="112" y="424"/>
                    </a:cubicBezTo>
                    <a:cubicBezTo>
                      <a:pt x="254" y="334"/>
                      <a:pt x="638" y="115"/>
                      <a:pt x="835" y="115"/>
                    </a:cubicBezTo>
                    <a:cubicBezTo>
                      <a:pt x="852" y="115"/>
                      <a:pt x="867" y="116"/>
                      <a:pt x="880" y="120"/>
                    </a:cubicBezTo>
                    <a:cubicBezTo>
                      <a:pt x="884" y="120"/>
                      <a:pt x="887" y="120"/>
                      <a:pt x="891" y="120"/>
                    </a:cubicBezTo>
                    <a:cubicBezTo>
                      <a:pt x="955" y="120"/>
                      <a:pt x="973" y="25"/>
                      <a:pt x="906" y="7"/>
                    </a:cubicBezTo>
                    <a:cubicBezTo>
                      <a:pt x="886" y="2"/>
                      <a:pt x="865" y="0"/>
                      <a:pt x="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rot="-555540">
                <a:off x="1737571" y="4532209"/>
                <a:ext cx="96087" cy="45460"/>
              </a:xfrm>
              <a:custGeom>
                <a:rect b="b" l="l" r="r" t="t"/>
                <a:pathLst>
                  <a:path extrusionOk="0" h="484" w="1023">
                    <a:moveTo>
                      <a:pt x="916" y="0"/>
                    </a:moveTo>
                    <a:cubicBezTo>
                      <a:pt x="715" y="0"/>
                      <a:pt x="208" y="284"/>
                      <a:pt x="49" y="377"/>
                    </a:cubicBezTo>
                    <a:cubicBezTo>
                      <a:pt x="0" y="407"/>
                      <a:pt x="21" y="484"/>
                      <a:pt x="79" y="484"/>
                    </a:cubicBezTo>
                    <a:cubicBezTo>
                      <a:pt x="90" y="484"/>
                      <a:pt x="98" y="481"/>
                      <a:pt x="109" y="477"/>
                    </a:cubicBezTo>
                    <a:cubicBezTo>
                      <a:pt x="418" y="296"/>
                      <a:pt x="798" y="113"/>
                      <a:pt x="909" y="113"/>
                    </a:cubicBezTo>
                    <a:cubicBezTo>
                      <a:pt x="916" y="113"/>
                      <a:pt x="921" y="114"/>
                      <a:pt x="926" y="115"/>
                    </a:cubicBezTo>
                    <a:cubicBezTo>
                      <a:pt x="932" y="117"/>
                      <a:pt x="937" y="118"/>
                      <a:pt x="942" y="118"/>
                    </a:cubicBezTo>
                    <a:cubicBezTo>
                      <a:pt x="1002" y="118"/>
                      <a:pt x="1022" y="22"/>
                      <a:pt x="954" y="5"/>
                    </a:cubicBezTo>
                    <a:cubicBezTo>
                      <a:pt x="943" y="2"/>
                      <a:pt x="930" y="0"/>
                      <a:pt x="9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rot="-555540">
                <a:off x="1786173" y="4570520"/>
                <a:ext cx="86130" cy="49875"/>
              </a:xfrm>
              <a:custGeom>
                <a:rect b="b" l="l" r="r" t="t"/>
                <a:pathLst>
                  <a:path extrusionOk="0" h="531" w="917">
                    <a:moveTo>
                      <a:pt x="804" y="1"/>
                    </a:moveTo>
                    <a:cubicBezTo>
                      <a:pt x="548" y="1"/>
                      <a:pt x="94" y="384"/>
                      <a:pt x="41" y="430"/>
                    </a:cubicBezTo>
                    <a:cubicBezTo>
                      <a:pt x="1" y="464"/>
                      <a:pt x="24" y="530"/>
                      <a:pt x="77" y="530"/>
                    </a:cubicBezTo>
                    <a:cubicBezTo>
                      <a:pt x="92" y="530"/>
                      <a:pt x="105" y="524"/>
                      <a:pt x="116" y="515"/>
                    </a:cubicBezTo>
                    <a:cubicBezTo>
                      <a:pt x="304" y="353"/>
                      <a:pt x="642" y="113"/>
                      <a:pt x="799" y="113"/>
                    </a:cubicBezTo>
                    <a:cubicBezTo>
                      <a:pt x="807" y="113"/>
                      <a:pt x="815" y="114"/>
                      <a:pt x="822" y="115"/>
                    </a:cubicBezTo>
                    <a:cubicBezTo>
                      <a:pt x="828" y="117"/>
                      <a:pt x="834" y="117"/>
                      <a:pt x="839" y="117"/>
                    </a:cubicBezTo>
                    <a:cubicBezTo>
                      <a:pt x="902" y="117"/>
                      <a:pt x="917" y="16"/>
                      <a:pt x="846" y="4"/>
                    </a:cubicBezTo>
                    <a:cubicBezTo>
                      <a:pt x="832" y="2"/>
                      <a:pt x="818" y="1"/>
                      <a:pt x="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rot="-555540">
                <a:off x="2581730" y="3504222"/>
                <a:ext cx="335692" cy="393269"/>
              </a:xfrm>
              <a:custGeom>
                <a:rect b="b" l="l" r="r" t="t"/>
                <a:pathLst>
                  <a:path extrusionOk="0" h="4187" w="3574">
                    <a:moveTo>
                      <a:pt x="2804" y="0"/>
                    </a:moveTo>
                    <a:cubicBezTo>
                      <a:pt x="2520" y="0"/>
                      <a:pt x="1" y="467"/>
                      <a:pt x="1" y="467"/>
                    </a:cubicBezTo>
                    <a:cubicBezTo>
                      <a:pt x="1" y="467"/>
                      <a:pt x="569" y="3851"/>
                      <a:pt x="677" y="4119"/>
                    </a:cubicBezTo>
                    <a:cubicBezTo>
                      <a:pt x="696" y="4167"/>
                      <a:pt x="799" y="4186"/>
                      <a:pt x="954" y="4186"/>
                    </a:cubicBezTo>
                    <a:cubicBezTo>
                      <a:pt x="1682" y="4186"/>
                      <a:pt x="3574" y="3757"/>
                      <a:pt x="3574" y="3757"/>
                    </a:cubicBezTo>
                    <a:cubicBezTo>
                      <a:pt x="3574" y="3757"/>
                      <a:pt x="2997" y="26"/>
                      <a:pt x="2820" y="1"/>
                    </a:cubicBezTo>
                    <a:cubicBezTo>
                      <a:pt x="2816" y="0"/>
                      <a:pt x="2811" y="0"/>
                      <a:pt x="28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rot="-555540">
                <a:off x="2575914" y="3498868"/>
                <a:ext cx="347339" cy="404071"/>
              </a:xfrm>
              <a:custGeom>
                <a:rect b="b" l="l" r="r" t="t"/>
                <a:pathLst>
                  <a:path extrusionOk="0" h="4302" w="3698">
                    <a:moveTo>
                      <a:pt x="2861" y="115"/>
                    </a:moveTo>
                    <a:cubicBezTo>
                      <a:pt x="2997" y="313"/>
                      <a:pt x="3363" y="2424"/>
                      <a:pt x="3572" y="3769"/>
                    </a:cubicBezTo>
                    <a:cubicBezTo>
                      <a:pt x="3263" y="3838"/>
                      <a:pt x="1661" y="4187"/>
                      <a:pt x="1016" y="4187"/>
                    </a:cubicBezTo>
                    <a:cubicBezTo>
                      <a:pt x="822" y="4187"/>
                      <a:pt x="793" y="4155"/>
                      <a:pt x="793" y="4155"/>
                    </a:cubicBezTo>
                    <a:cubicBezTo>
                      <a:pt x="710" y="3948"/>
                      <a:pt x="326" y="1752"/>
                      <a:pt x="126" y="569"/>
                    </a:cubicBezTo>
                    <a:cubicBezTo>
                      <a:pt x="492" y="503"/>
                      <a:pt x="2548" y="126"/>
                      <a:pt x="2861" y="115"/>
                    </a:cubicBezTo>
                    <a:close/>
                    <a:moveTo>
                      <a:pt x="2863" y="0"/>
                    </a:moveTo>
                    <a:cubicBezTo>
                      <a:pt x="2572" y="0"/>
                      <a:pt x="154" y="447"/>
                      <a:pt x="52" y="467"/>
                    </a:cubicBezTo>
                    <a:cubicBezTo>
                      <a:pt x="20" y="473"/>
                      <a:pt x="1" y="503"/>
                      <a:pt x="5" y="532"/>
                    </a:cubicBezTo>
                    <a:cubicBezTo>
                      <a:pt x="29" y="671"/>
                      <a:pt x="578" y="3925"/>
                      <a:pt x="686" y="4197"/>
                    </a:cubicBezTo>
                    <a:cubicBezTo>
                      <a:pt x="716" y="4270"/>
                      <a:pt x="814" y="4301"/>
                      <a:pt x="1016" y="4301"/>
                    </a:cubicBezTo>
                    <a:cubicBezTo>
                      <a:pt x="1742" y="4301"/>
                      <a:pt x="3572" y="3889"/>
                      <a:pt x="3651" y="3869"/>
                    </a:cubicBezTo>
                    <a:cubicBezTo>
                      <a:pt x="3678" y="3863"/>
                      <a:pt x="3698" y="3833"/>
                      <a:pt x="3693" y="3803"/>
                    </a:cubicBezTo>
                    <a:cubicBezTo>
                      <a:pt x="3693" y="3795"/>
                      <a:pt x="3549" y="2861"/>
                      <a:pt x="3383" y="1935"/>
                    </a:cubicBezTo>
                    <a:cubicBezTo>
                      <a:pt x="3044" y="24"/>
                      <a:pt x="2955" y="11"/>
                      <a:pt x="2891" y="3"/>
                    </a:cubicBezTo>
                    <a:cubicBezTo>
                      <a:pt x="2882" y="0"/>
                      <a:pt x="2874" y="0"/>
                      <a:pt x="2863"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rot="-555540">
                <a:off x="2526239" y="3459691"/>
                <a:ext cx="332499" cy="152067"/>
              </a:xfrm>
              <a:custGeom>
                <a:rect b="b" l="l" r="r" t="t"/>
                <a:pathLst>
                  <a:path extrusionOk="0" h="1619" w="3540">
                    <a:moveTo>
                      <a:pt x="3208" y="1"/>
                    </a:moveTo>
                    <a:cubicBezTo>
                      <a:pt x="2540" y="1"/>
                      <a:pt x="105" y="586"/>
                      <a:pt x="105" y="586"/>
                    </a:cubicBezTo>
                    <a:cubicBezTo>
                      <a:pt x="105" y="586"/>
                      <a:pt x="1" y="1595"/>
                      <a:pt x="179" y="1618"/>
                    </a:cubicBezTo>
                    <a:cubicBezTo>
                      <a:pt x="182" y="1619"/>
                      <a:pt x="187" y="1619"/>
                      <a:pt x="192" y="1619"/>
                    </a:cubicBezTo>
                    <a:cubicBezTo>
                      <a:pt x="470" y="1619"/>
                      <a:pt x="3540" y="937"/>
                      <a:pt x="3540" y="937"/>
                    </a:cubicBezTo>
                    <a:cubicBezTo>
                      <a:pt x="3540" y="937"/>
                      <a:pt x="3472" y="252"/>
                      <a:pt x="3374" y="39"/>
                    </a:cubicBezTo>
                    <a:cubicBezTo>
                      <a:pt x="3362" y="13"/>
                      <a:pt x="3303" y="1"/>
                      <a:pt x="3208" y="1"/>
                    </a:cubicBezTo>
                    <a:close/>
                  </a:path>
                </a:pathLst>
              </a:custGeom>
              <a:solidFill>
                <a:srgbClr val="1D1F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rot="-555540">
                <a:off x="2590117" y="3598251"/>
                <a:ext cx="339356" cy="228429"/>
              </a:xfrm>
              <a:custGeom>
                <a:rect b="b" l="l" r="r" t="t"/>
                <a:pathLst>
                  <a:path extrusionOk="0" h="2432" w="3613">
                    <a:moveTo>
                      <a:pt x="3108" y="1"/>
                    </a:moveTo>
                    <a:cubicBezTo>
                      <a:pt x="2426" y="1"/>
                      <a:pt x="1" y="533"/>
                      <a:pt x="1" y="533"/>
                    </a:cubicBezTo>
                    <a:cubicBezTo>
                      <a:pt x="1" y="533"/>
                      <a:pt x="152" y="2346"/>
                      <a:pt x="339" y="2425"/>
                    </a:cubicBezTo>
                    <a:cubicBezTo>
                      <a:pt x="350" y="2430"/>
                      <a:pt x="369" y="2432"/>
                      <a:pt x="396" y="2432"/>
                    </a:cubicBezTo>
                    <a:cubicBezTo>
                      <a:pt x="861" y="2432"/>
                      <a:pt x="3612" y="1817"/>
                      <a:pt x="3612" y="1817"/>
                    </a:cubicBezTo>
                    <a:cubicBezTo>
                      <a:pt x="3612" y="1817"/>
                      <a:pt x="3448" y="463"/>
                      <a:pt x="3282" y="39"/>
                    </a:cubicBezTo>
                    <a:cubicBezTo>
                      <a:pt x="3272" y="13"/>
                      <a:pt x="3209" y="1"/>
                      <a:pt x="3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rot="-555540">
                <a:off x="2672494" y="3619188"/>
                <a:ext cx="162680" cy="38134"/>
              </a:xfrm>
              <a:custGeom>
                <a:rect b="b" l="l" r="r" t="t"/>
                <a:pathLst>
                  <a:path extrusionOk="0" h="406" w="1732">
                    <a:moveTo>
                      <a:pt x="1653" y="1"/>
                    </a:moveTo>
                    <a:cubicBezTo>
                      <a:pt x="1650" y="1"/>
                      <a:pt x="1647" y="1"/>
                      <a:pt x="1643" y="2"/>
                    </a:cubicBezTo>
                    <a:cubicBezTo>
                      <a:pt x="1209" y="68"/>
                      <a:pt x="79" y="291"/>
                      <a:pt x="68" y="293"/>
                    </a:cubicBezTo>
                    <a:cubicBezTo>
                      <a:pt x="0" y="306"/>
                      <a:pt x="9" y="406"/>
                      <a:pt x="79" y="406"/>
                    </a:cubicBezTo>
                    <a:lnTo>
                      <a:pt x="90" y="406"/>
                    </a:lnTo>
                    <a:cubicBezTo>
                      <a:pt x="102" y="404"/>
                      <a:pt x="1230" y="180"/>
                      <a:pt x="1662" y="114"/>
                    </a:cubicBezTo>
                    <a:cubicBezTo>
                      <a:pt x="1731" y="102"/>
                      <a:pt x="1719"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rot="-555540">
                <a:off x="2691417" y="3654616"/>
                <a:ext cx="353163" cy="194521"/>
              </a:xfrm>
              <a:custGeom>
                <a:rect b="b" l="l" r="r" t="t"/>
                <a:pathLst>
                  <a:path extrusionOk="0" h="2071" w="3760">
                    <a:moveTo>
                      <a:pt x="1619" y="0"/>
                    </a:moveTo>
                    <a:cubicBezTo>
                      <a:pt x="1452" y="0"/>
                      <a:pt x="1278" y="20"/>
                      <a:pt x="1107" y="68"/>
                    </a:cubicBezTo>
                    <a:cubicBezTo>
                      <a:pt x="305" y="296"/>
                      <a:pt x="1" y="773"/>
                      <a:pt x="173" y="830"/>
                    </a:cubicBezTo>
                    <a:cubicBezTo>
                      <a:pt x="192" y="837"/>
                      <a:pt x="218" y="839"/>
                      <a:pt x="249" y="839"/>
                    </a:cubicBezTo>
                    <a:cubicBezTo>
                      <a:pt x="417" y="839"/>
                      <a:pt x="734" y="754"/>
                      <a:pt x="914" y="701"/>
                    </a:cubicBezTo>
                    <a:lnTo>
                      <a:pt x="914" y="701"/>
                    </a:lnTo>
                    <a:cubicBezTo>
                      <a:pt x="639" y="790"/>
                      <a:pt x="46" y="1010"/>
                      <a:pt x="135" y="1230"/>
                    </a:cubicBezTo>
                    <a:cubicBezTo>
                      <a:pt x="165" y="1305"/>
                      <a:pt x="250" y="1333"/>
                      <a:pt x="360" y="1333"/>
                    </a:cubicBezTo>
                    <a:cubicBezTo>
                      <a:pt x="498" y="1333"/>
                      <a:pt x="674" y="1289"/>
                      <a:pt x="826" y="1240"/>
                    </a:cubicBezTo>
                    <a:lnTo>
                      <a:pt x="826" y="1240"/>
                    </a:lnTo>
                    <a:cubicBezTo>
                      <a:pt x="482" y="1381"/>
                      <a:pt x="39" y="1605"/>
                      <a:pt x="362" y="1726"/>
                    </a:cubicBezTo>
                    <a:cubicBezTo>
                      <a:pt x="784" y="1884"/>
                      <a:pt x="1450" y="1745"/>
                      <a:pt x="2193" y="2030"/>
                    </a:cubicBezTo>
                    <a:cubicBezTo>
                      <a:pt x="2264" y="2058"/>
                      <a:pt x="2337" y="2071"/>
                      <a:pt x="2410" y="2071"/>
                    </a:cubicBezTo>
                    <a:cubicBezTo>
                      <a:pt x="3096" y="2071"/>
                      <a:pt x="3759" y="944"/>
                      <a:pt x="2763" y="260"/>
                    </a:cubicBezTo>
                    <a:cubicBezTo>
                      <a:pt x="2763" y="260"/>
                      <a:pt x="2234" y="0"/>
                      <a:pt x="1619"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rot="-555540">
                <a:off x="1734512" y="2931003"/>
                <a:ext cx="404728" cy="268911"/>
              </a:xfrm>
              <a:custGeom>
                <a:rect b="b" l="l" r="r" t="t"/>
                <a:pathLst>
                  <a:path extrusionOk="0" h="2863" w="4309">
                    <a:moveTo>
                      <a:pt x="2680" y="681"/>
                    </a:moveTo>
                    <a:cubicBezTo>
                      <a:pt x="2829" y="770"/>
                      <a:pt x="2933" y="883"/>
                      <a:pt x="2978" y="987"/>
                    </a:cubicBezTo>
                    <a:cubicBezTo>
                      <a:pt x="3006" y="1051"/>
                      <a:pt x="3004" y="1098"/>
                      <a:pt x="2993" y="1111"/>
                    </a:cubicBezTo>
                    <a:cubicBezTo>
                      <a:pt x="2988" y="1119"/>
                      <a:pt x="2973" y="1121"/>
                      <a:pt x="2960" y="1121"/>
                    </a:cubicBezTo>
                    <a:cubicBezTo>
                      <a:pt x="2952" y="1121"/>
                      <a:pt x="2945" y="1120"/>
                      <a:pt x="2940" y="1119"/>
                    </a:cubicBezTo>
                    <a:cubicBezTo>
                      <a:pt x="2821" y="1096"/>
                      <a:pt x="2684" y="911"/>
                      <a:pt x="2680" y="696"/>
                    </a:cubicBezTo>
                    <a:lnTo>
                      <a:pt x="2680" y="681"/>
                    </a:lnTo>
                    <a:close/>
                    <a:moveTo>
                      <a:pt x="1422" y="1519"/>
                    </a:moveTo>
                    <a:lnTo>
                      <a:pt x="1422" y="1519"/>
                    </a:lnTo>
                    <a:cubicBezTo>
                      <a:pt x="1478" y="1549"/>
                      <a:pt x="1529" y="1585"/>
                      <a:pt x="1573" y="1628"/>
                    </a:cubicBezTo>
                    <a:cubicBezTo>
                      <a:pt x="1644" y="1698"/>
                      <a:pt x="1654" y="1747"/>
                      <a:pt x="1650" y="1760"/>
                    </a:cubicBezTo>
                    <a:cubicBezTo>
                      <a:pt x="1646" y="1766"/>
                      <a:pt x="1631" y="1775"/>
                      <a:pt x="1586" y="1775"/>
                    </a:cubicBezTo>
                    <a:cubicBezTo>
                      <a:pt x="1544" y="1775"/>
                      <a:pt x="1505" y="1747"/>
                      <a:pt x="1476" y="1692"/>
                    </a:cubicBezTo>
                    <a:cubicBezTo>
                      <a:pt x="1448" y="1636"/>
                      <a:pt x="1429" y="1579"/>
                      <a:pt x="1422" y="1519"/>
                    </a:cubicBezTo>
                    <a:close/>
                    <a:moveTo>
                      <a:pt x="3481" y="0"/>
                    </a:moveTo>
                    <a:cubicBezTo>
                      <a:pt x="3394" y="0"/>
                      <a:pt x="3301" y="12"/>
                      <a:pt x="3204" y="34"/>
                    </a:cubicBezTo>
                    <a:cubicBezTo>
                      <a:pt x="2795" y="125"/>
                      <a:pt x="2646" y="336"/>
                      <a:pt x="2593" y="508"/>
                    </a:cubicBezTo>
                    <a:cubicBezTo>
                      <a:pt x="2446" y="449"/>
                      <a:pt x="2291" y="413"/>
                      <a:pt x="2133" y="404"/>
                    </a:cubicBezTo>
                    <a:cubicBezTo>
                      <a:pt x="2114" y="403"/>
                      <a:pt x="2096" y="402"/>
                      <a:pt x="2077" y="402"/>
                    </a:cubicBezTo>
                    <a:cubicBezTo>
                      <a:pt x="1767" y="402"/>
                      <a:pt x="1582" y="586"/>
                      <a:pt x="1480" y="747"/>
                    </a:cubicBezTo>
                    <a:cubicBezTo>
                      <a:pt x="1369" y="925"/>
                      <a:pt x="1307" y="1130"/>
                      <a:pt x="1301" y="1338"/>
                    </a:cubicBezTo>
                    <a:cubicBezTo>
                      <a:pt x="1188" y="1303"/>
                      <a:pt x="1072" y="1285"/>
                      <a:pt x="956" y="1285"/>
                    </a:cubicBezTo>
                    <a:cubicBezTo>
                      <a:pt x="802" y="1285"/>
                      <a:pt x="650" y="1316"/>
                      <a:pt x="507" y="1379"/>
                    </a:cubicBezTo>
                    <a:cubicBezTo>
                      <a:pt x="305" y="1466"/>
                      <a:pt x="175" y="1602"/>
                      <a:pt x="126" y="1785"/>
                    </a:cubicBezTo>
                    <a:cubicBezTo>
                      <a:pt x="1" y="2239"/>
                      <a:pt x="409" y="2813"/>
                      <a:pt x="426" y="2837"/>
                    </a:cubicBezTo>
                    <a:cubicBezTo>
                      <a:pt x="437" y="2851"/>
                      <a:pt x="454" y="2860"/>
                      <a:pt x="473" y="2860"/>
                    </a:cubicBezTo>
                    <a:lnTo>
                      <a:pt x="473" y="2862"/>
                    </a:lnTo>
                    <a:cubicBezTo>
                      <a:pt x="520" y="2862"/>
                      <a:pt x="548" y="2809"/>
                      <a:pt x="520" y="2771"/>
                    </a:cubicBezTo>
                    <a:cubicBezTo>
                      <a:pt x="516" y="2766"/>
                      <a:pt x="124" y="2217"/>
                      <a:pt x="235" y="1817"/>
                    </a:cubicBezTo>
                    <a:cubicBezTo>
                      <a:pt x="277" y="1670"/>
                      <a:pt x="384" y="1558"/>
                      <a:pt x="552" y="1485"/>
                    </a:cubicBezTo>
                    <a:cubicBezTo>
                      <a:pt x="681" y="1428"/>
                      <a:pt x="818" y="1399"/>
                      <a:pt x="956" y="1399"/>
                    </a:cubicBezTo>
                    <a:cubicBezTo>
                      <a:pt x="1073" y="1399"/>
                      <a:pt x="1189" y="1420"/>
                      <a:pt x="1301" y="1462"/>
                    </a:cubicBezTo>
                    <a:cubicBezTo>
                      <a:pt x="1305" y="1562"/>
                      <a:pt x="1331" y="1658"/>
                      <a:pt x="1375" y="1747"/>
                    </a:cubicBezTo>
                    <a:cubicBezTo>
                      <a:pt x="1424" y="1838"/>
                      <a:pt x="1501" y="1890"/>
                      <a:pt x="1588" y="1890"/>
                    </a:cubicBezTo>
                    <a:cubicBezTo>
                      <a:pt x="1703" y="1890"/>
                      <a:pt x="1742" y="1836"/>
                      <a:pt x="1756" y="1802"/>
                    </a:cubicBezTo>
                    <a:cubicBezTo>
                      <a:pt x="1784" y="1734"/>
                      <a:pt x="1748" y="1641"/>
                      <a:pt x="1654" y="1547"/>
                    </a:cubicBezTo>
                    <a:cubicBezTo>
                      <a:pt x="1584" y="1481"/>
                      <a:pt x="1503" y="1426"/>
                      <a:pt x="1414" y="1385"/>
                    </a:cubicBezTo>
                    <a:cubicBezTo>
                      <a:pt x="1416" y="1198"/>
                      <a:pt x="1467" y="979"/>
                      <a:pt x="1576" y="808"/>
                    </a:cubicBezTo>
                    <a:cubicBezTo>
                      <a:pt x="1662" y="672"/>
                      <a:pt x="1816" y="515"/>
                      <a:pt x="2077" y="515"/>
                    </a:cubicBezTo>
                    <a:cubicBezTo>
                      <a:pt x="2093" y="515"/>
                      <a:pt x="2110" y="516"/>
                      <a:pt x="2127" y="517"/>
                    </a:cubicBezTo>
                    <a:cubicBezTo>
                      <a:pt x="2278" y="525"/>
                      <a:pt x="2429" y="562"/>
                      <a:pt x="2569" y="623"/>
                    </a:cubicBezTo>
                    <a:cubicBezTo>
                      <a:pt x="2567" y="649"/>
                      <a:pt x="2565" y="672"/>
                      <a:pt x="2565" y="698"/>
                    </a:cubicBezTo>
                    <a:cubicBezTo>
                      <a:pt x="2572" y="953"/>
                      <a:pt x="2733" y="1196"/>
                      <a:pt x="2921" y="1230"/>
                    </a:cubicBezTo>
                    <a:cubicBezTo>
                      <a:pt x="2936" y="1233"/>
                      <a:pt x="2951" y="1234"/>
                      <a:pt x="2964" y="1234"/>
                    </a:cubicBezTo>
                    <a:cubicBezTo>
                      <a:pt x="3031" y="1234"/>
                      <a:pt x="3067" y="1202"/>
                      <a:pt x="3084" y="1181"/>
                    </a:cubicBezTo>
                    <a:cubicBezTo>
                      <a:pt x="3127" y="1128"/>
                      <a:pt x="3127" y="1038"/>
                      <a:pt x="3084" y="940"/>
                    </a:cubicBezTo>
                    <a:cubicBezTo>
                      <a:pt x="3023" y="804"/>
                      <a:pt x="2891" y="664"/>
                      <a:pt x="2697" y="559"/>
                    </a:cubicBezTo>
                    <a:cubicBezTo>
                      <a:pt x="2750" y="357"/>
                      <a:pt x="2938" y="210"/>
                      <a:pt x="3229" y="144"/>
                    </a:cubicBezTo>
                    <a:cubicBezTo>
                      <a:pt x="3317" y="125"/>
                      <a:pt x="3401" y="115"/>
                      <a:pt x="3479" y="115"/>
                    </a:cubicBezTo>
                    <a:cubicBezTo>
                      <a:pt x="3628" y="115"/>
                      <a:pt x="3759" y="151"/>
                      <a:pt x="3868" y="225"/>
                    </a:cubicBezTo>
                    <a:cubicBezTo>
                      <a:pt x="4129" y="398"/>
                      <a:pt x="4189" y="723"/>
                      <a:pt x="4189" y="728"/>
                    </a:cubicBezTo>
                    <a:cubicBezTo>
                      <a:pt x="4195" y="760"/>
                      <a:pt x="4219" y="775"/>
                      <a:pt x="4244" y="775"/>
                    </a:cubicBezTo>
                    <a:cubicBezTo>
                      <a:pt x="4276" y="775"/>
                      <a:pt x="4309" y="750"/>
                      <a:pt x="4302" y="708"/>
                    </a:cubicBezTo>
                    <a:cubicBezTo>
                      <a:pt x="4300" y="694"/>
                      <a:pt x="4234" y="332"/>
                      <a:pt x="3931" y="130"/>
                    </a:cubicBezTo>
                    <a:cubicBezTo>
                      <a:pt x="3803" y="43"/>
                      <a:pt x="3652" y="0"/>
                      <a:pt x="3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rot="-555540">
                <a:off x="2257748" y="2913770"/>
                <a:ext cx="271917" cy="362274"/>
              </a:xfrm>
              <a:custGeom>
                <a:rect b="b" l="l" r="r" t="t"/>
                <a:pathLst>
                  <a:path extrusionOk="0" h="3857" w="2895">
                    <a:moveTo>
                      <a:pt x="1284" y="1041"/>
                    </a:moveTo>
                    <a:cubicBezTo>
                      <a:pt x="1277" y="1063"/>
                      <a:pt x="1271" y="1086"/>
                      <a:pt x="1262" y="1107"/>
                    </a:cubicBezTo>
                    <a:cubicBezTo>
                      <a:pt x="1216" y="1235"/>
                      <a:pt x="1150" y="1288"/>
                      <a:pt x="1137" y="1290"/>
                    </a:cubicBezTo>
                    <a:cubicBezTo>
                      <a:pt x="1133" y="1286"/>
                      <a:pt x="1130" y="1282"/>
                      <a:pt x="1128" y="1275"/>
                    </a:cubicBezTo>
                    <a:cubicBezTo>
                      <a:pt x="1105" y="1201"/>
                      <a:pt x="1167" y="1103"/>
                      <a:pt x="1279" y="1041"/>
                    </a:cubicBezTo>
                    <a:close/>
                    <a:moveTo>
                      <a:pt x="2158" y="2350"/>
                    </a:moveTo>
                    <a:lnTo>
                      <a:pt x="2158" y="2350"/>
                    </a:lnTo>
                    <a:cubicBezTo>
                      <a:pt x="2069" y="2533"/>
                      <a:pt x="1937" y="2637"/>
                      <a:pt x="1869" y="2637"/>
                    </a:cubicBezTo>
                    <a:cubicBezTo>
                      <a:pt x="1839" y="2586"/>
                      <a:pt x="1899" y="2491"/>
                      <a:pt x="1999" y="2422"/>
                    </a:cubicBezTo>
                    <a:cubicBezTo>
                      <a:pt x="2046" y="2391"/>
                      <a:pt x="2101" y="2365"/>
                      <a:pt x="2158" y="2350"/>
                    </a:cubicBezTo>
                    <a:close/>
                    <a:moveTo>
                      <a:pt x="619" y="0"/>
                    </a:moveTo>
                    <a:cubicBezTo>
                      <a:pt x="590" y="0"/>
                      <a:pt x="562" y="3"/>
                      <a:pt x="534" y="7"/>
                    </a:cubicBezTo>
                    <a:cubicBezTo>
                      <a:pt x="217" y="56"/>
                      <a:pt x="32" y="367"/>
                      <a:pt x="26" y="379"/>
                    </a:cubicBezTo>
                    <a:cubicBezTo>
                      <a:pt x="1" y="425"/>
                      <a:pt x="39" y="466"/>
                      <a:pt x="78" y="466"/>
                    </a:cubicBezTo>
                    <a:cubicBezTo>
                      <a:pt x="95" y="466"/>
                      <a:pt x="112" y="458"/>
                      <a:pt x="124" y="439"/>
                    </a:cubicBezTo>
                    <a:cubicBezTo>
                      <a:pt x="128" y="435"/>
                      <a:pt x="290" y="158"/>
                      <a:pt x="554" y="120"/>
                    </a:cubicBezTo>
                    <a:cubicBezTo>
                      <a:pt x="575" y="117"/>
                      <a:pt x="596" y="115"/>
                      <a:pt x="618" y="115"/>
                    </a:cubicBezTo>
                    <a:cubicBezTo>
                      <a:pt x="753" y="115"/>
                      <a:pt x="893" y="179"/>
                      <a:pt x="1037" y="309"/>
                    </a:cubicBezTo>
                    <a:cubicBezTo>
                      <a:pt x="1269" y="518"/>
                      <a:pt x="1311" y="743"/>
                      <a:pt x="1303" y="907"/>
                    </a:cubicBezTo>
                    <a:cubicBezTo>
                      <a:pt x="1275" y="916"/>
                      <a:pt x="1250" y="929"/>
                      <a:pt x="1224" y="943"/>
                    </a:cubicBezTo>
                    <a:cubicBezTo>
                      <a:pt x="1062" y="1033"/>
                      <a:pt x="977" y="1184"/>
                      <a:pt x="1020" y="1314"/>
                    </a:cubicBezTo>
                    <a:cubicBezTo>
                      <a:pt x="1047" y="1392"/>
                      <a:pt x="1105" y="1405"/>
                      <a:pt x="1128" y="1405"/>
                    </a:cubicBezTo>
                    <a:cubicBezTo>
                      <a:pt x="1213" y="1405"/>
                      <a:pt x="1303" y="1314"/>
                      <a:pt x="1362" y="1169"/>
                    </a:cubicBezTo>
                    <a:cubicBezTo>
                      <a:pt x="1384" y="1112"/>
                      <a:pt x="1401" y="1054"/>
                      <a:pt x="1409" y="994"/>
                    </a:cubicBezTo>
                    <a:cubicBezTo>
                      <a:pt x="1440" y="988"/>
                      <a:pt x="1473" y="985"/>
                      <a:pt x="1507" y="985"/>
                    </a:cubicBezTo>
                    <a:cubicBezTo>
                      <a:pt x="1647" y="985"/>
                      <a:pt x="1806" y="1044"/>
                      <a:pt x="1943" y="1216"/>
                    </a:cubicBezTo>
                    <a:cubicBezTo>
                      <a:pt x="2290" y="1641"/>
                      <a:pt x="2273" y="2005"/>
                      <a:pt x="2205" y="2227"/>
                    </a:cubicBezTo>
                    <a:cubicBezTo>
                      <a:pt x="2107" y="2237"/>
                      <a:pt x="2014" y="2274"/>
                      <a:pt x="1933" y="2329"/>
                    </a:cubicBezTo>
                    <a:cubicBezTo>
                      <a:pt x="1773" y="2437"/>
                      <a:pt x="1707" y="2588"/>
                      <a:pt x="1767" y="2695"/>
                    </a:cubicBezTo>
                    <a:cubicBezTo>
                      <a:pt x="1788" y="2732"/>
                      <a:pt x="1830" y="2755"/>
                      <a:pt x="1873" y="2755"/>
                    </a:cubicBezTo>
                    <a:cubicBezTo>
                      <a:pt x="1876" y="2755"/>
                      <a:pt x="1880" y="2755"/>
                      <a:pt x="1884" y="2754"/>
                    </a:cubicBezTo>
                    <a:cubicBezTo>
                      <a:pt x="2011" y="2748"/>
                      <a:pt x="2177" y="2586"/>
                      <a:pt x="2271" y="2376"/>
                    </a:cubicBezTo>
                    <a:cubicBezTo>
                      <a:pt x="2277" y="2365"/>
                      <a:pt x="2282" y="2352"/>
                      <a:pt x="2286" y="2339"/>
                    </a:cubicBezTo>
                    <a:cubicBezTo>
                      <a:pt x="2386" y="2348"/>
                      <a:pt x="2486" y="2395"/>
                      <a:pt x="2573" y="2501"/>
                    </a:cubicBezTo>
                    <a:cubicBezTo>
                      <a:pt x="2769" y="2746"/>
                      <a:pt x="2771" y="3240"/>
                      <a:pt x="2575" y="3536"/>
                    </a:cubicBezTo>
                    <a:cubicBezTo>
                      <a:pt x="2511" y="3636"/>
                      <a:pt x="2402" y="3742"/>
                      <a:pt x="2237" y="3742"/>
                    </a:cubicBezTo>
                    <a:cubicBezTo>
                      <a:pt x="2200" y="3742"/>
                      <a:pt x="2160" y="3737"/>
                      <a:pt x="2118" y="3725"/>
                    </a:cubicBezTo>
                    <a:cubicBezTo>
                      <a:pt x="2113" y="3724"/>
                      <a:pt x="2107" y="3723"/>
                      <a:pt x="2103" y="3723"/>
                    </a:cubicBezTo>
                    <a:cubicBezTo>
                      <a:pt x="2042" y="3723"/>
                      <a:pt x="2023" y="3816"/>
                      <a:pt x="2088" y="3836"/>
                    </a:cubicBezTo>
                    <a:cubicBezTo>
                      <a:pt x="2137" y="3848"/>
                      <a:pt x="2186" y="3857"/>
                      <a:pt x="2237" y="3857"/>
                    </a:cubicBezTo>
                    <a:cubicBezTo>
                      <a:pt x="2409" y="3857"/>
                      <a:pt x="2561" y="3767"/>
                      <a:pt x="2671" y="3599"/>
                    </a:cubicBezTo>
                    <a:cubicBezTo>
                      <a:pt x="2895" y="3261"/>
                      <a:pt x="2890" y="2714"/>
                      <a:pt x="2663" y="2429"/>
                    </a:cubicBezTo>
                    <a:cubicBezTo>
                      <a:pt x="2582" y="2320"/>
                      <a:pt x="2458" y="2248"/>
                      <a:pt x="2324" y="2229"/>
                    </a:cubicBezTo>
                    <a:cubicBezTo>
                      <a:pt x="2386" y="1993"/>
                      <a:pt x="2401" y="1593"/>
                      <a:pt x="2035" y="1143"/>
                    </a:cubicBezTo>
                    <a:cubicBezTo>
                      <a:pt x="1870" y="941"/>
                      <a:pt x="1682" y="870"/>
                      <a:pt x="1514" y="870"/>
                    </a:cubicBezTo>
                    <a:cubicBezTo>
                      <a:pt x="1481" y="870"/>
                      <a:pt x="1450" y="873"/>
                      <a:pt x="1420" y="877"/>
                    </a:cubicBezTo>
                    <a:cubicBezTo>
                      <a:pt x="1420" y="667"/>
                      <a:pt x="1339" y="428"/>
                      <a:pt x="1113" y="224"/>
                    </a:cubicBezTo>
                    <a:cubicBezTo>
                      <a:pt x="950" y="75"/>
                      <a:pt x="783" y="0"/>
                      <a:pt x="6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rot="-555540">
                <a:off x="1693372" y="3303370"/>
                <a:ext cx="109800" cy="265717"/>
              </a:xfrm>
              <a:custGeom>
                <a:rect b="b" l="l" r="r" t="t"/>
                <a:pathLst>
                  <a:path extrusionOk="0" h="2829" w="1169">
                    <a:moveTo>
                      <a:pt x="629" y="1202"/>
                    </a:moveTo>
                    <a:cubicBezTo>
                      <a:pt x="639" y="1202"/>
                      <a:pt x="648" y="1204"/>
                      <a:pt x="656" y="1207"/>
                    </a:cubicBezTo>
                    <a:cubicBezTo>
                      <a:pt x="701" y="1224"/>
                      <a:pt x="716" y="1285"/>
                      <a:pt x="720" y="1334"/>
                    </a:cubicBezTo>
                    <a:cubicBezTo>
                      <a:pt x="731" y="1458"/>
                      <a:pt x="709" y="1488"/>
                      <a:pt x="709" y="1488"/>
                    </a:cubicBezTo>
                    <a:cubicBezTo>
                      <a:pt x="697" y="1488"/>
                      <a:pt x="660" y="1473"/>
                      <a:pt x="597" y="1392"/>
                    </a:cubicBezTo>
                    <a:cubicBezTo>
                      <a:pt x="560" y="1347"/>
                      <a:pt x="528" y="1298"/>
                      <a:pt x="501" y="1249"/>
                    </a:cubicBezTo>
                    <a:cubicBezTo>
                      <a:pt x="549" y="1219"/>
                      <a:pt x="594" y="1202"/>
                      <a:pt x="629" y="1202"/>
                    </a:cubicBezTo>
                    <a:close/>
                    <a:moveTo>
                      <a:pt x="910" y="0"/>
                    </a:moveTo>
                    <a:cubicBezTo>
                      <a:pt x="712" y="0"/>
                      <a:pt x="389" y="69"/>
                      <a:pt x="265" y="485"/>
                    </a:cubicBezTo>
                    <a:cubicBezTo>
                      <a:pt x="194" y="719"/>
                      <a:pt x="256" y="998"/>
                      <a:pt x="358" y="1215"/>
                    </a:cubicBezTo>
                    <a:cubicBezTo>
                      <a:pt x="354" y="1219"/>
                      <a:pt x="350" y="1224"/>
                      <a:pt x="345" y="1228"/>
                    </a:cubicBezTo>
                    <a:cubicBezTo>
                      <a:pt x="152" y="1407"/>
                      <a:pt x="1" y="1724"/>
                      <a:pt x="92" y="2032"/>
                    </a:cubicBezTo>
                    <a:cubicBezTo>
                      <a:pt x="224" y="2473"/>
                      <a:pt x="618" y="2805"/>
                      <a:pt x="888" y="2828"/>
                    </a:cubicBezTo>
                    <a:lnTo>
                      <a:pt x="920" y="2828"/>
                    </a:lnTo>
                    <a:cubicBezTo>
                      <a:pt x="924" y="2828"/>
                      <a:pt x="927" y="2829"/>
                      <a:pt x="931" y="2829"/>
                    </a:cubicBezTo>
                    <a:cubicBezTo>
                      <a:pt x="1020" y="2829"/>
                      <a:pt x="1103" y="2778"/>
                      <a:pt x="1143" y="2698"/>
                    </a:cubicBezTo>
                    <a:cubicBezTo>
                      <a:pt x="1169" y="2652"/>
                      <a:pt x="1130" y="2612"/>
                      <a:pt x="1091" y="2612"/>
                    </a:cubicBezTo>
                    <a:cubicBezTo>
                      <a:pt x="1072" y="2612"/>
                      <a:pt x="1052" y="2622"/>
                      <a:pt x="1041" y="2647"/>
                    </a:cubicBezTo>
                    <a:cubicBezTo>
                      <a:pt x="1031" y="2665"/>
                      <a:pt x="1007" y="2714"/>
                      <a:pt x="921" y="2714"/>
                    </a:cubicBezTo>
                    <a:cubicBezTo>
                      <a:pt x="915" y="2714"/>
                      <a:pt x="908" y="2714"/>
                      <a:pt x="901" y="2713"/>
                    </a:cubicBezTo>
                    <a:cubicBezTo>
                      <a:pt x="692" y="2696"/>
                      <a:pt x="328" y="2415"/>
                      <a:pt x="203" y="2000"/>
                    </a:cubicBezTo>
                    <a:cubicBezTo>
                      <a:pt x="126" y="1745"/>
                      <a:pt x="256" y="1473"/>
                      <a:pt x="411" y="1322"/>
                    </a:cubicBezTo>
                    <a:cubicBezTo>
                      <a:pt x="458" y="1407"/>
                      <a:pt x="518" y="1485"/>
                      <a:pt x="590" y="1551"/>
                    </a:cubicBezTo>
                    <a:cubicBezTo>
                      <a:pt x="639" y="1591"/>
                      <a:pt x="679" y="1604"/>
                      <a:pt x="711" y="1604"/>
                    </a:cubicBezTo>
                    <a:cubicBezTo>
                      <a:pt x="732" y="1604"/>
                      <a:pt x="749" y="1599"/>
                      <a:pt x="763" y="1592"/>
                    </a:cubicBezTo>
                    <a:cubicBezTo>
                      <a:pt x="824" y="1558"/>
                      <a:pt x="848" y="1471"/>
                      <a:pt x="835" y="1326"/>
                    </a:cubicBezTo>
                    <a:cubicBezTo>
                      <a:pt x="822" y="1179"/>
                      <a:pt x="752" y="1124"/>
                      <a:pt x="699" y="1102"/>
                    </a:cubicBezTo>
                    <a:cubicBezTo>
                      <a:pt x="677" y="1094"/>
                      <a:pt x="653" y="1089"/>
                      <a:pt x="628" y="1089"/>
                    </a:cubicBezTo>
                    <a:cubicBezTo>
                      <a:pt x="574" y="1089"/>
                      <a:pt x="513" y="1109"/>
                      <a:pt x="452" y="1147"/>
                    </a:cubicBezTo>
                    <a:cubicBezTo>
                      <a:pt x="367" y="953"/>
                      <a:pt x="316" y="715"/>
                      <a:pt x="375" y="517"/>
                    </a:cubicBezTo>
                    <a:cubicBezTo>
                      <a:pt x="479" y="171"/>
                      <a:pt x="742" y="113"/>
                      <a:pt x="908" y="113"/>
                    </a:cubicBezTo>
                    <a:cubicBezTo>
                      <a:pt x="986" y="113"/>
                      <a:pt x="1043" y="126"/>
                      <a:pt x="1050" y="128"/>
                    </a:cubicBezTo>
                    <a:cubicBezTo>
                      <a:pt x="1053" y="128"/>
                      <a:pt x="1057" y="128"/>
                      <a:pt x="1060" y="128"/>
                    </a:cubicBezTo>
                    <a:cubicBezTo>
                      <a:pt x="1122" y="128"/>
                      <a:pt x="1140" y="37"/>
                      <a:pt x="1075" y="17"/>
                    </a:cubicBezTo>
                    <a:cubicBezTo>
                      <a:pt x="1073" y="16"/>
                      <a:pt x="1006" y="0"/>
                      <a:pt x="9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rot="-555540">
                <a:off x="1981279" y="4645686"/>
                <a:ext cx="416563" cy="65654"/>
              </a:xfrm>
              <a:custGeom>
                <a:rect b="b" l="l" r="r" t="t"/>
                <a:pathLst>
                  <a:path extrusionOk="0" h="699" w="4435">
                    <a:moveTo>
                      <a:pt x="2157" y="0"/>
                    </a:moveTo>
                    <a:cubicBezTo>
                      <a:pt x="2029" y="0"/>
                      <a:pt x="1861" y="150"/>
                      <a:pt x="1670" y="318"/>
                    </a:cubicBezTo>
                    <a:cubicBezTo>
                      <a:pt x="1536" y="435"/>
                      <a:pt x="1387" y="569"/>
                      <a:pt x="1310" y="582"/>
                    </a:cubicBezTo>
                    <a:cubicBezTo>
                      <a:pt x="1305" y="583"/>
                      <a:pt x="1300" y="583"/>
                      <a:pt x="1295" y="583"/>
                    </a:cubicBezTo>
                    <a:cubicBezTo>
                      <a:pt x="1187" y="583"/>
                      <a:pt x="1079" y="381"/>
                      <a:pt x="997" y="231"/>
                    </a:cubicBezTo>
                    <a:cubicBezTo>
                      <a:pt x="965" y="169"/>
                      <a:pt x="929" y="109"/>
                      <a:pt x="891" y="52"/>
                    </a:cubicBezTo>
                    <a:cubicBezTo>
                      <a:pt x="870" y="24"/>
                      <a:pt x="838" y="7"/>
                      <a:pt x="804" y="7"/>
                    </a:cubicBezTo>
                    <a:cubicBezTo>
                      <a:pt x="802" y="7"/>
                      <a:pt x="799" y="7"/>
                      <a:pt x="797" y="7"/>
                    </a:cubicBezTo>
                    <a:cubicBezTo>
                      <a:pt x="593" y="7"/>
                      <a:pt x="132" y="468"/>
                      <a:pt x="42" y="561"/>
                    </a:cubicBezTo>
                    <a:cubicBezTo>
                      <a:pt x="1" y="603"/>
                      <a:pt x="39" y="658"/>
                      <a:pt x="83" y="658"/>
                    </a:cubicBezTo>
                    <a:cubicBezTo>
                      <a:pt x="97" y="658"/>
                      <a:pt x="110" y="653"/>
                      <a:pt x="123" y="641"/>
                    </a:cubicBezTo>
                    <a:cubicBezTo>
                      <a:pt x="404" y="352"/>
                      <a:pt x="703" y="118"/>
                      <a:pt x="788" y="118"/>
                    </a:cubicBezTo>
                    <a:cubicBezTo>
                      <a:pt x="793" y="118"/>
                      <a:pt x="796" y="119"/>
                      <a:pt x="799" y="120"/>
                    </a:cubicBezTo>
                    <a:cubicBezTo>
                      <a:pt x="834" y="173"/>
                      <a:pt x="865" y="229"/>
                      <a:pt x="895" y="284"/>
                    </a:cubicBezTo>
                    <a:cubicBezTo>
                      <a:pt x="997" y="471"/>
                      <a:pt x="1121" y="699"/>
                      <a:pt x="1295" y="699"/>
                    </a:cubicBezTo>
                    <a:cubicBezTo>
                      <a:pt x="1306" y="699"/>
                      <a:pt x="1319" y="697"/>
                      <a:pt x="1329" y="695"/>
                    </a:cubicBezTo>
                    <a:cubicBezTo>
                      <a:pt x="1436" y="676"/>
                      <a:pt x="1578" y="550"/>
                      <a:pt x="1744" y="403"/>
                    </a:cubicBezTo>
                    <a:cubicBezTo>
                      <a:pt x="1870" y="293"/>
                      <a:pt x="2076" y="114"/>
                      <a:pt x="2153" y="114"/>
                    </a:cubicBezTo>
                    <a:cubicBezTo>
                      <a:pt x="2160" y="114"/>
                      <a:pt x="2165" y="115"/>
                      <a:pt x="2170" y="118"/>
                    </a:cubicBezTo>
                    <a:cubicBezTo>
                      <a:pt x="2228" y="150"/>
                      <a:pt x="2272" y="258"/>
                      <a:pt x="2313" y="363"/>
                    </a:cubicBezTo>
                    <a:cubicBezTo>
                      <a:pt x="2376" y="520"/>
                      <a:pt x="2442" y="682"/>
                      <a:pt x="2591" y="695"/>
                    </a:cubicBezTo>
                    <a:cubicBezTo>
                      <a:pt x="2596" y="695"/>
                      <a:pt x="2601" y="695"/>
                      <a:pt x="2606" y="695"/>
                    </a:cubicBezTo>
                    <a:cubicBezTo>
                      <a:pt x="2724" y="695"/>
                      <a:pt x="2853" y="578"/>
                      <a:pt x="3000" y="439"/>
                    </a:cubicBezTo>
                    <a:cubicBezTo>
                      <a:pt x="3128" y="321"/>
                      <a:pt x="3285" y="176"/>
                      <a:pt x="3391" y="176"/>
                    </a:cubicBezTo>
                    <a:cubicBezTo>
                      <a:pt x="3401" y="176"/>
                      <a:pt x="3410" y="177"/>
                      <a:pt x="3419" y="180"/>
                    </a:cubicBezTo>
                    <a:cubicBezTo>
                      <a:pt x="3534" y="214"/>
                      <a:pt x="3592" y="292"/>
                      <a:pt x="3647" y="369"/>
                    </a:cubicBezTo>
                    <a:cubicBezTo>
                      <a:pt x="3700" y="439"/>
                      <a:pt x="3753" y="512"/>
                      <a:pt x="3847" y="524"/>
                    </a:cubicBezTo>
                    <a:cubicBezTo>
                      <a:pt x="3853" y="525"/>
                      <a:pt x="3860" y="526"/>
                      <a:pt x="3866" y="526"/>
                    </a:cubicBezTo>
                    <a:cubicBezTo>
                      <a:pt x="4043" y="526"/>
                      <a:pt x="4332" y="226"/>
                      <a:pt x="4392" y="163"/>
                    </a:cubicBezTo>
                    <a:cubicBezTo>
                      <a:pt x="4435" y="121"/>
                      <a:pt x="4396" y="64"/>
                      <a:pt x="4352" y="64"/>
                    </a:cubicBezTo>
                    <a:cubicBezTo>
                      <a:pt x="4337" y="64"/>
                      <a:pt x="4322" y="71"/>
                      <a:pt x="4309" y="86"/>
                    </a:cubicBezTo>
                    <a:cubicBezTo>
                      <a:pt x="4157" y="246"/>
                      <a:pt x="3947" y="410"/>
                      <a:pt x="3868" y="410"/>
                    </a:cubicBezTo>
                    <a:cubicBezTo>
                      <a:pt x="3866" y="410"/>
                      <a:pt x="3864" y="410"/>
                      <a:pt x="3862" y="409"/>
                    </a:cubicBezTo>
                    <a:cubicBezTo>
                      <a:pt x="3817" y="405"/>
                      <a:pt x="3790" y="367"/>
                      <a:pt x="3741" y="301"/>
                    </a:cubicBezTo>
                    <a:cubicBezTo>
                      <a:pt x="3679" y="218"/>
                      <a:pt x="3604" y="116"/>
                      <a:pt x="3453" y="69"/>
                    </a:cubicBezTo>
                    <a:cubicBezTo>
                      <a:pt x="3433" y="63"/>
                      <a:pt x="3412" y="60"/>
                      <a:pt x="3391" y="60"/>
                    </a:cubicBezTo>
                    <a:cubicBezTo>
                      <a:pt x="3240" y="60"/>
                      <a:pt x="3078" y="211"/>
                      <a:pt x="2921" y="356"/>
                    </a:cubicBezTo>
                    <a:cubicBezTo>
                      <a:pt x="2809" y="462"/>
                      <a:pt x="2679" y="582"/>
                      <a:pt x="2607" y="582"/>
                    </a:cubicBezTo>
                    <a:cubicBezTo>
                      <a:pt x="2606" y="582"/>
                      <a:pt x="2604" y="582"/>
                      <a:pt x="2602" y="582"/>
                    </a:cubicBezTo>
                    <a:cubicBezTo>
                      <a:pt x="2521" y="575"/>
                      <a:pt x="2470" y="444"/>
                      <a:pt x="2421" y="320"/>
                    </a:cubicBezTo>
                    <a:cubicBezTo>
                      <a:pt x="2370" y="197"/>
                      <a:pt x="2319" y="71"/>
                      <a:pt x="2225" y="18"/>
                    </a:cubicBezTo>
                    <a:cubicBezTo>
                      <a:pt x="2204" y="6"/>
                      <a:pt x="2181" y="0"/>
                      <a:pt x="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rot="-555540">
                <a:off x="1795435" y="4128554"/>
                <a:ext cx="51941" cy="401065"/>
              </a:xfrm>
              <a:custGeom>
                <a:rect b="b" l="l" r="r" t="t"/>
                <a:pathLst>
                  <a:path extrusionOk="0" h="4270" w="553">
                    <a:moveTo>
                      <a:pt x="475" y="0"/>
                    </a:moveTo>
                    <a:cubicBezTo>
                      <a:pt x="457" y="0"/>
                      <a:pt x="440" y="8"/>
                      <a:pt x="428" y="28"/>
                    </a:cubicBezTo>
                    <a:cubicBezTo>
                      <a:pt x="81" y="607"/>
                      <a:pt x="5" y="4063"/>
                      <a:pt x="0" y="4210"/>
                    </a:cubicBezTo>
                    <a:cubicBezTo>
                      <a:pt x="0" y="4242"/>
                      <a:pt x="24" y="4267"/>
                      <a:pt x="56" y="4269"/>
                    </a:cubicBezTo>
                    <a:lnTo>
                      <a:pt x="58" y="4269"/>
                    </a:lnTo>
                    <a:cubicBezTo>
                      <a:pt x="88" y="4269"/>
                      <a:pt x="113" y="4244"/>
                      <a:pt x="115" y="4212"/>
                    </a:cubicBezTo>
                    <a:cubicBezTo>
                      <a:pt x="115" y="4178"/>
                      <a:pt x="194" y="639"/>
                      <a:pt x="526" y="87"/>
                    </a:cubicBezTo>
                    <a:cubicBezTo>
                      <a:pt x="553" y="42"/>
                      <a:pt x="514" y="0"/>
                      <a:pt x="4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rot="-555540">
                <a:off x="2737122" y="3713082"/>
                <a:ext cx="122386" cy="35880"/>
              </a:xfrm>
              <a:custGeom>
                <a:rect b="b" l="l" r="r" t="t"/>
                <a:pathLst>
                  <a:path extrusionOk="0" h="382" w="1303">
                    <a:moveTo>
                      <a:pt x="1224" y="0"/>
                    </a:moveTo>
                    <a:cubicBezTo>
                      <a:pt x="1221" y="0"/>
                      <a:pt x="1219" y="0"/>
                      <a:pt x="1216" y="1"/>
                    </a:cubicBezTo>
                    <a:cubicBezTo>
                      <a:pt x="1178" y="5"/>
                      <a:pt x="284" y="118"/>
                      <a:pt x="48" y="277"/>
                    </a:cubicBezTo>
                    <a:cubicBezTo>
                      <a:pt x="1" y="307"/>
                      <a:pt x="22" y="382"/>
                      <a:pt x="79" y="382"/>
                    </a:cubicBezTo>
                    <a:cubicBezTo>
                      <a:pt x="90" y="382"/>
                      <a:pt x="103" y="379"/>
                      <a:pt x="111" y="371"/>
                    </a:cubicBezTo>
                    <a:cubicBezTo>
                      <a:pt x="288" y="254"/>
                      <a:pt x="978" y="145"/>
                      <a:pt x="1229" y="113"/>
                    </a:cubicBezTo>
                    <a:cubicBezTo>
                      <a:pt x="1303" y="105"/>
                      <a:pt x="1291" y="0"/>
                      <a:pt x="1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rot="-555540">
                <a:off x="2732154" y="3776724"/>
                <a:ext cx="138541" cy="22636"/>
              </a:xfrm>
              <a:custGeom>
                <a:rect b="b" l="l" r="r" t="t"/>
                <a:pathLst>
                  <a:path extrusionOk="0" h="241" w="1475">
                    <a:moveTo>
                      <a:pt x="1245" y="1"/>
                    </a:moveTo>
                    <a:cubicBezTo>
                      <a:pt x="864" y="1"/>
                      <a:pt x="107" y="121"/>
                      <a:pt x="69" y="128"/>
                    </a:cubicBezTo>
                    <a:cubicBezTo>
                      <a:pt x="1" y="139"/>
                      <a:pt x="7" y="241"/>
                      <a:pt x="77" y="241"/>
                    </a:cubicBezTo>
                    <a:lnTo>
                      <a:pt x="86" y="241"/>
                    </a:lnTo>
                    <a:cubicBezTo>
                      <a:pt x="332" y="201"/>
                      <a:pt x="939" y="116"/>
                      <a:pt x="1242" y="116"/>
                    </a:cubicBezTo>
                    <a:cubicBezTo>
                      <a:pt x="1300" y="116"/>
                      <a:pt x="1347" y="119"/>
                      <a:pt x="1378" y="126"/>
                    </a:cubicBezTo>
                    <a:cubicBezTo>
                      <a:pt x="1383" y="127"/>
                      <a:pt x="1388" y="128"/>
                      <a:pt x="1393" y="128"/>
                    </a:cubicBezTo>
                    <a:cubicBezTo>
                      <a:pt x="1455" y="128"/>
                      <a:pt x="1474" y="31"/>
                      <a:pt x="1405" y="13"/>
                    </a:cubicBezTo>
                    <a:cubicBezTo>
                      <a:pt x="1367" y="4"/>
                      <a:pt x="1312" y="1"/>
                      <a:pt x="1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rot="-555540">
                <a:off x="2834535" y="3902698"/>
                <a:ext cx="14465" cy="164653"/>
              </a:xfrm>
              <a:custGeom>
                <a:rect b="b" l="l" r="r" t="t"/>
                <a:pathLst>
                  <a:path extrusionOk="0" h="1753" w="154">
                    <a:moveTo>
                      <a:pt x="73" y="1"/>
                    </a:moveTo>
                    <a:cubicBezTo>
                      <a:pt x="43" y="1"/>
                      <a:pt x="18" y="26"/>
                      <a:pt x="16" y="56"/>
                    </a:cubicBezTo>
                    <a:cubicBezTo>
                      <a:pt x="13" y="422"/>
                      <a:pt x="1" y="1620"/>
                      <a:pt x="39" y="1718"/>
                    </a:cubicBezTo>
                    <a:cubicBezTo>
                      <a:pt x="47" y="1737"/>
                      <a:pt x="69" y="1752"/>
                      <a:pt x="90" y="1752"/>
                    </a:cubicBezTo>
                    <a:cubicBezTo>
                      <a:pt x="96" y="1752"/>
                      <a:pt x="103" y="1750"/>
                      <a:pt x="109" y="1748"/>
                    </a:cubicBezTo>
                    <a:cubicBezTo>
                      <a:pt x="139" y="1737"/>
                      <a:pt x="154" y="1705"/>
                      <a:pt x="145" y="1675"/>
                    </a:cubicBezTo>
                    <a:cubicBezTo>
                      <a:pt x="120" y="1592"/>
                      <a:pt x="122" y="639"/>
                      <a:pt x="130" y="58"/>
                    </a:cubicBezTo>
                    <a:cubicBezTo>
                      <a:pt x="130" y="26"/>
                      <a:pt x="105" y="1"/>
                      <a:pt x="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rot="-555540">
                <a:off x="2570313" y="4049013"/>
                <a:ext cx="983408" cy="579901"/>
              </a:xfrm>
              <a:custGeom>
                <a:rect b="b" l="l" r="r" t="t"/>
                <a:pathLst>
                  <a:path extrusionOk="0" h="6174" w="10470">
                    <a:moveTo>
                      <a:pt x="3489" y="0"/>
                    </a:moveTo>
                    <a:lnTo>
                      <a:pt x="2799" y="4737"/>
                    </a:lnTo>
                    <a:cubicBezTo>
                      <a:pt x="2799" y="4737"/>
                      <a:pt x="129" y="4776"/>
                      <a:pt x="129" y="4931"/>
                    </a:cubicBezTo>
                    <a:cubicBezTo>
                      <a:pt x="129" y="5086"/>
                      <a:pt x="1" y="6095"/>
                      <a:pt x="1" y="6095"/>
                    </a:cubicBezTo>
                    <a:lnTo>
                      <a:pt x="9392" y="6174"/>
                    </a:lnTo>
                    <a:cubicBezTo>
                      <a:pt x="9392" y="6174"/>
                      <a:pt x="10469" y="155"/>
                      <a:pt x="10167" y="155"/>
                    </a:cubicBezTo>
                    <a:cubicBezTo>
                      <a:pt x="9635" y="155"/>
                      <a:pt x="3489" y="0"/>
                      <a:pt x="3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rot="-555540">
                <a:off x="2888784" y="4476236"/>
                <a:ext cx="555762" cy="25736"/>
              </a:xfrm>
              <a:custGeom>
                <a:rect b="b" l="l" r="r" t="t"/>
                <a:pathLst>
                  <a:path extrusionOk="0" h="274" w="5917">
                    <a:moveTo>
                      <a:pt x="75" y="0"/>
                    </a:moveTo>
                    <a:cubicBezTo>
                      <a:pt x="2" y="0"/>
                      <a:pt x="0" y="116"/>
                      <a:pt x="78" y="116"/>
                    </a:cubicBezTo>
                    <a:cubicBezTo>
                      <a:pt x="278" y="122"/>
                      <a:pt x="4562" y="273"/>
                      <a:pt x="5622" y="273"/>
                    </a:cubicBezTo>
                    <a:cubicBezTo>
                      <a:pt x="5733" y="273"/>
                      <a:pt x="5810" y="269"/>
                      <a:pt x="5841" y="267"/>
                    </a:cubicBezTo>
                    <a:cubicBezTo>
                      <a:pt x="5916" y="263"/>
                      <a:pt x="5908" y="153"/>
                      <a:pt x="5840" y="153"/>
                    </a:cubicBezTo>
                    <a:cubicBezTo>
                      <a:pt x="5836" y="153"/>
                      <a:pt x="5833" y="153"/>
                      <a:pt x="5829" y="154"/>
                    </a:cubicBezTo>
                    <a:cubicBezTo>
                      <a:pt x="5799" y="157"/>
                      <a:pt x="5731" y="158"/>
                      <a:pt x="5630" y="158"/>
                    </a:cubicBezTo>
                    <a:cubicBezTo>
                      <a:pt x="4590" y="158"/>
                      <a:pt x="131" y="3"/>
                      <a:pt x="83" y="1"/>
                    </a:cubicBezTo>
                    <a:cubicBezTo>
                      <a:pt x="80" y="0"/>
                      <a:pt x="77" y="0"/>
                      <a:pt x="75"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rot="-555540">
                <a:off x="3081169" y="4131853"/>
                <a:ext cx="204102" cy="206638"/>
              </a:xfrm>
              <a:custGeom>
                <a:rect b="b" l="l" r="r" t="t"/>
                <a:pathLst>
                  <a:path extrusionOk="0" h="2200" w="2173">
                    <a:moveTo>
                      <a:pt x="1334" y="1"/>
                    </a:moveTo>
                    <a:lnTo>
                      <a:pt x="792" y="673"/>
                    </a:lnTo>
                    <a:lnTo>
                      <a:pt x="0" y="775"/>
                    </a:lnTo>
                    <a:lnTo>
                      <a:pt x="458" y="1258"/>
                    </a:lnTo>
                    <a:lnTo>
                      <a:pt x="192" y="1907"/>
                    </a:lnTo>
                    <a:lnTo>
                      <a:pt x="192" y="1907"/>
                    </a:lnTo>
                    <a:lnTo>
                      <a:pt x="1036" y="1592"/>
                    </a:lnTo>
                    <a:lnTo>
                      <a:pt x="1745" y="2199"/>
                    </a:lnTo>
                    <a:lnTo>
                      <a:pt x="1594" y="1320"/>
                    </a:lnTo>
                    <a:lnTo>
                      <a:pt x="2173" y="1069"/>
                    </a:lnTo>
                    <a:lnTo>
                      <a:pt x="1515" y="711"/>
                    </a:lnTo>
                    <a:lnTo>
                      <a:pt x="1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8" name="Google Shape;1678;p48"/>
          <p:cNvSpPr/>
          <p:nvPr/>
        </p:nvSpPr>
        <p:spPr>
          <a:xfrm>
            <a:off x="776288" y="243062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9" name="Google Shape;1679;p48"/>
          <p:cNvGrpSpPr/>
          <p:nvPr/>
        </p:nvGrpSpPr>
        <p:grpSpPr>
          <a:xfrm>
            <a:off x="8266024" y="654003"/>
            <a:ext cx="178234" cy="178234"/>
            <a:chOff x="5944424" y="1865453"/>
            <a:chExt cx="178234" cy="178234"/>
          </a:xfrm>
        </p:grpSpPr>
        <p:sp>
          <p:nvSpPr>
            <p:cNvPr id="1680" name="Google Shape;1680;p48"/>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49"/>
          <p:cNvSpPr txBox="1"/>
          <p:nvPr>
            <p:ph type="title"/>
          </p:nvPr>
        </p:nvSpPr>
        <p:spPr>
          <a:xfrm>
            <a:off x="2229588" y="726158"/>
            <a:ext cx="4684800" cy="5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689" name="Google Shape;1689;p49"/>
          <p:cNvSpPr txBox="1"/>
          <p:nvPr>
            <p:ph idx="1" type="subTitle"/>
          </p:nvPr>
        </p:nvSpPr>
        <p:spPr>
          <a:xfrm>
            <a:off x="2229625" y="1441392"/>
            <a:ext cx="4684800" cy="2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1690" name="Google Shape;1690;p49"/>
          <p:cNvSpPr txBox="1"/>
          <p:nvPr>
            <p:ph idx="2" type="title"/>
          </p:nvPr>
        </p:nvSpPr>
        <p:spPr>
          <a:xfrm>
            <a:off x="2229588" y="2099746"/>
            <a:ext cx="4684800" cy="5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a:t>
            </a:r>
            <a:endParaRPr/>
          </a:p>
        </p:txBody>
      </p:sp>
      <p:sp>
        <p:nvSpPr>
          <p:cNvPr id="1691" name="Google Shape;1691;p49"/>
          <p:cNvSpPr txBox="1"/>
          <p:nvPr>
            <p:ph idx="3" type="subTitle"/>
          </p:nvPr>
        </p:nvSpPr>
        <p:spPr>
          <a:xfrm>
            <a:off x="2229625" y="2814879"/>
            <a:ext cx="4684800" cy="2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692" name="Google Shape;1692;p49"/>
          <p:cNvSpPr txBox="1"/>
          <p:nvPr>
            <p:ph idx="4" type="title"/>
          </p:nvPr>
        </p:nvSpPr>
        <p:spPr>
          <a:xfrm>
            <a:off x="2229588" y="3473208"/>
            <a:ext cx="4684800" cy="5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693" name="Google Shape;1693;p49"/>
          <p:cNvSpPr txBox="1"/>
          <p:nvPr>
            <p:ph idx="5" type="subTitle"/>
          </p:nvPr>
        </p:nvSpPr>
        <p:spPr>
          <a:xfrm>
            <a:off x="2229625" y="4188442"/>
            <a:ext cx="4684800" cy="2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istance between Earth and the Moon</a:t>
            </a:r>
            <a:endParaRPr/>
          </a:p>
        </p:txBody>
      </p:sp>
      <p:sp>
        <p:nvSpPr>
          <p:cNvPr id="1694" name="Google Shape;1694;p49"/>
          <p:cNvSpPr/>
          <p:nvPr/>
        </p:nvSpPr>
        <p:spPr>
          <a:xfrm rot="1374354">
            <a:off x="870998" y="1741909"/>
            <a:ext cx="305875" cy="282245"/>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9"/>
          <p:cNvSpPr/>
          <p:nvPr/>
        </p:nvSpPr>
        <p:spPr>
          <a:xfrm>
            <a:off x="7928130" y="21852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9"/>
          <p:cNvSpPr/>
          <p:nvPr/>
        </p:nvSpPr>
        <p:spPr>
          <a:xfrm rot="1374366">
            <a:off x="7727212" y="3039976"/>
            <a:ext cx="173725" cy="174938"/>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9"/>
          <p:cNvSpPr/>
          <p:nvPr/>
        </p:nvSpPr>
        <p:spPr>
          <a:xfrm flipH="1" rot="-598497">
            <a:off x="6809409" y="4386621"/>
            <a:ext cx="1509242" cy="420502"/>
          </a:xfrm>
          <a:custGeom>
            <a:rect b="b" l="l" r="r" t="t"/>
            <a:pathLst>
              <a:path extrusionOk="0" h="2709" w="9723">
                <a:moveTo>
                  <a:pt x="1453" y="1"/>
                </a:moveTo>
                <a:cubicBezTo>
                  <a:pt x="1444" y="1"/>
                  <a:pt x="1435" y="1"/>
                  <a:pt x="1426" y="1"/>
                </a:cubicBezTo>
                <a:lnTo>
                  <a:pt x="1396" y="3"/>
                </a:lnTo>
                <a:cubicBezTo>
                  <a:pt x="1324" y="10"/>
                  <a:pt x="1330" y="116"/>
                  <a:pt x="1403" y="116"/>
                </a:cubicBezTo>
                <a:lnTo>
                  <a:pt x="1428" y="116"/>
                </a:lnTo>
                <a:cubicBezTo>
                  <a:pt x="1436" y="116"/>
                  <a:pt x="1444" y="116"/>
                  <a:pt x="1452" y="116"/>
                </a:cubicBezTo>
                <a:cubicBezTo>
                  <a:pt x="1506" y="116"/>
                  <a:pt x="1560" y="122"/>
                  <a:pt x="1613" y="133"/>
                </a:cubicBezTo>
                <a:lnTo>
                  <a:pt x="1626" y="133"/>
                </a:lnTo>
                <a:cubicBezTo>
                  <a:pt x="1694" y="133"/>
                  <a:pt x="1705" y="35"/>
                  <a:pt x="1639" y="20"/>
                </a:cubicBezTo>
                <a:cubicBezTo>
                  <a:pt x="1577" y="7"/>
                  <a:pt x="1514" y="1"/>
                  <a:pt x="1453" y="1"/>
                </a:cubicBezTo>
                <a:close/>
                <a:moveTo>
                  <a:pt x="1179" y="29"/>
                </a:moveTo>
                <a:cubicBezTo>
                  <a:pt x="1173" y="29"/>
                  <a:pt x="1168" y="29"/>
                  <a:pt x="1162" y="31"/>
                </a:cubicBezTo>
                <a:cubicBezTo>
                  <a:pt x="1083" y="46"/>
                  <a:pt x="1007" y="65"/>
                  <a:pt x="932" y="93"/>
                </a:cubicBezTo>
                <a:cubicBezTo>
                  <a:pt x="873" y="114"/>
                  <a:pt x="888" y="202"/>
                  <a:pt x="950" y="203"/>
                </a:cubicBezTo>
                <a:lnTo>
                  <a:pt x="950" y="203"/>
                </a:lnTo>
                <a:cubicBezTo>
                  <a:pt x="958" y="203"/>
                  <a:pt x="965" y="201"/>
                  <a:pt x="971" y="199"/>
                </a:cubicBezTo>
                <a:cubicBezTo>
                  <a:pt x="1041" y="176"/>
                  <a:pt x="1111" y="156"/>
                  <a:pt x="1184" y="142"/>
                </a:cubicBezTo>
                <a:cubicBezTo>
                  <a:pt x="1256" y="134"/>
                  <a:pt x="1244" y="29"/>
                  <a:pt x="1179" y="29"/>
                </a:cubicBezTo>
                <a:close/>
                <a:moveTo>
                  <a:pt x="950" y="203"/>
                </a:moveTo>
                <a:lnTo>
                  <a:pt x="950" y="203"/>
                </a:lnTo>
                <a:cubicBezTo>
                  <a:pt x="950" y="203"/>
                  <a:pt x="950" y="203"/>
                  <a:pt x="949" y="203"/>
                </a:cubicBezTo>
                <a:lnTo>
                  <a:pt x="952" y="203"/>
                </a:lnTo>
                <a:cubicBezTo>
                  <a:pt x="951" y="203"/>
                  <a:pt x="951" y="203"/>
                  <a:pt x="950" y="203"/>
                </a:cubicBezTo>
                <a:close/>
                <a:moveTo>
                  <a:pt x="1833" y="106"/>
                </a:moveTo>
                <a:cubicBezTo>
                  <a:pt x="1783" y="106"/>
                  <a:pt x="1750" y="178"/>
                  <a:pt x="1803" y="212"/>
                </a:cubicBezTo>
                <a:cubicBezTo>
                  <a:pt x="1860" y="252"/>
                  <a:pt x="1911" y="299"/>
                  <a:pt x="1954" y="354"/>
                </a:cubicBezTo>
                <a:cubicBezTo>
                  <a:pt x="1965" y="369"/>
                  <a:pt x="1982" y="378"/>
                  <a:pt x="1999" y="378"/>
                </a:cubicBezTo>
                <a:lnTo>
                  <a:pt x="1996" y="376"/>
                </a:lnTo>
                <a:lnTo>
                  <a:pt x="1996" y="376"/>
                </a:lnTo>
                <a:cubicBezTo>
                  <a:pt x="1999" y="376"/>
                  <a:pt x="2001" y="376"/>
                  <a:pt x="2003" y="376"/>
                </a:cubicBezTo>
                <a:cubicBezTo>
                  <a:pt x="2014" y="376"/>
                  <a:pt x="2024" y="372"/>
                  <a:pt x="2033" y="365"/>
                </a:cubicBezTo>
                <a:cubicBezTo>
                  <a:pt x="2058" y="346"/>
                  <a:pt x="2062" y="310"/>
                  <a:pt x="2043" y="284"/>
                </a:cubicBezTo>
                <a:cubicBezTo>
                  <a:pt x="1994" y="220"/>
                  <a:pt x="1933" y="163"/>
                  <a:pt x="1865" y="116"/>
                </a:cubicBezTo>
                <a:cubicBezTo>
                  <a:pt x="1854" y="109"/>
                  <a:pt x="1843" y="106"/>
                  <a:pt x="1833" y="106"/>
                </a:cubicBezTo>
                <a:close/>
                <a:moveTo>
                  <a:pt x="747" y="185"/>
                </a:moveTo>
                <a:cubicBezTo>
                  <a:pt x="737" y="185"/>
                  <a:pt x="728" y="187"/>
                  <a:pt x="717" y="193"/>
                </a:cubicBezTo>
                <a:cubicBezTo>
                  <a:pt x="647" y="231"/>
                  <a:pt x="581" y="276"/>
                  <a:pt x="522" y="327"/>
                </a:cubicBezTo>
                <a:cubicBezTo>
                  <a:pt x="496" y="346"/>
                  <a:pt x="494" y="382"/>
                  <a:pt x="513" y="405"/>
                </a:cubicBezTo>
                <a:cubicBezTo>
                  <a:pt x="524" y="420"/>
                  <a:pt x="540" y="426"/>
                  <a:pt x="557" y="427"/>
                </a:cubicBezTo>
                <a:lnTo>
                  <a:pt x="557" y="427"/>
                </a:lnTo>
                <a:cubicBezTo>
                  <a:pt x="569" y="426"/>
                  <a:pt x="584" y="422"/>
                  <a:pt x="594" y="414"/>
                </a:cubicBezTo>
                <a:cubicBezTo>
                  <a:pt x="649" y="369"/>
                  <a:pt x="709" y="327"/>
                  <a:pt x="773" y="290"/>
                </a:cubicBezTo>
                <a:cubicBezTo>
                  <a:pt x="827" y="258"/>
                  <a:pt x="797" y="185"/>
                  <a:pt x="747" y="185"/>
                </a:cubicBezTo>
                <a:close/>
                <a:moveTo>
                  <a:pt x="557" y="427"/>
                </a:moveTo>
                <a:lnTo>
                  <a:pt x="557" y="427"/>
                </a:lnTo>
                <a:cubicBezTo>
                  <a:pt x="556" y="427"/>
                  <a:pt x="556" y="427"/>
                  <a:pt x="556" y="427"/>
                </a:cubicBezTo>
                <a:lnTo>
                  <a:pt x="558" y="427"/>
                </a:lnTo>
                <a:cubicBezTo>
                  <a:pt x="557" y="427"/>
                  <a:pt x="557" y="427"/>
                  <a:pt x="557" y="427"/>
                </a:cubicBezTo>
                <a:close/>
                <a:moveTo>
                  <a:pt x="393" y="472"/>
                </a:moveTo>
                <a:cubicBezTo>
                  <a:pt x="379" y="472"/>
                  <a:pt x="364" y="478"/>
                  <a:pt x="351" y="493"/>
                </a:cubicBezTo>
                <a:cubicBezTo>
                  <a:pt x="298" y="552"/>
                  <a:pt x="251" y="616"/>
                  <a:pt x="209" y="682"/>
                </a:cubicBezTo>
                <a:cubicBezTo>
                  <a:pt x="185" y="720"/>
                  <a:pt x="213" y="769"/>
                  <a:pt x="258" y="769"/>
                </a:cubicBezTo>
                <a:lnTo>
                  <a:pt x="256" y="769"/>
                </a:lnTo>
                <a:cubicBezTo>
                  <a:pt x="257" y="769"/>
                  <a:pt x="259" y="770"/>
                  <a:pt x="261" y="770"/>
                </a:cubicBezTo>
                <a:cubicBezTo>
                  <a:pt x="278" y="770"/>
                  <a:pt x="295" y="759"/>
                  <a:pt x="305" y="744"/>
                </a:cubicBezTo>
                <a:cubicBezTo>
                  <a:pt x="345" y="682"/>
                  <a:pt x="390" y="622"/>
                  <a:pt x="437" y="567"/>
                </a:cubicBezTo>
                <a:cubicBezTo>
                  <a:pt x="475" y="524"/>
                  <a:pt x="436" y="472"/>
                  <a:pt x="393" y="472"/>
                </a:cubicBezTo>
                <a:close/>
                <a:moveTo>
                  <a:pt x="2120" y="456"/>
                </a:moveTo>
                <a:cubicBezTo>
                  <a:pt x="2082" y="456"/>
                  <a:pt x="2044" y="494"/>
                  <a:pt x="2067" y="539"/>
                </a:cubicBezTo>
                <a:cubicBezTo>
                  <a:pt x="2099" y="605"/>
                  <a:pt x="2128" y="674"/>
                  <a:pt x="2152" y="744"/>
                </a:cubicBezTo>
                <a:cubicBezTo>
                  <a:pt x="2160" y="767"/>
                  <a:pt x="2181" y="782"/>
                  <a:pt x="2205" y="782"/>
                </a:cubicBezTo>
                <a:lnTo>
                  <a:pt x="2205" y="782"/>
                </a:lnTo>
                <a:cubicBezTo>
                  <a:pt x="2212" y="782"/>
                  <a:pt x="2218" y="782"/>
                  <a:pt x="2224" y="780"/>
                </a:cubicBezTo>
                <a:cubicBezTo>
                  <a:pt x="2254" y="769"/>
                  <a:pt x="2271" y="735"/>
                  <a:pt x="2260" y="705"/>
                </a:cubicBezTo>
                <a:cubicBezTo>
                  <a:pt x="2235" y="633"/>
                  <a:pt x="2203" y="559"/>
                  <a:pt x="2169" y="488"/>
                </a:cubicBezTo>
                <a:cubicBezTo>
                  <a:pt x="2157" y="466"/>
                  <a:pt x="2139" y="456"/>
                  <a:pt x="2120" y="456"/>
                </a:cubicBezTo>
                <a:close/>
                <a:moveTo>
                  <a:pt x="2205" y="782"/>
                </a:moveTo>
                <a:cubicBezTo>
                  <a:pt x="2204" y="782"/>
                  <a:pt x="2204" y="782"/>
                  <a:pt x="2203" y="782"/>
                </a:cubicBezTo>
                <a:lnTo>
                  <a:pt x="2205" y="782"/>
                </a:lnTo>
                <a:cubicBezTo>
                  <a:pt x="2205" y="782"/>
                  <a:pt x="2205" y="782"/>
                  <a:pt x="2205" y="782"/>
                </a:cubicBezTo>
                <a:close/>
                <a:moveTo>
                  <a:pt x="4346" y="929"/>
                </a:moveTo>
                <a:cubicBezTo>
                  <a:pt x="4287" y="929"/>
                  <a:pt x="4266" y="1025"/>
                  <a:pt x="4335" y="1044"/>
                </a:cubicBezTo>
                <a:cubicBezTo>
                  <a:pt x="4395" y="1061"/>
                  <a:pt x="4446" y="1101"/>
                  <a:pt x="4476" y="1157"/>
                </a:cubicBezTo>
                <a:cubicBezTo>
                  <a:pt x="4486" y="1174"/>
                  <a:pt x="4506" y="1184"/>
                  <a:pt x="4525" y="1184"/>
                </a:cubicBezTo>
                <a:cubicBezTo>
                  <a:pt x="4569" y="1184"/>
                  <a:pt x="4597" y="1137"/>
                  <a:pt x="4574" y="1099"/>
                </a:cubicBezTo>
                <a:cubicBezTo>
                  <a:pt x="4529" y="1018"/>
                  <a:pt x="4455" y="959"/>
                  <a:pt x="4367" y="933"/>
                </a:cubicBezTo>
                <a:cubicBezTo>
                  <a:pt x="4360" y="931"/>
                  <a:pt x="4353" y="929"/>
                  <a:pt x="4346" y="929"/>
                </a:cubicBezTo>
                <a:close/>
                <a:moveTo>
                  <a:pt x="146" y="859"/>
                </a:moveTo>
                <a:cubicBezTo>
                  <a:pt x="127" y="859"/>
                  <a:pt x="108" y="868"/>
                  <a:pt x="96" y="891"/>
                </a:cubicBezTo>
                <a:cubicBezTo>
                  <a:pt x="64" y="961"/>
                  <a:pt x="34" y="1035"/>
                  <a:pt x="11" y="1110"/>
                </a:cubicBezTo>
                <a:cubicBezTo>
                  <a:pt x="0" y="1140"/>
                  <a:pt x="17" y="1172"/>
                  <a:pt x="47" y="1182"/>
                </a:cubicBezTo>
                <a:cubicBezTo>
                  <a:pt x="53" y="1184"/>
                  <a:pt x="60" y="1184"/>
                  <a:pt x="64" y="1184"/>
                </a:cubicBezTo>
                <a:lnTo>
                  <a:pt x="62" y="1184"/>
                </a:lnTo>
                <a:cubicBezTo>
                  <a:pt x="64" y="1184"/>
                  <a:pt x="65" y="1184"/>
                  <a:pt x="67" y="1184"/>
                </a:cubicBezTo>
                <a:cubicBezTo>
                  <a:pt x="92" y="1184"/>
                  <a:pt x="113" y="1168"/>
                  <a:pt x="119" y="1144"/>
                </a:cubicBezTo>
                <a:cubicBezTo>
                  <a:pt x="143" y="1074"/>
                  <a:pt x="168" y="1006"/>
                  <a:pt x="200" y="937"/>
                </a:cubicBezTo>
                <a:cubicBezTo>
                  <a:pt x="219" y="894"/>
                  <a:pt x="182" y="859"/>
                  <a:pt x="146" y="859"/>
                </a:cubicBezTo>
                <a:close/>
                <a:moveTo>
                  <a:pt x="2277" y="886"/>
                </a:moveTo>
                <a:cubicBezTo>
                  <a:pt x="2243" y="886"/>
                  <a:pt x="2207" y="915"/>
                  <a:pt x="2220" y="959"/>
                </a:cubicBezTo>
                <a:cubicBezTo>
                  <a:pt x="2241" y="1031"/>
                  <a:pt x="2260" y="1106"/>
                  <a:pt x="2280" y="1178"/>
                </a:cubicBezTo>
                <a:cubicBezTo>
                  <a:pt x="2288" y="1203"/>
                  <a:pt x="2309" y="1220"/>
                  <a:pt x="2335" y="1220"/>
                </a:cubicBezTo>
                <a:lnTo>
                  <a:pt x="2333" y="1223"/>
                </a:lnTo>
                <a:cubicBezTo>
                  <a:pt x="2339" y="1220"/>
                  <a:pt x="2345" y="1220"/>
                  <a:pt x="2350" y="1218"/>
                </a:cubicBezTo>
                <a:cubicBezTo>
                  <a:pt x="2382" y="1212"/>
                  <a:pt x="2399" y="1180"/>
                  <a:pt x="2390" y="1148"/>
                </a:cubicBezTo>
                <a:cubicBezTo>
                  <a:pt x="2371" y="1074"/>
                  <a:pt x="2350" y="999"/>
                  <a:pt x="2331" y="927"/>
                </a:cubicBezTo>
                <a:cubicBezTo>
                  <a:pt x="2322" y="898"/>
                  <a:pt x="2300" y="886"/>
                  <a:pt x="2277" y="886"/>
                </a:cubicBezTo>
                <a:close/>
                <a:moveTo>
                  <a:pt x="4131" y="937"/>
                </a:moveTo>
                <a:cubicBezTo>
                  <a:pt x="4122" y="937"/>
                  <a:pt x="4113" y="939"/>
                  <a:pt x="4103" y="944"/>
                </a:cubicBezTo>
                <a:cubicBezTo>
                  <a:pt x="4014" y="984"/>
                  <a:pt x="3952" y="1067"/>
                  <a:pt x="3942" y="1165"/>
                </a:cubicBezTo>
                <a:cubicBezTo>
                  <a:pt x="3937" y="1195"/>
                  <a:pt x="3959" y="1225"/>
                  <a:pt x="3991" y="1229"/>
                </a:cubicBezTo>
                <a:cubicBezTo>
                  <a:pt x="3992" y="1230"/>
                  <a:pt x="3993" y="1231"/>
                  <a:pt x="3995" y="1231"/>
                </a:cubicBezTo>
                <a:cubicBezTo>
                  <a:pt x="3996" y="1231"/>
                  <a:pt x="3998" y="1230"/>
                  <a:pt x="3999" y="1229"/>
                </a:cubicBezTo>
                <a:lnTo>
                  <a:pt x="3999" y="1229"/>
                </a:lnTo>
                <a:cubicBezTo>
                  <a:pt x="4000" y="1229"/>
                  <a:pt x="4000" y="1229"/>
                  <a:pt x="4001" y="1229"/>
                </a:cubicBezTo>
                <a:cubicBezTo>
                  <a:pt x="4027" y="1229"/>
                  <a:pt x="4050" y="1209"/>
                  <a:pt x="4054" y="1182"/>
                </a:cubicBezTo>
                <a:cubicBezTo>
                  <a:pt x="4061" y="1125"/>
                  <a:pt x="4097" y="1074"/>
                  <a:pt x="4150" y="1048"/>
                </a:cubicBezTo>
                <a:cubicBezTo>
                  <a:pt x="4217" y="1026"/>
                  <a:pt x="4187" y="937"/>
                  <a:pt x="4131" y="937"/>
                </a:cubicBezTo>
                <a:close/>
                <a:moveTo>
                  <a:pt x="6993" y="1106"/>
                </a:moveTo>
                <a:cubicBezTo>
                  <a:pt x="6864" y="1108"/>
                  <a:pt x="6783" y="1174"/>
                  <a:pt x="6776" y="1284"/>
                </a:cubicBezTo>
                <a:cubicBezTo>
                  <a:pt x="6774" y="1316"/>
                  <a:pt x="6798" y="1342"/>
                  <a:pt x="6830" y="1344"/>
                </a:cubicBezTo>
                <a:cubicBezTo>
                  <a:pt x="6831" y="1344"/>
                  <a:pt x="6832" y="1344"/>
                  <a:pt x="6834" y="1344"/>
                </a:cubicBezTo>
                <a:cubicBezTo>
                  <a:pt x="6864" y="1344"/>
                  <a:pt x="6887" y="1321"/>
                  <a:pt x="6889" y="1291"/>
                </a:cubicBezTo>
                <a:cubicBezTo>
                  <a:pt x="6889" y="1272"/>
                  <a:pt x="6893" y="1220"/>
                  <a:pt x="6993" y="1220"/>
                </a:cubicBezTo>
                <a:cubicBezTo>
                  <a:pt x="7070" y="1220"/>
                  <a:pt x="7070" y="1106"/>
                  <a:pt x="6993" y="1106"/>
                </a:cubicBezTo>
                <a:close/>
                <a:moveTo>
                  <a:pt x="9657" y="1142"/>
                </a:moveTo>
                <a:cubicBezTo>
                  <a:pt x="9630" y="1142"/>
                  <a:pt x="9603" y="1159"/>
                  <a:pt x="9600" y="1195"/>
                </a:cubicBezTo>
                <a:cubicBezTo>
                  <a:pt x="9588" y="1265"/>
                  <a:pt x="9569" y="1335"/>
                  <a:pt x="9543" y="1404"/>
                </a:cubicBezTo>
                <a:cubicBezTo>
                  <a:pt x="9530" y="1433"/>
                  <a:pt x="9545" y="1465"/>
                  <a:pt x="9575" y="1476"/>
                </a:cubicBezTo>
                <a:cubicBezTo>
                  <a:pt x="9581" y="1480"/>
                  <a:pt x="9590" y="1480"/>
                  <a:pt x="9596" y="1480"/>
                </a:cubicBezTo>
                <a:lnTo>
                  <a:pt x="9594" y="1480"/>
                </a:lnTo>
                <a:cubicBezTo>
                  <a:pt x="9596" y="1480"/>
                  <a:pt x="9597" y="1480"/>
                  <a:pt x="9599" y="1480"/>
                </a:cubicBezTo>
                <a:cubicBezTo>
                  <a:pt x="9620" y="1480"/>
                  <a:pt x="9641" y="1466"/>
                  <a:pt x="9649" y="1444"/>
                </a:cubicBezTo>
                <a:cubicBezTo>
                  <a:pt x="9679" y="1367"/>
                  <a:pt x="9700" y="1291"/>
                  <a:pt x="9713" y="1210"/>
                </a:cubicBezTo>
                <a:cubicBezTo>
                  <a:pt x="9723" y="1167"/>
                  <a:pt x="9690" y="1142"/>
                  <a:pt x="9657" y="1142"/>
                </a:cubicBezTo>
                <a:close/>
                <a:moveTo>
                  <a:pt x="7203" y="1192"/>
                </a:moveTo>
                <a:cubicBezTo>
                  <a:pt x="7160" y="1192"/>
                  <a:pt x="7124" y="1245"/>
                  <a:pt x="7159" y="1286"/>
                </a:cubicBezTo>
                <a:cubicBezTo>
                  <a:pt x="7206" y="1335"/>
                  <a:pt x="7238" y="1395"/>
                  <a:pt x="7255" y="1461"/>
                </a:cubicBezTo>
                <a:cubicBezTo>
                  <a:pt x="7264" y="1484"/>
                  <a:pt x="7284" y="1501"/>
                  <a:pt x="7309" y="1501"/>
                </a:cubicBezTo>
                <a:lnTo>
                  <a:pt x="7309" y="1501"/>
                </a:lnTo>
                <a:cubicBezTo>
                  <a:pt x="7315" y="1501"/>
                  <a:pt x="7321" y="1499"/>
                  <a:pt x="7328" y="1499"/>
                </a:cubicBezTo>
                <a:cubicBezTo>
                  <a:pt x="7357" y="1489"/>
                  <a:pt x="7374" y="1457"/>
                  <a:pt x="7366" y="1427"/>
                </a:cubicBezTo>
                <a:cubicBezTo>
                  <a:pt x="7342" y="1344"/>
                  <a:pt x="7298" y="1267"/>
                  <a:pt x="7238" y="1206"/>
                </a:cubicBezTo>
                <a:cubicBezTo>
                  <a:pt x="7227" y="1196"/>
                  <a:pt x="7214" y="1192"/>
                  <a:pt x="7203" y="1192"/>
                </a:cubicBezTo>
                <a:close/>
                <a:moveTo>
                  <a:pt x="7309" y="1501"/>
                </a:moveTo>
                <a:cubicBezTo>
                  <a:pt x="7309" y="1501"/>
                  <a:pt x="7309" y="1501"/>
                  <a:pt x="7308" y="1501"/>
                </a:cubicBezTo>
                <a:lnTo>
                  <a:pt x="7311" y="1501"/>
                </a:lnTo>
                <a:cubicBezTo>
                  <a:pt x="7310" y="1501"/>
                  <a:pt x="7310" y="1501"/>
                  <a:pt x="7309" y="1501"/>
                </a:cubicBezTo>
                <a:close/>
                <a:moveTo>
                  <a:pt x="4584" y="1291"/>
                </a:moveTo>
                <a:cubicBezTo>
                  <a:pt x="4583" y="1291"/>
                  <a:pt x="4581" y="1291"/>
                  <a:pt x="4580" y="1291"/>
                </a:cubicBezTo>
                <a:cubicBezTo>
                  <a:pt x="4548" y="1293"/>
                  <a:pt x="4525" y="1318"/>
                  <a:pt x="4527" y="1350"/>
                </a:cubicBezTo>
                <a:lnTo>
                  <a:pt x="4527" y="1382"/>
                </a:lnTo>
                <a:cubicBezTo>
                  <a:pt x="4527" y="1442"/>
                  <a:pt x="4518" y="1504"/>
                  <a:pt x="4506" y="1561"/>
                </a:cubicBezTo>
                <a:cubicBezTo>
                  <a:pt x="4497" y="1593"/>
                  <a:pt x="4516" y="1623"/>
                  <a:pt x="4548" y="1631"/>
                </a:cubicBezTo>
                <a:lnTo>
                  <a:pt x="4561" y="1631"/>
                </a:lnTo>
                <a:lnTo>
                  <a:pt x="4559" y="1629"/>
                </a:lnTo>
                <a:lnTo>
                  <a:pt x="4559" y="1629"/>
                </a:lnTo>
                <a:cubicBezTo>
                  <a:pt x="4560" y="1629"/>
                  <a:pt x="4561" y="1629"/>
                  <a:pt x="4563" y="1629"/>
                </a:cubicBezTo>
                <a:cubicBezTo>
                  <a:pt x="4587" y="1629"/>
                  <a:pt x="4608" y="1611"/>
                  <a:pt x="4616" y="1587"/>
                </a:cubicBezTo>
                <a:cubicBezTo>
                  <a:pt x="4631" y="1518"/>
                  <a:pt x="4640" y="1450"/>
                  <a:pt x="4640" y="1380"/>
                </a:cubicBezTo>
                <a:lnTo>
                  <a:pt x="4640" y="1344"/>
                </a:lnTo>
                <a:cubicBezTo>
                  <a:pt x="4638" y="1313"/>
                  <a:pt x="4614" y="1291"/>
                  <a:pt x="4584" y="1291"/>
                </a:cubicBezTo>
                <a:close/>
                <a:moveTo>
                  <a:pt x="2397" y="1326"/>
                </a:moveTo>
                <a:cubicBezTo>
                  <a:pt x="2362" y="1326"/>
                  <a:pt x="2326" y="1355"/>
                  <a:pt x="2341" y="1401"/>
                </a:cubicBezTo>
                <a:cubicBezTo>
                  <a:pt x="2360" y="1476"/>
                  <a:pt x="2382" y="1550"/>
                  <a:pt x="2405" y="1623"/>
                </a:cubicBezTo>
                <a:cubicBezTo>
                  <a:pt x="2414" y="1646"/>
                  <a:pt x="2435" y="1661"/>
                  <a:pt x="2458" y="1661"/>
                </a:cubicBezTo>
                <a:lnTo>
                  <a:pt x="2463" y="1661"/>
                </a:lnTo>
                <a:cubicBezTo>
                  <a:pt x="2499" y="1661"/>
                  <a:pt x="2526" y="1623"/>
                  <a:pt x="2516" y="1587"/>
                </a:cubicBezTo>
                <a:cubicBezTo>
                  <a:pt x="2492" y="1516"/>
                  <a:pt x="2471" y="1444"/>
                  <a:pt x="2450" y="1369"/>
                </a:cubicBezTo>
                <a:cubicBezTo>
                  <a:pt x="2443" y="1339"/>
                  <a:pt x="2420" y="1326"/>
                  <a:pt x="2397" y="1326"/>
                </a:cubicBezTo>
                <a:close/>
                <a:moveTo>
                  <a:pt x="4019" y="1341"/>
                </a:moveTo>
                <a:cubicBezTo>
                  <a:pt x="3984" y="1341"/>
                  <a:pt x="3950" y="1370"/>
                  <a:pt x="3963" y="1414"/>
                </a:cubicBezTo>
                <a:cubicBezTo>
                  <a:pt x="3984" y="1491"/>
                  <a:pt x="4016" y="1565"/>
                  <a:pt x="4052" y="1638"/>
                </a:cubicBezTo>
                <a:cubicBezTo>
                  <a:pt x="4063" y="1657"/>
                  <a:pt x="4082" y="1667"/>
                  <a:pt x="4103" y="1667"/>
                </a:cubicBezTo>
                <a:cubicBezTo>
                  <a:pt x="4112" y="1667"/>
                  <a:pt x="4120" y="1665"/>
                  <a:pt x="4129" y="1661"/>
                </a:cubicBezTo>
                <a:cubicBezTo>
                  <a:pt x="4157" y="1646"/>
                  <a:pt x="4167" y="1612"/>
                  <a:pt x="4152" y="1584"/>
                </a:cubicBezTo>
                <a:cubicBezTo>
                  <a:pt x="4120" y="1521"/>
                  <a:pt x="4093" y="1452"/>
                  <a:pt x="4074" y="1384"/>
                </a:cubicBezTo>
                <a:cubicBezTo>
                  <a:pt x="4065" y="1354"/>
                  <a:pt x="4042" y="1341"/>
                  <a:pt x="4019" y="1341"/>
                </a:cubicBezTo>
                <a:close/>
                <a:moveTo>
                  <a:pt x="6910" y="1439"/>
                </a:moveTo>
                <a:cubicBezTo>
                  <a:pt x="6868" y="1439"/>
                  <a:pt x="6828" y="1486"/>
                  <a:pt x="6861" y="1531"/>
                </a:cubicBezTo>
                <a:cubicBezTo>
                  <a:pt x="6908" y="1597"/>
                  <a:pt x="6961" y="1657"/>
                  <a:pt x="7021" y="1712"/>
                </a:cubicBezTo>
                <a:cubicBezTo>
                  <a:pt x="7032" y="1721"/>
                  <a:pt x="7047" y="1727"/>
                  <a:pt x="7059" y="1727"/>
                </a:cubicBezTo>
                <a:cubicBezTo>
                  <a:pt x="7076" y="1727"/>
                  <a:pt x="7093" y="1718"/>
                  <a:pt x="7104" y="1706"/>
                </a:cubicBezTo>
                <a:cubicBezTo>
                  <a:pt x="7123" y="1682"/>
                  <a:pt x="7121" y="1648"/>
                  <a:pt x="7100" y="1627"/>
                </a:cubicBezTo>
                <a:cubicBezTo>
                  <a:pt x="7047" y="1578"/>
                  <a:pt x="6998" y="1525"/>
                  <a:pt x="6957" y="1467"/>
                </a:cubicBezTo>
                <a:cubicBezTo>
                  <a:pt x="6945" y="1447"/>
                  <a:pt x="6927" y="1439"/>
                  <a:pt x="6910" y="1439"/>
                </a:cubicBezTo>
                <a:close/>
                <a:moveTo>
                  <a:pt x="9493" y="1575"/>
                </a:moveTo>
                <a:cubicBezTo>
                  <a:pt x="9476" y="1575"/>
                  <a:pt x="9459" y="1582"/>
                  <a:pt x="9447" y="1601"/>
                </a:cubicBezTo>
                <a:cubicBezTo>
                  <a:pt x="9409" y="1663"/>
                  <a:pt x="9366" y="1721"/>
                  <a:pt x="9317" y="1774"/>
                </a:cubicBezTo>
                <a:cubicBezTo>
                  <a:pt x="9296" y="1797"/>
                  <a:pt x="9298" y="1833"/>
                  <a:pt x="9322" y="1855"/>
                </a:cubicBezTo>
                <a:cubicBezTo>
                  <a:pt x="9332" y="1865"/>
                  <a:pt x="9344" y="1869"/>
                  <a:pt x="9359" y="1870"/>
                </a:cubicBezTo>
                <a:lnTo>
                  <a:pt x="9359" y="1870"/>
                </a:lnTo>
                <a:cubicBezTo>
                  <a:pt x="9375" y="1869"/>
                  <a:pt x="9390" y="1863"/>
                  <a:pt x="9403" y="1853"/>
                </a:cubicBezTo>
                <a:cubicBezTo>
                  <a:pt x="9456" y="1793"/>
                  <a:pt x="9503" y="1727"/>
                  <a:pt x="9545" y="1659"/>
                </a:cubicBezTo>
                <a:cubicBezTo>
                  <a:pt x="9569" y="1615"/>
                  <a:pt x="9531" y="1575"/>
                  <a:pt x="9493" y="1575"/>
                </a:cubicBezTo>
                <a:close/>
                <a:moveTo>
                  <a:pt x="9359" y="1870"/>
                </a:moveTo>
                <a:cubicBezTo>
                  <a:pt x="9359" y="1870"/>
                  <a:pt x="9358" y="1870"/>
                  <a:pt x="9358" y="1870"/>
                </a:cubicBezTo>
                <a:lnTo>
                  <a:pt x="9360" y="1870"/>
                </a:lnTo>
                <a:cubicBezTo>
                  <a:pt x="9360" y="1870"/>
                  <a:pt x="9359" y="1870"/>
                  <a:pt x="9359" y="1870"/>
                </a:cubicBezTo>
                <a:close/>
                <a:moveTo>
                  <a:pt x="7340" y="1612"/>
                </a:moveTo>
                <a:cubicBezTo>
                  <a:pt x="7308" y="1612"/>
                  <a:pt x="7285" y="1638"/>
                  <a:pt x="7283" y="1667"/>
                </a:cubicBezTo>
                <a:cubicBezTo>
                  <a:pt x="7281" y="1699"/>
                  <a:pt x="7279" y="1731"/>
                  <a:pt x="7274" y="1761"/>
                </a:cubicBezTo>
                <a:lnTo>
                  <a:pt x="7272" y="1761"/>
                </a:lnTo>
                <a:cubicBezTo>
                  <a:pt x="7261" y="1753"/>
                  <a:pt x="7249" y="1749"/>
                  <a:pt x="7238" y="1749"/>
                </a:cubicBezTo>
                <a:cubicBezTo>
                  <a:pt x="7188" y="1749"/>
                  <a:pt x="7153" y="1824"/>
                  <a:pt x="7210" y="1857"/>
                </a:cubicBezTo>
                <a:cubicBezTo>
                  <a:pt x="7221" y="1865"/>
                  <a:pt x="7234" y="1872"/>
                  <a:pt x="7247" y="1880"/>
                </a:cubicBezTo>
                <a:cubicBezTo>
                  <a:pt x="7240" y="1910"/>
                  <a:pt x="7257" y="1940"/>
                  <a:pt x="7287" y="1948"/>
                </a:cubicBezTo>
                <a:cubicBezTo>
                  <a:pt x="7293" y="1950"/>
                  <a:pt x="7299" y="1951"/>
                  <a:pt x="7305" y="1951"/>
                </a:cubicBezTo>
                <a:cubicBezTo>
                  <a:pt x="7318" y="1951"/>
                  <a:pt x="7332" y="1946"/>
                  <a:pt x="7342" y="1936"/>
                </a:cubicBezTo>
                <a:cubicBezTo>
                  <a:pt x="7366" y="1948"/>
                  <a:pt x="7389" y="1961"/>
                  <a:pt x="7415" y="1974"/>
                </a:cubicBezTo>
                <a:cubicBezTo>
                  <a:pt x="7421" y="1978"/>
                  <a:pt x="7430" y="1980"/>
                  <a:pt x="7438" y="1980"/>
                </a:cubicBezTo>
                <a:lnTo>
                  <a:pt x="7438" y="1978"/>
                </a:lnTo>
                <a:cubicBezTo>
                  <a:pt x="7439" y="1978"/>
                  <a:pt x="7440" y="1978"/>
                  <a:pt x="7440" y="1978"/>
                </a:cubicBezTo>
                <a:cubicBezTo>
                  <a:pt x="7498" y="1978"/>
                  <a:pt x="7518" y="1897"/>
                  <a:pt x="7464" y="1872"/>
                </a:cubicBezTo>
                <a:cubicBezTo>
                  <a:pt x="7436" y="1857"/>
                  <a:pt x="7406" y="1842"/>
                  <a:pt x="7379" y="1825"/>
                </a:cubicBezTo>
                <a:cubicBezTo>
                  <a:pt x="7389" y="1774"/>
                  <a:pt x="7396" y="1723"/>
                  <a:pt x="7396" y="1670"/>
                </a:cubicBezTo>
                <a:cubicBezTo>
                  <a:pt x="7398" y="1640"/>
                  <a:pt x="7372" y="1612"/>
                  <a:pt x="7340" y="1612"/>
                </a:cubicBezTo>
                <a:close/>
                <a:moveTo>
                  <a:pt x="4483" y="1732"/>
                </a:moveTo>
                <a:cubicBezTo>
                  <a:pt x="4463" y="1732"/>
                  <a:pt x="4444" y="1742"/>
                  <a:pt x="4433" y="1765"/>
                </a:cubicBezTo>
                <a:cubicBezTo>
                  <a:pt x="4412" y="1808"/>
                  <a:pt x="4391" y="1848"/>
                  <a:pt x="4365" y="1889"/>
                </a:cubicBezTo>
                <a:cubicBezTo>
                  <a:pt x="4331" y="1850"/>
                  <a:pt x="4301" y="1810"/>
                  <a:pt x="4271" y="1772"/>
                </a:cubicBezTo>
                <a:cubicBezTo>
                  <a:pt x="4259" y="1752"/>
                  <a:pt x="4241" y="1744"/>
                  <a:pt x="4225" y="1744"/>
                </a:cubicBezTo>
                <a:cubicBezTo>
                  <a:pt x="4183" y="1744"/>
                  <a:pt x="4143" y="1794"/>
                  <a:pt x="4178" y="1838"/>
                </a:cubicBezTo>
                <a:cubicBezTo>
                  <a:pt x="4220" y="1895"/>
                  <a:pt x="4267" y="1950"/>
                  <a:pt x="4314" y="2004"/>
                </a:cubicBezTo>
                <a:cubicBezTo>
                  <a:pt x="4318" y="2014"/>
                  <a:pt x="4325" y="2025"/>
                  <a:pt x="4335" y="2033"/>
                </a:cubicBezTo>
                <a:cubicBezTo>
                  <a:pt x="4346" y="2040"/>
                  <a:pt x="4356" y="2044"/>
                  <a:pt x="4368" y="2044"/>
                </a:cubicBezTo>
                <a:lnTo>
                  <a:pt x="4368" y="2044"/>
                </a:lnTo>
                <a:cubicBezTo>
                  <a:pt x="4387" y="2044"/>
                  <a:pt x="4404" y="2035"/>
                  <a:pt x="4416" y="2021"/>
                </a:cubicBezTo>
                <a:cubicBezTo>
                  <a:pt x="4463" y="1955"/>
                  <a:pt x="4503" y="1887"/>
                  <a:pt x="4535" y="1814"/>
                </a:cubicBezTo>
                <a:cubicBezTo>
                  <a:pt x="4556" y="1768"/>
                  <a:pt x="4519" y="1732"/>
                  <a:pt x="4483" y="1732"/>
                </a:cubicBezTo>
                <a:close/>
                <a:moveTo>
                  <a:pt x="4368" y="2044"/>
                </a:moveTo>
                <a:lnTo>
                  <a:pt x="4368" y="2044"/>
                </a:lnTo>
                <a:cubicBezTo>
                  <a:pt x="4368" y="2044"/>
                  <a:pt x="4368" y="2044"/>
                  <a:pt x="4367" y="2044"/>
                </a:cubicBezTo>
                <a:lnTo>
                  <a:pt x="4369" y="2044"/>
                </a:lnTo>
                <a:cubicBezTo>
                  <a:pt x="4369" y="2044"/>
                  <a:pt x="4369" y="2044"/>
                  <a:pt x="4368" y="2044"/>
                </a:cubicBezTo>
                <a:close/>
                <a:moveTo>
                  <a:pt x="2540" y="1760"/>
                </a:moveTo>
                <a:cubicBezTo>
                  <a:pt x="2504" y="1760"/>
                  <a:pt x="2466" y="1795"/>
                  <a:pt x="2484" y="1842"/>
                </a:cubicBezTo>
                <a:cubicBezTo>
                  <a:pt x="2514" y="1914"/>
                  <a:pt x="2550" y="1984"/>
                  <a:pt x="2588" y="2055"/>
                </a:cubicBezTo>
                <a:cubicBezTo>
                  <a:pt x="2599" y="2072"/>
                  <a:pt x="2618" y="2082"/>
                  <a:pt x="2639" y="2082"/>
                </a:cubicBezTo>
                <a:lnTo>
                  <a:pt x="2639" y="2080"/>
                </a:lnTo>
                <a:cubicBezTo>
                  <a:pt x="2684" y="2080"/>
                  <a:pt x="2709" y="2033"/>
                  <a:pt x="2688" y="1995"/>
                </a:cubicBezTo>
                <a:cubicBezTo>
                  <a:pt x="2652" y="1931"/>
                  <a:pt x="2618" y="1865"/>
                  <a:pt x="2590" y="1797"/>
                </a:cubicBezTo>
                <a:cubicBezTo>
                  <a:pt x="2580" y="1771"/>
                  <a:pt x="2560" y="1760"/>
                  <a:pt x="2540" y="1760"/>
                </a:cubicBezTo>
                <a:close/>
                <a:moveTo>
                  <a:pt x="9188" y="1906"/>
                </a:moveTo>
                <a:cubicBezTo>
                  <a:pt x="9178" y="1906"/>
                  <a:pt x="9167" y="1909"/>
                  <a:pt x="9156" y="1916"/>
                </a:cubicBezTo>
                <a:cubicBezTo>
                  <a:pt x="9096" y="1959"/>
                  <a:pt x="9034" y="1993"/>
                  <a:pt x="8966" y="2021"/>
                </a:cubicBezTo>
                <a:cubicBezTo>
                  <a:pt x="8909" y="2046"/>
                  <a:pt x="8928" y="2131"/>
                  <a:pt x="8990" y="2131"/>
                </a:cubicBezTo>
                <a:cubicBezTo>
                  <a:pt x="8996" y="2131"/>
                  <a:pt x="9005" y="2129"/>
                  <a:pt x="9011" y="2127"/>
                </a:cubicBezTo>
                <a:cubicBezTo>
                  <a:pt x="9085" y="2095"/>
                  <a:pt x="9156" y="2057"/>
                  <a:pt x="9222" y="2010"/>
                </a:cubicBezTo>
                <a:cubicBezTo>
                  <a:pt x="9271" y="1973"/>
                  <a:pt x="9236" y="1906"/>
                  <a:pt x="9188" y="1906"/>
                </a:cubicBezTo>
                <a:close/>
                <a:moveTo>
                  <a:pt x="7652" y="1959"/>
                </a:moveTo>
                <a:cubicBezTo>
                  <a:pt x="7597" y="1959"/>
                  <a:pt x="7573" y="2038"/>
                  <a:pt x="7630" y="2067"/>
                </a:cubicBezTo>
                <a:cubicBezTo>
                  <a:pt x="7700" y="2093"/>
                  <a:pt x="7777" y="2116"/>
                  <a:pt x="7851" y="2138"/>
                </a:cubicBezTo>
                <a:cubicBezTo>
                  <a:pt x="7857" y="2140"/>
                  <a:pt x="7862" y="2140"/>
                  <a:pt x="7866" y="2140"/>
                </a:cubicBezTo>
                <a:cubicBezTo>
                  <a:pt x="7932" y="2140"/>
                  <a:pt x="7945" y="2046"/>
                  <a:pt x="7881" y="2029"/>
                </a:cubicBezTo>
                <a:cubicBezTo>
                  <a:pt x="7809" y="2008"/>
                  <a:pt x="7738" y="1987"/>
                  <a:pt x="7668" y="1961"/>
                </a:cubicBezTo>
                <a:cubicBezTo>
                  <a:pt x="7663" y="1960"/>
                  <a:pt x="7657" y="1959"/>
                  <a:pt x="7652" y="1959"/>
                </a:cubicBezTo>
                <a:close/>
                <a:moveTo>
                  <a:pt x="8085" y="2074"/>
                </a:moveTo>
                <a:cubicBezTo>
                  <a:pt x="8021" y="2074"/>
                  <a:pt x="8007" y="2177"/>
                  <a:pt x="8079" y="2189"/>
                </a:cubicBezTo>
                <a:cubicBezTo>
                  <a:pt x="8132" y="2197"/>
                  <a:pt x="8185" y="2206"/>
                  <a:pt x="8238" y="2212"/>
                </a:cubicBezTo>
                <a:cubicBezTo>
                  <a:pt x="8264" y="2214"/>
                  <a:pt x="8287" y="2219"/>
                  <a:pt x="8311" y="2219"/>
                </a:cubicBezTo>
                <a:lnTo>
                  <a:pt x="8317" y="2219"/>
                </a:lnTo>
                <a:lnTo>
                  <a:pt x="8317" y="2221"/>
                </a:lnTo>
                <a:cubicBezTo>
                  <a:pt x="8389" y="2219"/>
                  <a:pt x="8394" y="2112"/>
                  <a:pt x="8321" y="2106"/>
                </a:cubicBezTo>
                <a:cubicBezTo>
                  <a:pt x="8298" y="2104"/>
                  <a:pt x="8277" y="2102"/>
                  <a:pt x="8253" y="2099"/>
                </a:cubicBezTo>
                <a:cubicBezTo>
                  <a:pt x="8200" y="2091"/>
                  <a:pt x="8149" y="2085"/>
                  <a:pt x="8100" y="2076"/>
                </a:cubicBezTo>
                <a:cubicBezTo>
                  <a:pt x="8095" y="2075"/>
                  <a:pt x="8090" y="2074"/>
                  <a:pt x="8085" y="2074"/>
                </a:cubicBezTo>
                <a:close/>
                <a:moveTo>
                  <a:pt x="8773" y="2083"/>
                </a:moveTo>
                <a:cubicBezTo>
                  <a:pt x="8769" y="2083"/>
                  <a:pt x="8764" y="2084"/>
                  <a:pt x="8760" y="2085"/>
                </a:cubicBezTo>
                <a:cubicBezTo>
                  <a:pt x="8687" y="2099"/>
                  <a:pt x="8615" y="2108"/>
                  <a:pt x="8543" y="2110"/>
                </a:cubicBezTo>
                <a:cubicBezTo>
                  <a:pt x="8470" y="2116"/>
                  <a:pt x="8472" y="2223"/>
                  <a:pt x="8545" y="2225"/>
                </a:cubicBezTo>
                <a:lnTo>
                  <a:pt x="8547" y="2225"/>
                </a:lnTo>
                <a:cubicBezTo>
                  <a:pt x="8626" y="2221"/>
                  <a:pt x="8704" y="2212"/>
                  <a:pt x="8783" y="2195"/>
                </a:cubicBezTo>
                <a:cubicBezTo>
                  <a:pt x="8853" y="2181"/>
                  <a:pt x="8837" y="2083"/>
                  <a:pt x="8773" y="2083"/>
                </a:cubicBezTo>
                <a:close/>
                <a:moveTo>
                  <a:pt x="4536" y="2078"/>
                </a:moveTo>
                <a:cubicBezTo>
                  <a:pt x="4490" y="2078"/>
                  <a:pt x="4453" y="2142"/>
                  <a:pt x="4501" y="2180"/>
                </a:cubicBezTo>
                <a:cubicBezTo>
                  <a:pt x="4561" y="2231"/>
                  <a:pt x="4623" y="2278"/>
                  <a:pt x="4686" y="2323"/>
                </a:cubicBezTo>
                <a:cubicBezTo>
                  <a:pt x="4697" y="2329"/>
                  <a:pt x="4708" y="2334"/>
                  <a:pt x="4718" y="2334"/>
                </a:cubicBezTo>
                <a:cubicBezTo>
                  <a:pt x="4776" y="2331"/>
                  <a:pt x="4797" y="2261"/>
                  <a:pt x="4752" y="2229"/>
                </a:cubicBezTo>
                <a:cubicBezTo>
                  <a:pt x="4691" y="2187"/>
                  <a:pt x="4631" y="2142"/>
                  <a:pt x="4574" y="2093"/>
                </a:cubicBezTo>
                <a:cubicBezTo>
                  <a:pt x="4562" y="2082"/>
                  <a:pt x="4549" y="2078"/>
                  <a:pt x="4536" y="2078"/>
                </a:cubicBezTo>
                <a:close/>
                <a:moveTo>
                  <a:pt x="7207" y="2044"/>
                </a:moveTo>
                <a:cubicBezTo>
                  <a:pt x="7189" y="2044"/>
                  <a:pt x="7172" y="2052"/>
                  <a:pt x="7159" y="2072"/>
                </a:cubicBezTo>
                <a:cubicBezTo>
                  <a:pt x="7123" y="2133"/>
                  <a:pt x="7079" y="2189"/>
                  <a:pt x="7027" y="2240"/>
                </a:cubicBezTo>
                <a:cubicBezTo>
                  <a:pt x="6991" y="2276"/>
                  <a:pt x="7017" y="2338"/>
                  <a:pt x="7068" y="2338"/>
                </a:cubicBezTo>
                <a:lnTo>
                  <a:pt x="7066" y="2340"/>
                </a:lnTo>
                <a:cubicBezTo>
                  <a:pt x="7083" y="2340"/>
                  <a:pt x="7098" y="2334"/>
                  <a:pt x="7108" y="2321"/>
                </a:cubicBezTo>
                <a:cubicBezTo>
                  <a:pt x="7166" y="2265"/>
                  <a:pt x="7215" y="2202"/>
                  <a:pt x="7257" y="2131"/>
                </a:cubicBezTo>
                <a:cubicBezTo>
                  <a:pt x="7285" y="2087"/>
                  <a:pt x="7246" y="2044"/>
                  <a:pt x="7207" y="2044"/>
                </a:cubicBezTo>
                <a:close/>
                <a:moveTo>
                  <a:pt x="4219" y="2097"/>
                </a:moveTo>
                <a:cubicBezTo>
                  <a:pt x="4206" y="2097"/>
                  <a:pt x="4193" y="2102"/>
                  <a:pt x="4180" y="2114"/>
                </a:cubicBezTo>
                <a:cubicBezTo>
                  <a:pt x="4127" y="2163"/>
                  <a:pt x="4069" y="2208"/>
                  <a:pt x="4008" y="2246"/>
                </a:cubicBezTo>
                <a:cubicBezTo>
                  <a:pt x="3957" y="2276"/>
                  <a:pt x="3977" y="2353"/>
                  <a:pt x="4035" y="2353"/>
                </a:cubicBezTo>
                <a:cubicBezTo>
                  <a:pt x="4036" y="2353"/>
                  <a:pt x="4037" y="2353"/>
                  <a:pt x="4037" y="2353"/>
                </a:cubicBezTo>
                <a:cubicBezTo>
                  <a:pt x="4048" y="2353"/>
                  <a:pt x="4059" y="2348"/>
                  <a:pt x="4067" y="2342"/>
                </a:cubicBezTo>
                <a:cubicBezTo>
                  <a:pt x="4135" y="2299"/>
                  <a:pt x="4199" y="2253"/>
                  <a:pt x="4257" y="2197"/>
                </a:cubicBezTo>
                <a:cubicBezTo>
                  <a:pt x="4301" y="2156"/>
                  <a:pt x="4264" y="2097"/>
                  <a:pt x="4219" y="2097"/>
                </a:cubicBezTo>
                <a:close/>
                <a:moveTo>
                  <a:pt x="2773" y="2152"/>
                </a:moveTo>
                <a:cubicBezTo>
                  <a:pt x="2730" y="2152"/>
                  <a:pt x="2693" y="2205"/>
                  <a:pt x="2729" y="2248"/>
                </a:cubicBezTo>
                <a:cubicBezTo>
                  <a:pt x="2784" y="2308"/>
                  <a:pt x="2848" y="2359"/>
                  <a:pt x="2918" y="2402"/>
                </a:cubicBezTo>
                <a:cubicBezTo>
                  <a:pt x="2926" y="2406"/>
                  <a:pt x="2937" y="2410"/>
                  <a:pt x="2946" y="2410"/>
                </a:cubicBezTo>
                <a:cubicBezTo>
                  <a:pt x="3005" y="2410"/>
                  <a:pt x="3026" y="2334"/>
                  <a:pt x="2975" y="2304"/>
                </a:cubicBezTo>
                <a:cubicBezTo>
                  <a:pt x="2916" y="2268"/>
                  <a:pt x="2861" y="2221"/>
                  <a:pt x="2814" y="2170"/>
                </a:cubicBezTo>
                <a:cubicBezTo>
                  <a:pt x="2801" y="2157"/>
                  <a:pt x="2787" y="2152"/>
                  <a:pt x="2773" y="2152"/>
                </a:cubicBezTo>
                <a:close/>
                <a:moveTo>
                  <a:pt x="3826" y="2340"/>
                </a:moveTo>
                <a:cubicBezTo>
                  <a:pt x="3821" y="2340"/>
                  <a:pt x="3817" y="2341"/>
                  <a:pt x="3812" y="2342"/>
                </a:cubicBezTo>
                <a:cubicBezTo>
                  <a:pt x="3744" y="2365"/>
                  <a:pt x="3673" y="2385"/>
                  <a:pt x="3601" y="2395"/>
                </a:cubicBezTo>
                <a:cubicBezTo>
                  <a:pt x="3533" y="2406"/>
                  <a:pt x="3539" y="2508"/>
                  <a:pt x="3610" y="2508"/>
                </a:cubicBezTo>
                <a:lnTo>
                  <a:pt x="3618" y="2508"/>
                </a:lnTo>
                <a:cubicBezTo>
                  <a:pt x="3697" y="2495"/>
                  <a:pt x="3776" y="2476"/>
                  <a:pt x="3850" y="2448"/>
                </a:cubicBezTo>
                <a:cubicBezTo>
                  <a:pt x="3905" y="2419"/>
                  <a:pt x="3880" y="2340"/>
                  <a:pt x="3826" y="2340"/>
                </a:cubicBezTo>
                <a:close/>
                <a:moveTo>
                  <a:pt x="3148" y="2379"/>
                </a:moveTo>
                <a:cubicBezTo>
                  <a:pt x="3086" y="2379"/>
                  <a:pt x="3070" y="2482"/>
                  <a:pt x="3144" y="2493"/>
                </a:cubicBezTo>
                <a:cubicBezTo>
                  <a:pt x="3190" y="2504"/>
                  <a:pt x="3237" y="2512"/>
                  <a:pt x="3286" y="2517"/>
                </a:cubicBezTo>
                <a:cubicBezTo>
                  <a:pt x="3318" y="2521"/>
                  <a:pt x="3350" y="2523"/>
                  <a:pt x="3380" y="2523"/>
                </a:cubicBezTo>
                <a:lnTo>
                  <a:pt x="3382" y="2523"/>
                </a:lnTo>
                <a:cubicBezTo>
                  <a:pt x="3456" y="2523"/>
                  <a:pt x="3459" y="2408"/>
                  <a:pt x="3382" y="2408"/>
                </a:cubicBezTo>
                <a:cubicBezTo>
                  <a:pt x="3354" y="2408"/>
                  <a:pt x="3327" y="2406"/>
                  <a:pt x="3297" y="2404"/>
                </a:cubicBezTo>
                <a:cubicBezTo>
                  <a:pt x="3254" y="2399"/>
                  <a:pt x="3212" y="2391"/>
                  <a:pt x="3169" y="2382"/>
                </a:cubicBezTo>
                <a:cubicBezTo>
                  <a:pt x="3162" y="2380"/>
                  <a:pt x="3155" y="2379"/>
                  <a:pt x="3148" y="2379"/>
                </a:cubicBezTo>
                <a:close/>
                <a:moveTo>
                  <a:pt x="4913" y="2338"/>
                </a:moveTo>
                <a:cubicBezTo>
                  <a:pt x="4862" y="2338"/>
                  <a:pt x="4833" y="2413"/>
                  <a:pt x="4887" y="2444"/>
                </a:cubicBezTo>
                <a:cubicBezTo>
                  <a:pt x="4955" y="2480"/>
                  <a:pt x="5027" y="2514"/>
                  <a:pt x="5099" y="2544"/>
                </a:cubicBezTo>
                <a:cubicBezTo>
                  <a:pt x="5106" y="2546"/>
                  <a:pt x="5114" y="2546"/>
                  <a:pt x="5121" y="2548"/>
                </a:cubicBezTo>
                <a:cubicBezTo>
                  <a:pt x="5182" y="2546"/>
                  <a:pt x="5199" y="2461"/>
                  <a:pt x="5142" y="2438"/>
                </a:cubicBezTo>
                <a:cubicBezTo>
                  <a:pt x="5072" y="2410"/>
                  <a:pt x="5006" y="2378"/>
                  <a:pt x="4940" y="2344"/>
                </a:cubicBezTo>
                <a:cubicBezTo>
                  <a:pt x="4931" y="2340"/>
                  <a:pt x="4922" y="2338"/>
                  <a:pt x="4913" y="2338"/>
                </a:cubicBezTo>
                <a:close/>
                <a:moveTo>
                  <a:pt x="6892" y="2362"/>
                </a:moveTo>
                <a:cubicBezTo>
                  <a:pt x="6881" y="2362"/>
                  <a:pt x="6869" y="2366"/>
                  <a:pt x="6857" y="2374"/>
                </a:cubicBezTo>
                <a:cubicBezTo>
                  <a:pt x="6795" y="2412"/>
                  <a:pt x="6732" y="2446"/>
                  <a:pt x="6664" y="2474"/>
                </a:cubicBezTo>
                <a:cubicBezTo>
                  <a:pt x="6606" y="2497"/>
                  <a:pt x="6621" y="2583"/>
                  <a:pt x="6685" y="2583"/>
                </a:cubicBezTo>
                <a:cubicBezTo>
                  <a:pt x="6691" y="2583"/>
                  <a:pt x="6700" y="2583"/>
                  <a:pt x="6706" y="2580"/>
                </a:cubicBezTo>
                <a:cubicBezTo>
                  <a:pt x="6781" y="2551"/>
                  <a:pt x="6851" y="2512"/>
                  <a:pt x="6919" y="2472"/>
                </a:cubicBezTo>
                <a:cubicBezTo>
                  <a:pt x="6977" y="2439"/>
                  <a:pt x="6942" y="2362"/>
                  <a:pt x="6892" y="2362"/>
                </a:cubicBezTo>
                <a:close/>
                <a:moveTo>
                  <a:pt x="5332" y="2507"/>
                </a:moveTo>
                <a:cubicBezTo>
                  <a:pt x="5271" y="2507"/>
                  <a:pt x="5252" y="2604"/>
                  <a:pt x="5321" y="2621"/>
                </a:cubicBezTo>
                <a:cubicBezTo>
                  <a:pt x="5395" y="2642"/>
                  <a:pt x="5472" y="2659"/>
                  <a:pt x="5548" y="2674"/>
                </a:cubicBezTo>
                <a:lnTo>
                  <a:pt x="5559" y="2674"/>
                </a:lnTo>
                <a:cubicBezTo>
                  <a:pt x="5629" y="2674"/>
                  <a:pt x="5638" y="2572"/>
                  <a:pt x="5570" y="2559"/>
                </a:cubicBezTo>
                <a:cubicBezTo>
                  <a:pt x="5495" y="2546"/>
                  <a:pt x="5423" y="2529"/>
                  <a:pt x="5353" y="2510"/>
                </a:cubicBezTo>
                <a:cubicBezTo>
                  <a:pt x="5345" y="2508"/>
                  <a:pt x="5338" y="2507"/>
                  <a:pt x="5332" y="2507"/>
                </a:cubicBezTo>
                <a:close/>
                <a:moveTo>
                  <a:pt x="6468" y="2539"/>
                </a:moveTo>
                <a:cubicBezTo>
                  <a:pt x="6464" y="2539"/>
                  <a:pt x="6460" y="2539"/>
                  <a:pt x="6455" y="2540"/>
                </a:cubicBezTo>
                <a:cubicBezTo>
                  <a:pt x="6383" y="2557"/>
                  <a:pt x="6308" y="2570"/>
                  <a:pt x="6236" y="2578"/>
                </a:cubicBezTo>
                <a:cubicBezTo>
                  <a:pt x="6166" y="2587"/>
                  <a:pt x="6172" y="2691"/>
                  <a:pt x="6242" y="2691"/>
                </a:cubicBezTo>
                <a:lnTo>
                  <a:pt x="6249" y="2691"/>
                </a:lnTo>
                <a:cubicBezTo>
                  <a:pt x="6327" y="2683"/>
                  <a:pt x="6404" y="2668"/>
                  <a:pt x="6481" y="2651"/>
                </a:cubicBezTo>
                <a:cubicBezTo>
                  <a:pt x="6548" y="2633"/>
                  <a:pt x="6530" y="2539"/>
                  <a:pt x="6468" y="2539"/>
                </a:cubicBezTo>
                <a:close/>
                <a:moveTo>
                  <a:pt x="5784" y="2586"/>
                </a:moveTo>
                <a:cubicBezTo>
                  <a:pt x="5753" y="2586"/>
                  <a:pt x="5729" y="2610"/>
                  <a:pt x="5729" y="2640"/>
                </a:cubicBezTo>
                <a:cubicBezTo>
                  <a:pt x="5727" y="2672"/>
                  <a:pt x="5751" y="2700"/>
                  <a:pt x="5782" y="2702"/>
                </a:cubicBezTo>
                <a:cubicBezTo>
                  <a:pt x="5840" y="2706"/>
                  <a:pt x="5900" y="2708"/>
                  <a:pt x="5959" y="2708"/>
                </a:cubicBezTo>
                <a:lnTo>
                  <a:pt x="6014" y="2708"/>
                </a:lnTo>
                <a:cubicBezTo>
                  <a:pt x="6015" y="2708"/>
                  <a:pt x="6016" y="2708"/>
                  <a:pt x="6017" y="2708"/>
                </a:cubicBezTo>
                <a:cubicBezTo>
                  <a:pt x="6093" y="2708"/>
                  <a:pt x="6093" y="2593"/>
                  <a:pt x="6018" y="2593"/>
                </a:cubicBezTo>
                <a:cubicBezTo>
                  <a:pt x="6016" y="2593"/>
                  <a:pt x="6014" y="2593"/>
                  <a:pt x="6012" y="2593"/>
                </a:cubicBezTo>
                <a:lnTo>
                  <a:pt x="5959" y="2593"/>
                </a:lnTo>
                <a:cubicBezTo>
                  <a:pt x="5902" y="2593"/>
                  <a:pt x="5844" y="2591"/>
                  <a:pt x="5791" y="2587"/>
                </a:cubicBezTo>
                <a:cubicBezTo>
                  <a:pt x="5788" y="2586"/>
                  <a:pt x="5786" y="2586"/>
                  <a:pt x="5784" y="25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2"/>
          <p:cNvSpPr txBox="1"/>
          <p:nvPr>
            <p:ph type="title"/>
          </p:nvPr>
        </p:nvSpPr>
        <p:spPr>
          <a:xfrm>
            <a:off x="724350"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a:t>
            </a:r>
            <a:r>
              <a:rPr lang="en"/>
              <a:t>of this template</a:t>
            </a:r>
            <a:endParaRPr/>
          </a:p>
        </p:txBody>
      </p:sp>
      <p:sp>
        <p:nvSpPr>
          <p:cNvPr id="619" name="Google Shape;619;p32"/>
          <p:cNvSpPr txBox="1"/>
          <p:nvPr>
            <p:ph idx="1" type="body"/>
          </p:nvPr>
        </p:nvSpPr>
        <p:spPr>
          <a:xfrm>
            <a:off x="724350" y="1124475"/>
            <a:ext cx="7695300" cy="347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213359" lvl="0" marL="365760" rtl="0" algn="l">
              <a:spcBef>
                <a:spcPts val="0"/>
              </a:spcBef>
              <a:spcAft>
                <a:spcPts val="0"/>
              </a:spcAft>
              <a:buClr>
                <a:schemeClr val="dk1"/>
              </a:buClr>
              <a:buSzPts val="1200"/>
              <a:buAutoNum type="arabicPeriod"/>
            </a:pPr>
            <a:r>
              <a:rPr lang="en"/>
              <a:t>A slide structure based on a presentation for a meeting,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213359" lvl="0" marL="365760" rtl="0" algn="l">
              <a:spcBef>
                <a:spcPts val="0"/>
              </a:spcBef>
              <a:spcAft>
                <a:spcPts val="0"/>
              </a:spcAft>
              <a:buClr>
                <a:schemeClr val="dk1"/>
              </a:buClr>
              <a:buSzPts val="1200"/>
              <a:buAutoNum type="arabicPeriod"/>
            </a:pPr>
            <a:r>
              <a:rPr lang="en"/>
              <a:t>To view this template with the correct fonts in ppt format, download and install on your computer the </a:t>
            </a:r>
            <a:r>
              <a:rPr b="1" lang="en">
                <a:uFill>
                  <a:noFill/>
                </a:uFill>
                <a:hlinkClick action="ppaction://hlinksldjump" r:id="rId6"/>
              </a:rPr>
              <a:t>fonts that we have used</a:t>
            </a:r>
            <a:r>
              <a:rPr lang="en"/>
              <a:t>. You can learn how to download and install fonts </a:t>
            </a:r>
            <a:r>
              <a:rPr b="1" lang="en">
                <a:uFill>
                  <a:noFill/>
                </a:uFill>
                <a:hlinkClick r:id="rId7"/>
              </a:rPr>
              <a:t>here</a:t>
            </a:r>
            <a:r>
              <a:rPr lang="en"/>
              <a:t>.</a:t>
            </a:r>
            <a:endParaRPr/>
          </a:p>
          <a:p>
            <a:pPr indent="-213359" lvl="0" marL="365760" rtl="0" algn="l">
              <a:spcBef>
                <a:spcPts val="0"/>
              </a:spcBef>
              <a:spcAft>
                <a:spcPts val="0"/>
              </a:spcAft>
              <a:buClr>
                <a:schemeClr val="dk1"/>
              </a:buClr>
              <a:buSzPts val="1200"/>
              <a:buAutoNum type="arabicPeriod"/>
            </a:pPr>
            <a:r>
              <a:rPr lang="en"/>
              <a:t>An assortment of graphic resources that are suitable for use in the presentation can be found in the </a:t>
            </a:r>
            <a:r>
              <a:rPr b="1" lang="en">
                <a:uFill>
                  <a:noFill/>
                </a:uFill>
                <a:hlinkClick action="ppaction://hlinksldjump" r:id="rId8"/>
              </a:rPr>
              <a:t>alternative resources slides</a:t>
            </a:r>
            <a:r>
              <a:rPr lang="en"/>
              <a:t>.</a:t>
            </a:r>
            <a:endParaRPr/>
          </a:p>
          <a:p>
            <a:pPr indent="-213359" lvl="0" marL="365760" rtl="0" algn="l">
              <a:spcBef>
                <a:spcPts val="0"/>
              </a:spcBef>
              <a:spcAft>
                <a:spcPts val="0"/>
              </a:spcAft>
              <a:buClr>
                <a:schemeClr val="dk1"/>
              </a:buClr>
              <a:buSzPts val="1200"/>
              <a:buAutoNum type="arabicPeriod"/>
            </a:pPr>
            <a:r>
              <a:rPr lang="en"/>
              <a:t>A </a:t>
            </a:r>
            <a:r>
              <a:rPr b="1" lang="en">
                <a:uFill>
                  <a:noFill/>
                </a:uFill>
                <a:hlinkClick action="ppaction://hlinksldjump" r:id="rId9"/>
              </a:rPr>
              <a:t>thanks slide</a:t>
            </a:r>
            <a:r>
              <a:rPr lang="en"/>
              <a:t>, which you must keep so that proper credits for our design are given.</a:t>
            </a:r>
            <a:endParaRPr/>
          </a:p>
          <a:p>
            <a:pPr indent="-213359" lvl="0" marL="365760" rtl="0" algn="l">
              <a:spcBef>
                <a:spcPts val="0"/>
              </a:spcBef>
              <a:spcAft>
                <a:spcPts val="0"/>
              </a:spcAft>
              <a:buClr>
                <a:schemeClr val="dk1"/>
              </a:buClr>
              <a:buSzPts val="1200"/>
              <a:buAutoNum type="arabicPeriod"/>
            </a:pPr>
            <a:r>
              <a:rPr lang="en"/>
              <a:t>A </a:t>
            </a:r>
            <a:r>
              <a:rPr b="1" lang="en">
                <a:uFill>
                  <a:noFill/>
                </a:uFill>
                <a:hlinkClick action="ppaction://hlinksldjump" r:id="rId10"/>
              </a:rPr>
              <a:t>resources slide</a:t>
            </a:r>
            <a:r>
              <a:rPr lang="en"/>
              <a:t>, where you’ll find links to all the elements used in the template.</a:t>
            </a:r>
            <a:endParaRPr/>
          </a:p>
          <a:p>
            <a:pPr indent="-213359" lvl="0" marL="365760" rtl="0" algn="l">
              <a:spcBef>
                <a:spcPts val="0"/>
              </a:spcBef>
              <a:spcAft>
                <a:spcPts val="0"/>
              </a:spcAft>
              <a:buClr>
                <a:schemeClr val="dk1"/>
              </a:buClr>
              <a:buSzPts val="1200"/>
              <a:buAutoNum type="arabicPeriod"/>
            </a:pPr>
            <a:r>
              <a:rPr b="1" lang="en">
                <a:uFill>
                  <a:noFill/>
                </a:uFill>
                <a:hlinkClick action="ppaction://hlinksldjump" r:id="rId11"/>
              </a:rPr>
              <a:t>Instructions for use</a:t>
            </a:r>
            <a:r>
              <a:rPr lang="en"/>
              <a:t>.</a:t>
            </a:r>
            <a:endParaRPr/>
          </a:p>
          <a:p>
            <a:pPr indent="-213359" lvl="0" marL="365760" rtl="0" algn="l">
              <a:spcBef>
                <a:spcPts val="0"/>
              </a:spcBef>
              <a:spcAft>
                <a:spcPts val="0"/>
              </a:spcAft>
              <a:buClr>
                <a:schemeClr val="dk1"/>
              </a:buClr>
              <a:buSzPts val="1200"/>
              <a:buAutoNum type="arabicPeriod"/>
            </a:pPr>
            <a:r>
              <a:rPr lang="en"/>
              <a:t>Final slides with:</a:t>
            </a:r>
            <a:endParaRPr/>
          </a:p>
          <a:p>
            <a:pPr indent="-213360" lvl="0" marL="822960" rtl="0" algn="l">
              <a:spcBef>
                <a:spcPts val="0"/>
              </a:spcBef>
              <a:spcAft>
                <a:spcPts val="0"/>
              </a:spcAft>
              <a:buClr>
                <a:schemeClr val="lt2"/>
              </a:buClr>
              <a:buSzPts val="1200"/>
              <a:buChar char="●"/>
            </a:pPr>
            <a:r>
              <a:rPr lang="en"/>
              <a:t>The</a:t>
            </a:r>
            <a:r>
              <a:rPr lang="en">
                <a:uFill>
                  <a:noFill/>
                </a:uFill>
                <a:hlinkClick action="ppaction://hlinksldjump" r:id="rId12"/>
              </a:rPr>
              <a:t> </a:t>
            </a:r>
            <a:r>
              <a:rPr b="1" lang="en">
                <a:uFill>
                  <a:noFill/>
                </a:uFill>
                <a:hlinkClick action="ppaction://hlinksldjump" r:id="rId13"/>
              </a:rPr>
              <a:t>fonts and colors</a:t>
            </a:r>
            <a:r>
              <a:rPr lang="en"/>
              <a:t> used in the template.</a:t>
            </a:r>
            <a:endParaRPr/>
          </a:p>
          <a:p>
            <a:pPr indent="-213360" lvl="0" marL="822960" rtl="0" algn="l">
              <a:spcBef>
                <a:spcPts val="0"/>
              </a:spcBef>
              <a:spcAft>
                <a:spcPts val="0"/>
              </a:spcAft>
              <a:buClr>
                <a:schemeClr val="lt2"/>
              </a:buClr>
              <a:buSzPts val="1200"/>
              <a:buChar char="●"/>
            </a:pPr>
            <a:r>
              <a:rPr lang="en"/>
              <a:t>A </a:t>
            </a:r>
            <a:r>
              <a:rPr b="1" lang="en">
                <a:uFill>
                  <a:noFill/>
                </a:uFill>
                <a:hlinkClick action="ppaction://hlinksldjump" r:id="rId14"/>
              </a:rPr>
              <a:t>selection of illustrations</a:t>
            </a:r>
            <a:r>
              <a:rPr b="1" lang="en"/>
              <a:t>.</a:t>
            </a:r>
            <a:r>
              <a:rPr lang="en"/>
              <a:t> You can also customize and animate them as you wish with the online editor. Visit</a:t>
            </a:r>
            <a:r>
              <a:rPr b="1" lang="en"/>
              <a:t> </a:t>
            </a:r>
            <a:r>
              <a:rPr b="1" lang="en">
                <a:uFill>
                  <a:noFill/>
                </a:uFill>
                <a:hlinkClick r:id="rId15"/>
              </a:rPr>
              <a:t>Storyset</a:t>
            </a:r>
            <a:r>
              <a:rPr lang="en"/>
              <a:t> to find more. </a:t>
            </a:r>
            <a:endParaRPr/>
          </a:p>
          <a:p>
            <a:pPr indent="-213360" lvl="0" marL="822960" rtl="0" algn="l">
              <a:spcBef>
                <a:spcPts val="0"/>
              </a:spcBef>
              <a:spcAft>
                <a:spcPts val="0"/>
              </a:spcAft>
              <a:buClr>
                <a:schemeClr val="lt2"/>
              </a:buClr>
              <a:buSzPts val="1200"/>
              <a:buChar char="●"/>
            </a:pPr>
            <a:r>
              <a:rPr lang="en"/>
              <a:t>More</a:t>
            </a:r>
            <a:r>
              <a:rPr lang="en">
                <a:uFill>
                  <a:noFill/>
                </a:uFill>
                <a:hlinkClick action="ppaction://hlinksldjump" r:id="rId16"/>
              </a:rPr>
              <a:t> </a:t>
            </a:r>
            <a:r>
              <a:rPr b="1" lang="en">
                <a:uFill>
                  <a:noFill/>
                </a:uFill>
                <a:hlinkClick action="ppaction://hlinksldjump" r:id="rId17"/>
              </a:rPr>
              <a:t>infographic resources</a:t>
            </a:r>
            <a:r>
              <a:rPr lang="en"/>
              <a:t>, whose size and color can be edited. </a:t>
            </a:r>
            <a:endParaRPr/>
          </a:p>
          <a:p>
            <a:pPr indent="-213360" lvl="0" marL="822960" rtl="0" algn="l">
              <a:spcBef>
                <a:spcPts val="0"/>
              </a:spcBef>
              <a:spcAft>
                <a:spcPts val="0"/>
              </a:spcAft>
              <a:buClr>
                <a:schemeClr val="lt2"/>
              </a:buClr>
              <a:buSzPts val="1200"/>
              <a:buChar char="●"/>
            </a:pPr>
            <a:r>
              <a:rPr lang="en"/>
              <a:t>Sets of </a:t>
            </a:r>
            <a:r>
              <a:rPr b="1" lang="en">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rPr lang="en"/>
              <a:t>You can delete this slide when you’re done editing the presentation.</a:t>
            </a:r>
            <a:endParaRPr/>
          </a:p>
        </p:txBody>
      </p:sp>
      <p:grpSp>
        <p:nvGrpSpPr>
          <p:cNvPr id="620" name="Google Shape;620;p32"/>
          <p:cNvGrpSpPr/>
          <p:nvPr/>
        </p:nvGrpSpPr>
        <p:grpSpPr>
          <a:xfrm flipH="1" rot="7811233">
            <a:off x="8219320" y="3882743"/>
            <a:ext cx="617706" cy="426950"/>
            <a:chOff x="2591975" y="3584475"/>
            <a:chExt cx="106375" cy="73525"/>
          </a:xfrm>
        </p:grpSpPr>
        <p:sp>
          <p:nvSpPr>
            <p:cNvPr id="621" name="Google Shape;621;p32"/>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32"/>
          <p:cNvSpPr/>
          <p:nvPr/>
        </p:nvSpPr>
        <p:spPr>
          <a:xfrm flipH="1">
            <a:off x="7550954" y="459687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flipH="1">
            <a:off x="8333975" y="46792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2"/>
          <p:cNvGrpSpPr/>
          <p:nvPr/>
        </p:nvGrpSpPr>
        <p:grpSpPr>
          <a:xfrm flipH="1">
            <a:off x="891883" y="223003"/>
            <a:ext cx="178234" cy="178234"/>
            <a:chOff x="5944424" y="1865453"/>
            <a:chExt cx="178234" cy="178234"/>
          </a:xfrm>
        </p:grpSpPr>
        <p:sp>
          <p:nvSpPr>
            <p:cNvPr id="627" name="Google Shape;627;p3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2"/>
          <p:cNvSpPr/>
          <p:nvPr/>
        </p:nvSpPr>
        <p:spPr>
          <a:xfrm flipH="1">
            <a:off x="1401081" y="1432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flipH="1">
            <a:off x="428225" y="4591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flipH="1">
            <a:off x="8835954" y="35731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227973" y="884249"/>
            <a:ext cx="249717" cy="28224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50"/>
          <p:cNvSpPr txBox="1"/>
          <p:nvPr>
            <p:ph type="title"/>
          </p:nvPr>
        </p:nvSpPr>
        <p:spPr>
          <a:xfrm>
            <a:off x="1621550" y="546625"/>
            <a:ext cx="5901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1703" name="Google Shape;1703;p50"/>
          <p:cNvSpPr txBox="1"/>
          <p:nvPr>
            <p:ph idx="1" type="subTitle"/>
          </p:nvPr>
        </p:nvSpPr>
        <p:spPr>
          <a:xfrm>
            <a:off x="1621300" y="1193250"/>
            <a:ext cx="59013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images on the screens with your own work. Just delete these ones, add yours and center them</a:t>
            </a:r>
            <a:endParaRPr/>
          </a:p>
        </p:txBody>
      </p:sp>
      <p:pic>
        <p:nvPicPr>
          <p:cNvPr id="1704" name="Google Shape;1704;p50"/>
          <p:cNvPicPr preferRelativeResize="0"/>
          <p:nvPr/>
        </p:nvPicPr>
        <p:blipFill rotWithShape="1">
          <a:blip r:embed="rId3">
            <a:alphaModFix/>
          </a:blip>
          <a:srcRect b="0" l="2290" r="2280" t="0"/>
          <a:stretch/>
        </p:blipFill>
        <p:spPr>
          <a:xfrm>
            <a:off x="3230355" y="2423613"/>
            <a:ext cx="2577216" cy="1519170"/>
          </a:xfrm>
          <a:prstGeom prst="rect">
            <a:avLst/>
          </a:prstGeom>
          <a:noFill/>
          <a:ln>
            <a:noFill/>
          </a:ln>
        </p:spPr>
      </p:pic>
      <p:grpSp>
        <p:nvGrpSpPr>
          <p:cNvPr id="1705" name="Google Shape;1705;p50"/>
          <p:cNvGrpSpPr/>
          <p:nvPr/>
        </p:nvGrpSpPr>
        <p:grpSpPr>
          <a:xfrm>
            <a:off x="3132516" y="2359667"/>
            <a:ext cx="2771541" cy="2237007"/>
            <a:chOff x="4572031" y="1415284"/>
            <a:chExt cx="2875341" cy="2319344"/>
          </a:xfrm>
        </p:grpSpPr>
        <p:grpSp>
          <p:nvGrpSpPr>
            <p:cNvPr id="1706" name="Google Shape;1706;p50"/>
            <p:cNvGrpSpPr/>
            <p:nvPr/>
          </p:nvGrpSpPr>
          <p:grpSpPr>
            <a:xfrm>
              <a:off x="4572031" y="1415284"/>
              <a:ext cx="2875341" cy="1993075"/>
              <a:chOff x="3665860" y="822037"/>
              <a:chExt cx="4758136" cy="3243937"/>
            </a:xfrm>
          </p:grpSpPr>
          <p:grpSp>
            <p:nvGrpSpPr>
              <p:cNvPr id="1707" name="Google Shape;1707;p50"/>
              <p:cNvGrpSpPr/>
              <p:nvPr/>
            </p:nvGrpSpPr>
            <p:grpSpPr>
              <a:xfrm>
                <a:off x="3665860" y="822037"/>
                <a:ext cx="4758136" cy="3243937"/>
                <a:chOff x="518725" y="252435"/>
                <a:chExt cx="6524250" cy="4448015"/>
              </a:xfrm>
            </p:grpSpPr>
            <p:sp>
              <p:nvSpPr>
                <p:cNvPr id="1708" name="Google Shape;1708;p50"/>
                <p:cNvSpPr/>
                <p:nvPr/>
              </p:nvSpPr>
              <p:spPr>
                <a:xfrm>
                  <a:off x="518725" y="4131625"/>
                  <a:ext cx="6524250" cy="568825"/>
                </a:xfrm>
                <a:custGeom>
                  <a:rect b="b" l="l" r="r" t="t"/>
                  <a:pathLst>
                    <a:path extrusionOk="0" h="22753" w="26097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0"/>
                <p:cNvSpPr/>
                <p:nvPr/>
              </p:nvSpPr>
              <p:spPr>
                <a:xfrm>
                  <a:off x="518725" y="252435"/>
                  <a:ext cx="6524250" cy="3893525"/>
                </a:xfrm>
                <a:custGeom>
                  <a:rect b="b" l="l" r="r" t="t"/>
                  <a:pathLst>
                    <a:path extrusionOk="0" h="155741" w="26097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0" name="Google Shape;1710;p50"/>
              <p:cNvSpPr/>
              <p:nvPr/>
            </p:nvSpPr>
            <p:spPr>
              <a:xfrm>
                <a:off x="5947879" y="3739978"/>
                <a:ext cx="194076" cy="166189"/>
              </a:xfrm>
              <a:custGeom>
                <a:rect b="b" l="l" r="r" t="t"/>
                <a:pathLst>
                  <a:path extrusionOk="0" h="9100" w="10627">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1" name="Google Shape;1711;p50"/>
            <p:cNvSpPr/>
            <p:nvPr/>
          </p:nvSpPr>
          <p:spPr>
            <a:xfrm>
              <a:off x="5498913" y="3353382"/>
              <a:ext cx="1040944" cy="38124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2" name="Google Shape;1712;p50"/>
          <p:cNvPicPr preferRelativeResize="0"/>
          <p:nvPr/>
        </p:nvPicPr>
        <p:blipFill rotWithShape="1">
          <a:blip r:embed="rId4">
            <a:alphaModFix/>
          </a:blip>
          <a:srcRect b="0" l="8942" r="8942" t="0"/>
          <a:stretch/>
        </p:blipFill>
        <p:spPr>
          <a:xfrm>
            <a:off x="5288475" y="3218071"/>
            <a:ext cx="1807198" cy="1237923"/>
          </a:xfrm>
          <a:prstGeom prst="rect">
            <a:avLst/>
          </a:prstGeom>
          <a:noFill/>
          <a:ln>
            <a:noFill/>
          </a:ln>
        </p:spPr>
      </p:pic>
      <p:grpSp>
        <p:nvGrpSpPr>
          <p:cNvPr id="1713" name="Google Shape;1713;p50"/>
          <p:cNvGrpSpPr/>
          <p:nvPr/>
        </p:nvGrpSpPr>
        <p:grpSpPr>
          <a:xfrm flipH="1" rot="5400000">
            <a:off x="5432841" y="2745177"/>
            <a:ext cx="1519026" cy="2184133"/>
            <a:chOff x="2498107" y="1080675"/>
            <a:chExt cx="2074038" cy="2982158"/>
          </a:xfrm>
        </p:grpSpPr>
        <p:sp>
          <p:nvSpPr>
            <p:cNvPr id="1714" name="Google Shape;1714;p50"/>
            <p:cNvSpPr/>
            <p:nvPr/>
          </p:nvSpPr>
          <p:spPr>
            <a:xfrm>
              <a:off x="2498107" y="1080675"/>
              <a:ext cx="2074038" cy="2982158"/>
            </a:xfrm>
            <a:custGeom>
              <a:rect b="b" l="l" r="r" t="t"/>
              <a:pathLst>
                <a:path extrusionOk="0" h="208725" w="160747">
                  <a:moveTo>
                    <a:pt x="144239" y="18365"/>
                  </a:moveTo>
                  <a:lnTo>
                    <a:pt x="144239" y="190978"/>
                  </a:lnTo>
                  <a:lnTo>
                    <a:pt x="15992" y="190978"/>
                  </a:lnTo>
                  <a:lnTo>
                    <a:pt x="15992" y="18365"/>
                  </a:lnTo>
                  <a:close/>
                  <a:moveTo>
                    <a:pt x="8460" y="0"/>
                  </a:moveTo>
                  <a:cubicBezTo>
                    <a:pt x="3817" y="0"/>
                    <a:pt x="0" y="3818"/>
                    <a:pt x="0" y="8460"/>
                  </a:cubicBezTo>
                  <a:lnTo>
                    <a:pt x="0" y="200264"/>
                  </a:lnTo>
                  <a:cubicBezTo>
                    <a:pt x="0" y="204907"/>
                    <a:pt x="3817" y="208725"/>
                    <a:pt x="8460" y="208725"/>
                  </a:cubicBezTo>
                  <a:lnTo>
                    <a:pt x="152390" y="208725"/>
                  </a:lnTo>
                  <a:cubicBezTo>
                    <a:pt x="157033" y="208725"/>
                    <a:pt x="160747" y="204907"/>
                    <a:pt x="160747" y="200264"/>
                  </a:cubicBezTo>
                  <a:lnTo>
                    <a:pt x="160747" y="8460"/>
                  </a:lnTo>
                  <a:cubicBezTo>
                    <a:pt x="160747" y="3818"/>
                    <a:pt x="157033" y="0"/>
                    <a:pt x="152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0"/>
            <p:cNvSpPr/>
            <p:nvPr/>
          </p:nvSpPr>
          <p:spPr>
            <a:xfrm>
              <a:off x="3469185" y="3867638"/>
              <a:ext cx="1317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6" name="Google Shape;1716;p50"/>
          <p:cNvPicPr preferRelativeResize="0"/>
          <p:nvPr/>
        </p:nvPicPr>
        <p:blipFill rotWithShape="1">
          <a:blip r:embed="rId5">
            <a:alphaModFix/>
          </a:blip>
          <a:srcRect b="0" l="5736" r="5744" t="0"/>
          <a:stretch/>
        </p:blipFill>
        <p:spPr>
          <a:xfrm>
            <a:off x="2113376" y="3727499"/>
            <a:ext cx="1299348" cy="825642"/>
          </a:xfrm>
          <a:prstGeom prst="rect">
            <a:avLst/>
          </a:prstGeom>
          <a:noFill/>
          <a:ln>
            <a:noFill/>
          </a:ln>
        </p:spPr>
      </p:pic>
      <p:grpSp>
        <p:nvGrpSpPr>
          <p:cNvPr id="1717" name="Google Shape;1717;p50"/>
          <p:cNvGrpSpPr/>
          <p:nvPr/>
        </p:nvGrpSpPr>
        <p:grpSpPr>
          <a:xfrm rot="-5400000">
            <a:off x="2303383" y="3233322"/>
            <a:ext cx="919738" cy="1807345"/>
            <a:chOff x="4571999" y="1621825"/>
            <a:chExt cx="1371719" cy="2695518"/>
          </a:xfrm>
        </p:grpSpPr>
        <p:sp>
          <p:nvSpPr>
            <p:cNvPr id="1718" name="Google Shape;1718;p50"/>
            <p:cNvSpPr/>
            <p:nvPr/>
          </p:nvSpPr>
          <p:spPr>
            <a:xfrm>
              <a:off x="4571999" y="1621825"/>
              <a:ext cx="1371719" cy="2695518"/>
            </a:xfrm>
            <a:custGeom>
              <a:rect b="b" l="l" r="r" t="t"/>
              <a:pathLst>
                <a:path extrusionOk="0" h="202823" w="95757">
                  <a:moveTo>
                    <a:pt x="55823" y="15602"/>
                  </a:moveTo>
                  <a:cubicBezTo>
                    <a:pt x="56968" y="15602"/>
                    <a:pt x="57970" y="16604"/>
                    <a:pt x="57970" y="17749"/>
                  </a:cubicBezTo>
                  <a:lnTo>
                    <a:pt x="57970" y="17892"/>
                  </a:lnTo>
                  <a:cubicBezTo>
                    <a:pt x="57970" y="19037"/>
                    <a:pt x="56968" y="20039"/>
                    <a:pt x="55823" y="20039"/>
                  </a:cubicBezTo>
                  <a:lnTo>
                    <a:pt x="41080" y="20039"/>
                  </a:lnTo>
                  <a:cubicBezTo>
                    <a:pt x="39935" y="20039"/>
                    <a:pt x="38933" y="19037"/>
                    <a:pt x="38933" y="17892"/>
                  </a:cubicBezTo>
                  <a:lnTo>
                    <a:pt x="38933" y="17749"/>
                  </a:lnTo>
                  <a:cubicBezTo>
                    <a:pt x="38933" y="16604"/>
                    <a:pt x="39935" y="15602"/>
                    <a:pt x="41080" y="15602"/>
                  </a:cubicBezTo>
                  <a:close/>
                  <a:moveTo>
                    <a:pt x="89173" y="28913"/>
                  </a:moveTo>
                  <a:lnTo>
                    <a:pt x="89173" y="173909"/>
                  </a:lnTo>
                  <a:lnTo>
                    <a:pt x="7729" y="173909"/>
                  </a:lnTo>
                  <a:lnTo>
                    <a:pt x="7729" y="28913"/>
                  </a:lnTo>
                  <a:close/>
                  <a:moveTo>
                    <a:pt x="13598" y="0"/>
                  </a:moveTo>
                  <a:cubicBezTo>
                    <a:pt x="6012" y="0"/>
                    <a:pt x="0" y="6155"/>
                    <a:pt x="0" y="13598"/>
                  </a:cubicBezTo>
                  <a:lnTo>
                    <a:pt x="0" y="189225"/>
                  </a:lnTo>
                  <a:cubicBezTo>
                    <a:pt x="0" y="196811"/>
                    <a:pt x="6012" y="202823"/>
                    <a:pt x="13598" y="202823"/>
                  </a:cubicBezTo>
                  <a:lnTo>
                    <a:pt x="82159" y="202823"/>
                  </a:lnTo>
                  <a:cubicBezTo>
                    <a:pt x="89745" y="202823"/>
                    <a:pt x="95757" y="196811"/>
                    <a:pt x="95757" y="189225"/>
                  </a:cubicBezTo>
                  <a:lnTo>
                    <a:pt x="95757" y="13598"/>
                  </a:lnTo>
                  <a:cubicBezTo>
                    <a:pt x="95757" y="6155"/>
                    <a:pt x="89745" y="0"/>
                    <a:pt x="82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0"/>
            <p:cNvSpPr/>
            <p:nvPr/>
          </p:nvSpPr>
          <p:spPr>
            <a:xfrm>
              <a:off x="5097025" y="1824213"/>
              <a:ext cx="321600" cy="693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0"/>
            <p:cNvSpPr/>
            <p:nvPr/>
          </p:nvSpPr>
          <p:spPr>
            <a:xfrm>
              <a:off x="5167368" y="4029075"/>
              <a:ext cx="180900" cy="180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50"/>
          <p:cNvSpPr/>
          <p:nvPr/>
        </p:nvSpPr>
        <p:spPr>
          <a:xfrm flipH="1" rot="10800000">
            <a:off x="7632913" y="75106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0"/>
          <p:cNvSpPr/>
          <p:nvPr/>
        </p:nvSpPr>
        <p:spPr>
          <a:xfrm rot="6697550">
            <a:off x="1030668" y="1201371"/>
            <a:ext cx="54539" cy="5453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3" name="Google Shape;1723;p50"/>
          <p:cNvGrpSpPr/>
          <p:nvPr/>
        </p:nvGrpSpPr>
        <p:grpSpPr>
          <a:xfrm flipH="1" rot="5400000">
            <a:off x="7955198" y="1087423"/>
            <a:ext cx="617709" cy="426952"/>
            <a:chOff x="2591975" y="3584475"/>
            <a:chExt cx="106375" cy="73525"/>
          </a:xfrm>
        </p:grpSpPr>
        <p:sp>
          <p:nvSpPr>
            <p:cNvPr id="1724" name="Google Shape;1724;p50"/>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0"/>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0"/>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50"/>
          <p:cNvSpPr/>
          <p:nvPr/>
        </p:nvSpPr>
        <p:spPr>
          <a:xfrm flipH="1">
            <a:off x="838156" y="18550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1" name="Shape 1731"/>
        <p:cNvGrpSpPr/>
        <p:nvPr/>
      </p:nvGrpSpPr>
      <p:grpSpPr>
        <a:xfrm>
          <a:off x="0" y="0"/>
          <a:ext cx="0" cy="0"/>
          <a:chOff x="0" y="0"/>
          <a:chExt cx="0" cy="0"/>
        </a:xfrm>
      </p:grpSpPr>
      <p:grpSp>
        <p:nvGrpSpPr>
          <p:cNvPr id="1732" name="Google Shape;1732;p51"/>
          <p:cNvGrpSpPr/>
          <p:nvPr/>
        </p:nvGrpSpPr>
        <p:grpSpPr>
          <a:xfrm>
            <a:off x="3897125" y="2365599"/>
            <a:ext cx="4430100" cy="2252100"/>
            <a:chOff x="3897125" y="2365599"/>
            <a:chExt cx="4430100" cy="2252100"/>
          </a:xfrm>
        </p:grpSpPr>
        <p:sp>
          <p:nvSpPr>
            <p:cNvPr id="1733" name="Google Shape;1733;p51"/>
            <p:cNvSpPr/>
            <p:nvPr/>
          </p:nvSpPr>
          <p:spPr>
            <a:xfrm flipH="1" rot="10800000">
              <a:off x="3897125" y="2365599"/>
              <a:ext cx="4430100" cy="2252100"/>
            </a:xfrm>
            <a:prstGeom prst="wedgeEllipseCallout">
              <a:avLst>
                <a:gd fmla="val -64019" name="adj1"/>
                <a:gd fmla="val 4137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1"/>
            <p:cNvSpPr/>
            <p:nvPr/>
          </p:nvSpPr>
          <p:spPr>
            <a:xfrm rot="-516929">
              <a:off x="4342274" y="2715158"/>
              <a:ext cx="313670" cy="78424"/>
            </a:xfrm>
            <a:custGeom>
              <a:rect b="b" l="l" r="r" t="t"/>
              <a:pathLst>
                <a:path extrusionOk="0" h="3137" w="12547">
                  <a:moveTo>
                    <a:pt x="12547" y="0"/>
                  </a:moveTo>
                  <a:cubicBezTo>
                    <a:pt x="10873" y="0"/>
                    <a:pt x="10300" y="3137"/>
                    <a:pt x="8626" y="3137"/>
                  </a:cubicBezTo>
                  <a:cubicBezTo>
                    <a:pt x="5588" y="3137"/>
                    <a:pt x="2947" y="933"/>
                    <a:pt x="0" y="196"/>
                  </a:cubicBezTo>
                </a:path>
              </a:pathLst>
            </a:custGeom>
            <a:noFill/>
            <a:ln cap="rnd" cmpd="sng" w="19050">
              <a:solidFill>
                <a:schemeClr val="accent6"/>
              </a:solidFill>
              <a:prstDash val="solid"/>
              <a:round/>
              <a:headEnd len="med" w="med" type="none"/>
              <a:tailEnd len="med" w="med" type="none"/>
            </a:ln>
          </p:spPr>
        </p:sp>
        <p:sp>
          <p:nvSpPr>
            <p:cNvPr id="1735" name="Google Shape;1735;p51"/>
            <p:cNvSpPr/>
            <p:nvPr/>
          </p:nvSpPr>
          <p:spPr>
            <a:xfrm>
              <a:off x="4278575" y="2788650"/>
              <a:ext cx="83300" cy="19625"/>
            </a:xfrm>
            <a:custGeom>
              <a:rect b="b" l="l" r="r" t="t"/>
              <a:pathLst>
                <a:path extrusionOk="0" h="785" w="3332">
                  <a:moveTo>
                    <a:pt x="3332" y="785"/>
                  </a:moveTo>
                  <a:cubicBezTo>
                    <a:pt x="2225" y="508"/>
                    <a:pt x="1141" y="0"/>
                    <a:pt x="0" y="0"/>
                  </a:cubicBezTo>
                </a:path>
              </a:pathLst>
            </a:custGeom>
            <a:noFill/>
            <a:ln cap="rnd" cmpd="sng" w="19050">
              <a:solidFill>
                <a:schemeClr val="accent6"/>
              </a:solidFill>
              <a:prstDash val="solid"/>
              <a:round/>
              <a:headEnd len="med" w="med" type="none"/>
              <a:tailEnd len="med" w="med" type="none"/>
            </a:ln>
          </p:spPr>
        </p:sp>
        <p:sp>
          <p:nvSpPr>
            <p:cNvPr id="1736" name="Google Shape;1736;p51"/>
            <p:cNvSpPr/>
            <p:nvPr/>
          </p:nvSpPr>
          <p:spPr>
            <a:xfrm>
              <a:off x="4817675" y="2504400"/>
              <a:ext cx="705750" cy="142125"/>
            </a:xfrm>
            <a:custGeom>
              <a:rect b="b" l="l" r="r" t="t"/>
              <a:pathLst>
                <a:path extrusionOk="0" h="5685" w="28230">
                  <a:moveTo>
                    <a:pt x="0" y="5685"/>
                  </a:moveTo>
                  <a:cubicBezTo>
                    <a:pt x="7679" y="-74"/>
                    <a:pt x="18917" y="2325"/>
                    <a:pt x="28230" y="0"/>
                  </a:cubicBezTo>
                </a:path>
              </a:pathLst>
            </a:custGeom>
            <a:noFill/>
            <a:ln cap="rnd" cmpd="sng" w="19050">
              <a:solidFill>
                <a:schemeClr val="accent6"/>
              </a:solidFill>
              <a:prstDash val="solid"/>
              <a:round/>
              <a:headEnd len="med" w="med" type="none"/>
              <a:tailEnd len="med" w="med" type="none"/>
            </a:ln>
          </p:spPr>
        </p:sp>
        <p:sp>
          <p:nvSpPr>
            <p:cNvPr id="1737" name="Google Shape;1737;p51"/>
            <p:cNvSpPr/>
            <p:nvPr/>
          </p:nvSpPr>
          <p:spPr>
            <a:xfrm>
              <a:off x="7292675" y="4107025"/>
              <a:ext cx="529300" cy="274450"/>
            </a:xfrm>
            <a:custGeom>
              <a:rect b="b" l="l" r="r" t="t"/>
              <a:pathLst>
                <a:path extrusionOk="0" h="10978" w="21172">
                  <a:moveTo>
                    <a:pt x="21172" y="0"/>
                  </a:moveTo>
                  <a:cubicBezTo>
                    <a:pt x="16402" y="6360"/>
                    <a:pt x="7712" y="9050"/>
                    <a:pt x="0" y="10978"/>
                  </a:cubicBezTo>
                </a:path>
              </a:pathLst>
            </a:custGeom>
            <a:noFill/>
            <a:ln cap="rnd" cmpd="sng" w="19050">
              <a:solidFill>
                <a:schemeClr val="accent6"/>
              </a:solidFill>
              <a:prstDash val="solid"/>
              <a:round/>
              <a:headEnd len="med" w="med" type="none"/>
              <a:tailEnd len="med" w="med" type="none"/>
            </a:ln>
          </p:spPr>
        </p:sp>
        <p:sp>
          <p:nvSpPr>
            <p:cNvPr id="1738" name="Google Shape;1738;p51"/>
            <p:cNvSpPr/>
            <p:nvPr/>
          </p:nvSpPr>
          <p:spPr>
            <a:xfrm>
              <a:off x="7106450" y="4327575"/>
              <a:ext cx="186225" cy="53900"/>
            </a:xfrm>
            <a:custGeom>
              <a:rect b="b" l="l" r="r" t="t"/>
              <a:pathLst>
                <a:path extrusionOk="0" h="2156" w="7449">
                  <a:moveTo>
                    <a:pt x="7449" y="0"/>
                  </a:moveTo>
                  <a:cubicBezTo>
                    <a:pt x="5381" y="1551"/>
                    <a:pt x="2508" y="1529"/>
                    <a:pt x="0" y="2156"/>
                  </a:cubicBezTo>
                </a:path>
              </a:pathLst>
            </a:custGeom>
            <a:noFill/>
            <a:ln cap="rnd" cmpd="sng" w="19050">
              <a:solidFill>
                <a:schemeClr val="accent6"/>
              </a:solidFill>
              <a:prstDash val="solid"/>
              <a:round/>
              <a:headEnd len="med" w="med" type="none"/>
              <a:tailEnd len="med" w="med" type="none"/>
            </a:ln>
          </p:spPr>
        </p:sp>
      </p:grpSp>
      <p:sp>
        <p:nvSpPr>
          <p:cNvPr id="1739" name="Google Shape;1739;p51"/>
          <p:cNvSpPr txBox="1"/>
          <p:nvPr>
            <p:ph type="title"/>
          </p:nvPr>
        </p:nvSpPr>
        <p:spPr>
          <a:xfrm>
            <a:off x="4216013" y="2967713"/>
            <a:ext cx="3792300" cy="10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a:t>
            </a:r>
            <a:r>
              <a:rPr lang="en"/>
              <a:t>picture is worth a thousand words</a:t>
            </a:r>
            <a:endParaRPr/>
          </a:p>
        </p:txBody>
      </p:sp>
      <p:grpSp>
        <p:nvGrpSpPr>
          <p:cNvPr id="1740" name="Google Shape;1740;p51"/>
          <p:cNvGrpSpPr/>
          <p:nvPr/>
        </p:nvGrpSpPr>
        <p:grpSpPr>
          <a:xfrm>
            <a:off x="4152036" y="4087213"/>
            <a:ext cx="839934" cy="662750"/>
            <a:chOff x="4267773" y="4078363"/>
            <a:chExt cx="839934" cy="662750"/>
          </a:xfrm>
        </p:grpSpPr>
        <p:sp>
          <p:nvSpPr>
            <p:cNvPr id="1741" name="Google Shape;1741;p51"/>
            <p:cNvSpPr/>
            <p:nvPr/>
          </p:nvSpPr>
          <p:spPr>
            <a:xfrm>
              <a:off x="4267773" y="4078363"/>
              <a:ext cx="839934" cy="662750"/>
            </a:xfrm>
            <a:custGeom>
              <a:rect b="b" l="l" r="r" t="t"/>
              <a:pathLst>
                <a:path extrusionOk="0" h="5880" w="7452">
                  <a:moveTo>
                    <a:pt x="5661" y="0"/>
                  </a:moveTo>
                  <a:cubicBezTo>
                    <a:pt x="5661" y="0"/>
                    <a:pt x="716" y="21"/>
                    <a:pt x="358" y="602"/>
                  </a:cubicBezTo>
                  <a:cubicBezTo>
                    <a:pt x="0" y="1183"/>
                    <a:pt x="184" y="4465"/>
                    <a:pt x="675" y="4823"/>
                  </a:cubicBezTo>
                  <a:cubicBezTo>
                    <a:pt x="798" y="4912"/>
                    <a:pt x="1078" y="4941"/>
                    <a:pt x="1430" y="4941"/>
                  </a:cubicBezTo>
                  <a:cubicBezTo>
                    <a:pt x="2077" y="4941"/>
                    <a:pt x="2967" y="4843"/>
                    <a:pt x="3571" y="4843"/>
                  </a:cubicBezTo>
                  <a:cubicBezTo>
                    <a:pt x="3957" y="4843"/>
                    <a:pt x="4227" y="4883"/>
                    <a:pt x="4240" y="5014"/>
                  </a:cubicBezTo>
                  <a:cubicBezTo>
                    <a:pt x="4287" y="5463"/>
                    <a:pt x="3704" y="5776"/>
                    <a:pt x="4061" y="5865"/>
                  </a:cubicBezTo>
                  <a:cubicBezTo>
                    <a:pt x="4098" y="5875"/>
                    <a:pt x="4144" y="5879"/>
                    <a:pt x="4197" y="5879"/>
                  </a:cubicBezTo>
                  <a:cubicBezTo>
                    <a:pt x="4648" y="5879"/>
                    <a:pt x="5613" y="5550"/>
                    <a:pt x="6253" y="5148"/>
                  </a:cubicBezTo>
                  <a:cubicBezTo>
                    <a:pt x="6968" y="4701"/>
                    <a:pt x="7451" y="0"/>
                    <a:pt x="566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666666"/>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42" name="Google Shape;1742;p51"/>
            <p:cNvSpPr/>
            <p:nvPr/>
          </p:nvSpPr>
          <p:spPr>
            <a:xfrm>
              <a:off x="4267773" y="4078363"/>
              <a:ext cx="839934" cy="662750"/>
            </a:xfrm>
            <a:custGeom>
              <a:rect b="b" l="l" r="r" t="t"/>
              <a:pathLst>
                <a:path extrusionOk="0" h="5880" w="7452">
                  <a:moveTo>
                    <a:pt x="5661" y="0"/>
                  </a:moveTo>
                  <a:cubicBezTo>
                    <a:pt x="5661" y="0"/>
                    <a:pt x="716" y="21"/>
                    <a:pt x="358" y="602"/>
                  </a:cubicBezTo>
                  <a:cubicBezTo>
                    <a:pt x="0" y="1183"/>
                    <a:pt x="184" y="4465"/>
                    <a:pt x="675" y="4823"/>
                  </a:cubicBezTo>
                  <a:cubicBezTo>
                    <a:pt x="798" y="4912"/>
                    <a:pt x="1078" y="4941"/>
                    <a:pt x="1430" y="4941"/>
                  </a:cubicBezTo>
                  <a:cubicBezTo>
                    <a:pt x="2077" y="4941"/>
                    <a:pt x="2967" y="4843"/>
                    <a:pt x="3571" y="4843"/>
                  </a:cubicBezTo>
                  <a:cubicBezTo>
                    <a:pt x="3957" y="4843"/>
                    <a:pt x="4227" y="4883"/>
                    <a:pt x="4240" y="5014"/>
                  </a:cubicBezTo>
                  <a:cubicBezTo>
                    <a:pt x="4287" y="5463"/>
                    <a:pt x="3704" y="5776"/>
                    <a:pt x="4061" y="5865"/>
                  </a:cubicBezTo>
                  <a:cubicBezTo>
                    <a:pt x="4098" y="5875"/>
                    <a:pt x="4144" y="5879"/>
                    <a:pt x="4197" y="5879"/>
                  </a:cubicBezTo>
                  <a:cubicBezTo>
                    <a:pt x="4648" y="5879"/>
                    <a:pt x="5613" y="5550"/>
                    <a:pt x="6253" y="5148"/>
                  </a:cubicBezTo>
                  <a:cubicBezTo>
                    <a:pt x="6968" y="4701"/>
                    <a:pt x="7451" y="0"/>
                    <a:pt x="5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a:off x="4401675" y="4225453"/>
              <a:ext cx="537075" cy="309509"/>
            </a:xfrm>
            <a:custGeom>
              <a:rect b="b" l="l" r="r" t="t"/>
              <a:pathLst>
                <a:path extrusionOk="0" h="2746" w="4765">
                  <a:moveTo>
                    <a:pt x="3744" y="0"/>
                  </a:moveTo>
                  <a:cubicBezTo>
                    <a:pt x="2582" y="0"/>
                    <a:pt x="268" y="204"/>
                    <a:pt x="268" y="204"/>
                  </a:cubicBezTo>
                  <a:cubicBezTo>
                    <a:pt x="0" y="259"/>
                    <a:pt x="268" y="2575"/>
                    <a:pt x="377" y="2709"/>
                  </a:cubicBezTo>
                  <a:cubicBezTo>
                    <a:pt x="397" y="2734"/>
                    <a:pt x="550" y="2745"/>
                    <a:pt x="786" y="2745"/>
                  </a:cubicBezTo>
                  <a:cubicBezTo>
                    <a:pt x="1795" y="2745"/>
                    <a:pt x="4328" y="2544"/>
                    <a:pt x="4525" y="2413"/>
                  </a:cubicBezTo>
                  <a:cubicBezTo>
                    <a:pt x="4765" y="2251"/>
                    <a:pt x="4550" y="285"/>
                    <a:pt x="4388" y="70"/>
                  </a:cubicBezTo>
                  <a:cubicBezTo>
                    <a:pt x="4350" y="19"/>
                    <a:pt x="4102" y="0"/>
                    <a:pt x="3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a:off x="4443716" y="4232892"/>
              <a:ext cx="440142" cy="192400"/>
            </a:xfrm>
            <a:custGeom>
              <a:rect b="b" l="l" r="r" t="t"/>
              <a:pathLst>
                <a:path extrusionOk="0" h="1707" w="3905">
                  <a:moveTo>
                    <a:pt x="3825" y="1"/>
                  </a:moveTo>
                  <a:cubicBezTo>
                    <a:pt x="3809" y="1"/>
                    <a:pt x="3793" y="8"/>
                    <a:pt x="3781" y="25"/>
                  </a:cubicBezTo>
                  <a:cubicBezTo>
                    <a:pt x="3342" y="643"/>
                    <a:pt x="2545" y="1594"/>
                    <a:pt x="2219" y="1594"/>
                  </a:cubicBezTo>
                  <a:cubicBezTo>
                    <a:pt x="2210" y="1594"/>
                    <a:pt x="2202" y="1593"/>
                    <a:pt x="2194" y="1592"/>
                  </a:cubicBezTo>
                  <a:cubicBezTo>
                    <a:pt x="1755" y="1513"/>
                    <a:pt x="136" y="268"/>
                    <a:pt x="119" y="255"/>
                  </a:cubicBezTo>
                  <a:cubicBezTo>
                    <a:pt x="107" y="246"/>
                    <a:pt x="95" y="242"/>
                    <a:pt x="84" y="242"/>
                  </a:cubicBezTo>
                  <a:cubicBezTo>
                    <a:pt x="37" y="242"/>
                    <a:pt x="1" y="309"/>
                    <a:pt x="51" y="347"/>
                  </a:cubicBezTo>
                  <a:cubicBezTo>
                    <a:pt x="117" y="398"/>
                    <a:pt x="1708" y="1621"/>
                    <a:pt x="2174" y="1702"/>
                  </a:cubicBezTo>
                  <a:cubicBezTo>
                    <a:pt x="2187" y="1704"/>
                    <a:pt x="2202" y="1706"/>
                    <a:pt x="2215" y="1706"/>
                  </a:cubicBezTo>
                  <a:cubicBezTo>
                    <a:pt x="2713" y="1706"/>
                    <a:pt x="3754" y="259"/>
                    <a:pt x="3873" y="91"/>
                  </a:cubicBezTo>
                  <a:cubicBezTo>
                    <a:pt x="3905" y="47"/>
                    <a:pt x="3866" y="1"/>
                    <a:pt x="38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1"/>
            <p:cNvSpPr/>
            <p:nvPr/>
          </p:nvSpPr>
          <p:spPr>
            <a:xfrm>
              <a:off x="4436841" y="4354058"/>
              <a:ext cx="153289" cy="183271"/>
            </a:xfrm>
            <a:custGeom>
              <a:rect b="b" l="l" r="r" t="t"/>
              <a:pathLst>
                <a:path extrusionOk="0" h="1626" w="1360">
                  <a:moveTo>
                    <a:pt x="1277" y="1"/>
                  </a:moveTo>
                  <a:cubicBezTo>
                    <a:pt x="1261" y="1"/>
                    <a:pt x="1244" y="8"/>
                    <a:pt x="1231" y="25"/>
                  </a:cubicBezTo>
                  <a:lnTo>
                    <a:pt x="20" y="1534"/>
                  </a:lnTo>
                  <a:cubicBezTo>
                    <a:pt x="1" y="1557"/>
                    <a:pt x="5" y="1593"/>
                    <a:pt x="29" y="1613"/>
                  </a:cubicBezTo>
                  <a:cubicBezTo>
                    <a:pt x="39" y="1621"/>
                    <a:pt x="52" y="1625"/>
                    <a:pt x="65" y="1625"/>
                  </a:cubicBezTo>
                  <a:cubicBezTo>
                    <a:pt x="82" y="1625"/>
                    <a:pt x="99" y="1617"/>
                    <a:pt x="109" y="1604"/>
                  </a:cubicBezTo>
                  <a:lnTo>
                    <a:pt x="1320" y="97"/>
                  </a:lnTo>
                  <a:cubicBezTo>
                    <a:pt x="1359" y="52"/>
                    <a:pt x="1320" y="1"/>
                    <a:pt x="1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p:nvPr/>
          </p:nvSpPr>
          <p:spPr>
            <a:xfrm>
              <a:off x="4774975" y="4357439"/>
              <a:ext cx="145061" cy="146526"/>
            </a:xfrm>
            <a:custGeom>
              <a:rect b="b" l="l" r="r" t="t"/>
              <a:pathLst>
                <a:path extrusionOk="0" h="1300" w="1287">
                  <a:moveTo>
                    <a:pt x="82" y="1"/>
                  </a:moveTo>
                  <a:cubicBezTo>
                    <a:pt x="30" y="1"/>
                    <a:pt x="1" y="78"/>
                    <a:pt x="55" y="110"/>
                  </a:cubicBezTo>
                  <a:cubicBezTo>
                    <a:pt x="165" y="163"/>
                    <a:pt x="795" y="857"/>
                    <a:pt x="1168" y="1280"/>
                  </a:cubicBezTo>
                  <a:cubicBezTo>
                    <a:pt x="1178" y="1291"/>
                    <a:pt x="1195" y="1300"/>
                    <a:pt x="1213" y="1300"/>
                  </a:cubicBezTo>
                  <a:lnTo>
                    <a:pt x="1213" y="1297"/>
                  </a:lnTo>
                  <a:cubicBezTo>
                    <a:pt x="1213" y="1297"/>
                    <a:pt x="1214" y="1297"/>
                    <a:pt x="1215" y="1297"/>
                  </a:cubicBezTo>
                  <a:cubicBezTo>
                    <a:pt x="1262" y="1297"/>
                    <a:pt x="1286" y="1239"/>
                    <a:pt x="1255" y="1204"/>
                  </a:cubicBezTo>
                  <a:cubicBezTo>
                    <a:pt x="1155" y="1091"/>
                    <a:pt x="272" y="91"/>
                    <a:pt x="106" y="6"/>
                  </a:cubicBezTo>
                  <a:cubicBezTo>
                    <a:pt x="98" y="2"/>
                    <a:pt x="90" y="1"/>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1"/>
            <p:cNvSpPr/>
            <p:nvPr/>
          </p:nvSpPr>
          <p:spPr>
            <a:xfrm>
              <a:off x="4763817" y="4123222"/>
              <a:ext cx="182932" cy="182820"/>
            </a:xfrm>
            <a:custGeom>
              <a:rect b="b" l="l" r="r" t="t"/>
              <a:pathLst>
                <a:path extrusionOk="0" h="1622" w="1623">
                  <a:moveTo>
                    <a:pt x="811" y="0"/>
                  </a:moveTo>
                  <a:cubicBezTo>
                    <a:pt x="362" y="0"/>
                    <a:pt x="1" y="364"/>
                    <a:pt x="1" y="811"/>
                  </a:cubicBezTo>
                  <a:cubicBezTo>
                    <a:pt x="1" y="1258"/>
                    <a:pt x="362" y="1622"/>
                    <a:pt x="811" y="1622"/>
                  </a:cubicBezTo>
                  <a:cubicBezTo>
                    <a:pt x="1258" y="1622"/>
                    <a:pt x="1622" y="1258"/>
                    <a:pt x="1622" y="811"/>
                  </a:cubicBezTo>
                  <a:cubicBezTo>
                    <a:pt x="1622" y="364"/>
                    <a:pt x="1258"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p:nvPr/>
          </p:nvSpPr>
          <p:spPr>
            <a:xfrm>
              <a:off x="4834374" y="4147117"/>
              <a:ext cx="41365" cy="82167"/>
            </a:xfrm>
            <a:custGeom>
              <a:rect b="b" l="l" r="r" t="t"/>
              <a:pathLst>
                <a:path extrusionOk="0" h="729" w="367">
                  <a:moveTo>
                    <a:pt x="0" y="1"/>
                  </a:moveTo>
                  <a:lnTo>
                    <a:pt x="0" y="729"/>
                  </a:lnTo>
                  <a:lnTo>
                    <a:pt x="366" y="714"/>
                  </a:lnTo>
                  <a:lnTo>
                    <a:pt x="356" y="16"/>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a:off x="4830542" y="4237626"/>
              <a:ext cx="47790" cy="47565"/>
            </a:xfrm>
            <a:custGeom>
              <a:rect b="b" l="l" r="r" t="t"/>
              <a:pathLst>
                <a:path extrusionOk="0" h="422" w="424">
                  <a:moveTo>
                    <a:pt x="213" y="0"/>
                  </a:moveTo>
                  <a:cubicBezTo>
                    <a:pt x="96" y="0"/>
                    <a:pt x="0" y="94"/>
                    <a:pt x="0" y="211"/>
                  </a:cubicBezTo>
                  <a:cubicBezTo>
                    <a:pt x="0" y="328"/>
                    <a:pt x="96" y="422"/>
                    <a:pt x="213" y="422"/>
                  </a:cubicBezTo>
                  <a:cubicBezTo>
                    <a:pt x="328" y="422"/>
                    <a:pt x="424" y="328"/>
                    <a:pt x="424" y="211"/>
                  </a:cubicBezTo>
                  <a:cubicBezTo>
                    <a:pt x="424" y="94"/>
                    <a:pt x="328" y="0"/>
                    <a:pt x="2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51"/>
          <p:cNvSpPr/>
          <p:nvPr/>
        </p:nvSpPr>
        <p:spPr>
          <a:xfrm>
            <a:off x="8406975" y="268547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1" name="Google Shape;1751;p51"/>
          <p:cNvGrpSpPr/>
          <p:nvPr/>
        </p:nvGrpSpPr>
        <p:grpSpPr>
          <a:xfrm>
            <a:off x="7661849" y="2018340"/>
            <a:ext cx="178234" cy="178234"/>
            <a:chOff x="5944424" y="1865453"/>
            <a:chExt cx="178234" cy="178234"/>
          </a:xfrm>
        </p:grpSpPr>
        <p:sp>
          <p:nvSpPr>
            <p:cNvPr id="1752" name="Google Shape;1752;p5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6" name="Google Shape;1756;p51"/>
          <p:cNvSpPr/>
          <p:nvPr/>
        </p:nvSpPr>
        <p:spPr>
          <a:xfrm flipH="1">
            <a:off x="8327231" y="204189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grpSp>
        <p:nvGrpSpPr>
          <p:cNvPr id="1761" name="Google Shape;1761;p52"/>
          <p:cNvGrpSpPr/>
          <p:nvPr/>
        </p:nvGrpSpPr>
        <p:grpSpPr>
          <a:xfrm flipH="1">
            <a:off x="1435831" y="589249"/>
            <a:ext cx="3523833" cy="1791267"/>
            <a:chOff x="349200" y="152800"/>
            <a:chExt cx="6482400" cy="3295800"/>
          </a:xfrm>
        </p:grpSpPr>
        <p:sp>
          <p:nvSpPr>
            <p:cNvPr id="1762" name="Google Shape;1762;p52"/>
            <p:cNvSpPr/>
            <p:nvPr/>
          </p:nvSpPr>
          <p:spPr>
            <a:xfrm flipH="1">
              <a:off x="349200" y="152800"/>
              <a:ext cx="6482400" cy="3295800"/>
            </a:xfrm>
            <a:prstGeom prst="wedgeEllipseCallout">
              <a:avLst>
                <a:gd fmla="val -52977" name="adj1"/>
                <a:gd fmla="val 56565"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2"/>
            <p:cNvSpPr/>
            <p:nvPr/>
          </p:nvSpPr>
          <p:spPr>
            <a:xfrm rot="-428780">
              <a:off x="453436" y="1782586"/>
              <a:ext cx="541983" cy="978944"/>
            </a:xfrm>
            <a:custGeom>
              <a:rect b="b" l="l" r="r" t="t"/>
              <a:pathLst>
                <a:path extrusionOk="0" h="39159" w="21680">
                  <a:moveTo>
                    <a:pt x="2100" y="0"/>
                  </a:moveTo>
                  <a:cubicBezTo>
                    <a:pt x="-5989" y="12147"/>
                    <a:pt x="11361" y="28840"/>
                    <a:pt x="21680" y="39159"/>
                  </a:cubicBezTo>
                </a:path>
              </a:pathLst>
            </a:custGeom>
            <a:noFill/>
            <a:ln cap="rnd" cmpd="sng" w="19050">
              <a:solidFill>
                <a:schemeClr val="accent6"/>
              </a:solidFill>
              <a:prstDash val="solid"/>
              <a:round/>
              <a:headEnd len="med" w="med" type="none"/>
              <a:tailEnd len="med" w="med" type="none"/>
            </a:ln>
          </p:spPr>
        </p:sp>
        <p:sp>
          <p:nvSpPr>
            <p:cNvPr id="1764" name="Google Shape;1764;p52"/>
            <p:cNvSpPr/>
            <p:nvPr/>
          </p:nvSpPr>
          <p:spPr>
            <a:xfrm>
              <a:off x="6068427" y="2615288"/>
              <a:ext cx="263000" cy="445650"/>
            </a:xfrm>
            <a:custGeom>
              <a:rect b="b" l="l" r="r" t="t"/>
              <a:pathLst>
                <a:path extrusionOk="0" h="17826" w="10520">
                  <a:moveTo>
                    <a:pt x="4091" y="0"/>
                  </a:moveTo>
                  <a:lnTo>
                    <a:pt x="0" y="6721"/>
                  </a:lnTo>
                  <a:lnTo>
                    <a:pt x="10520" y="17826"/>
                  </a:lnTo>
                </a:path>
              </a:pathLst>
            </a:custGeom>
            <a:noFill/>
            <a:ln cap="rnd" cmpd="sng" w="19050">
              <a:solidFill>
                <a:schemeClr val="accent6"/>
              </a:solidFill>
              <a:prstDash val="solid"/>
              <a:round/>
              <a:headEnd len="med" w="med" type="none"/>
              <a:tailEnd len="med" w="med" type="none"/>
            </a:ln>
          </p:spPr>
        </p:sp>
        <p:sp>
          <p:nvSpPr>
            <p:cNvPr id="1765" name="Google Shape;1765;p52"/>
            <p:cNvSpPr/>
            <p:nvPr/>
          </p:nvSpPr>
          <p:spPr>
            <a:xfrm>
              <a:off x="6170702" y="2995163"/>
              <a:ext cx="131500" cy="124200"/>
            </a:xfrm>
            <a:custGeom>
              <a:rect b="b" l="l" r="r" t="t"/>
              <a:pathLst>
                <a:path extrusionOk="0" h="4968" w="5260">
                  <a:moveTo>
                    <a:pt x="0" y="0"/>
                  </a:moveTo>
                  <a:cubicBezTo>
                    <a:pt x="1705" y="1706"/>
                    <a:pt x="3555" y="3263"/>
                    <a:pt x="5260" y="4968"/>
                  </a:cubicBezTo>
                </a:path>
              </a:pathLst>
            </a:custGeom>
            <a:noFill/>
            <a:ln cap="rnd" cmpd="sng" w="19050">
              <a:solidFill>
                <a:schemeClr val="accent6"/>
              </a:solidFill>
              <a:prstDash val="solid"/>
              <a:round/>
              <a:headEnd len="med" w="med" type="none"/>
              <a:tailEnd len="med" w="med" type="none"/>
            </a:ln>
          </p:spPr>
        </p:sp>
        <p:sp>
          <p:nvSpPr>
            <p:cNvPr id="1766" name="Google Shape;1766;p52"/>
            <p:cNvSpPr/>
            <p:nvPr/>
          </p:nvSpPr>
          <p:spPr>
            <a:xfrm>
              <a:off x="5529075" y="548850"/>
              <a:ext cx="901200" cy="636925"/>
            </a:xfrm>
            <a:custGeom>
              <a:rect b="b" l="l" r="r" t="t"/>
              <a:pathLst>
                <a:path extrusionOk="0" h="25477" w="36048">
                  <a:moveTo>
                    <a:pt x="0" y="0"/>
                  </a:moveTo>
                  <a:cubicBezTo>
                    <a:pt x="7841" y="3136"/>
                    <a:pt x="16280" y="5706"/>
                    <a:pt x="22767" y="11112"/>
                  </a:cubicBezTo>
                  <a:cubicBezTo>
                    <a:pt x="27777" y="15287"/>
                    <a:pt x="31437" y="20866"/>
                    <a:pt x="36048" y="25477"/>
                  </a:cubicBezTo>
                </a:path>
              </a:pathLst>
            </a:custGeom>
            <a:noFill/>
            <a:ln cap="rnd" cmpd="sng" w="19050">
              <a:solidFill>
                <a:schemeClr val="accent6"/>
              </a:solidFill>
              <a:prstDash val="solid"/>
              <a:round/>
              <a:headEnd len="med" w="med" type="none"/>
              <a:tailEnd len="med" w="med" type="none"/>
            </a:ln>
          </p:spPr>
        </p:sp>
        <p:sp>
          <p:nvSpPr>
            <p:cNvPr id="1767" name="Google Shape;1767;p52"/>
            <p:cNvSpPr/>
            <p:nvPr/>
          </p:nvSpPr>
          <p:spPr>
            <a:xfrm rot="-1864311">
              <a:off x="5461325" y="562398"/>
              <a:ext cx="128747" cy="135522"/>
            </a:xfrm>
            <a:custGeom>
              <a:rect b="b" l="l" r="r" t="t"/>
              <a:pathLst>
                <a:path extrusionOk="0" h="5421" w="5150">
                  <a:moveTo>
                    <a:pt x="0" y="0"/>
                  </a:moveTo>
                  <a:cubicBezTo>
                    <a:pt x="1947" y="1556"/>
                    <a:pt x="3593" y="3475"/>
                    <a:pt x="5150" y="5421"/>
                  </a:cubicBezTo>
                </a:path>
              </a:pathLst>
            </a:custGeom>
            <a:noFill/>
            <a:ln cap="rnd" cmpd="sng" w="19050">
              <a:solidFill>
                <a:schemeClr val="accent6"/>
              </a:solidFill>
              <a:prstDash val="solid"/>
              <a:round/>
              <a:headEnd len="med" w="med" type="none"/>
              <a:tailEnd len="med" w="med" type="none"/>
            </a:ln>
          </p:spPr>
        </p:sp>
      </p:grpSp>
      <p:sp>
        <p:nvSpPr>
          <p:cNvPr id="1768" name="Google Shape;1768;p52"/>
          <p:cNvSpPr txBox="1"/>
          <p:nvPr>
            <p:ph type="ctrTitle"/>
          </p:nvPr>
        </p:nvSpPr>
        <p:spPr>
          <a:xfrm>
            <a:off x="1631750" y="905675"/>
            <a:ext cx="3132000" cy="115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Thanks</a:t>
            </a:r>
            <a:endParaRPr>
              <a:solidFill>
                <a:schemeClr val="accent6"/>
              </a:solidFill>
            </a:endParaRPr>
          </a:p>
        </p:txBody>
      </p:sp>
      <p:sp>
        <p:nvSpPr>
          <p:cNvPr id="1769" name="Google Shape;1769;p52"/>
          <p:cNvSpPr txBox="1"/>
          <p:nvPr>
            <p:ph idx="1" type="subTitle"/>
          </p:nvPr>
        </p:nvSpPr>
        <p:spPr>
          <a:xfrm>
            <a:off x="1980125" y="2559150"/>
            <a:ext cx="3077100" cy="115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600">
                <a:latin typeface="Grandstander SemiBold"/>
                <a:ea typeface="Grandstander SemiBold"/>
                <a:cs typeface="Grandstander SemiBold"/>
                <a:sym typeface="Grandstander SemiBold"/>
              </a:rPr>
              <a:t>Do you have any questions?</a:t>
            </a:r>
            <a:endParaRPr sz="1600">
              <a:latin typeface="Grandstander SemiBold"/>
              <a:ea typeface="Grandstander SemiBold"/>
              <a:cs typeface="Grandstander SemiBold"/>
              <a:sym typeface="Grandstander SemiBold"/>
            </a:endParaRPr>
          </a:p>
          <a:p>
            <a:pPr indent="0" lvl="0" marL="0" rtl="0" algn="r">
              <a:spcBef>
                <a:spcPts val="1000"/>
              </a:spcBef>
              <a:spcAft>
                <a:spcPts val="0"/>
              </a:spcAft>
              <a:buNone/>
            </a:pPr>
            <a:r>
              <a:rPr lang="en"/>
              <a:t>youremail@freepik.com </a:t>
            </a:r>
            <a:endParaRPr/>
          </a:p>
          <a:p>
            <a:pPr indent="0" lvl="0" marL="0" rtl="0" algn="r">
              <a:spcBef>
                <a:spcPts val="0"/>
              </a:spcBef>
              <a:spcAft>
                <a:spcPts val="0"/>
              </a:spcAft>
              <a:buNone/>
            </a:pPr>
            <a:r>
              <a:rPr lang="en"/>
              <a:t>+91  620 421 838 </a:t>
            </a:r>
            <a:endParaRPr/>
          </a:p>
          <a:p>
            <a:pPr indent="0" lvl="0" marL="0" rtl="0" algn="r">
              <a:spcBef>
                <a:spcPts val="0"/>
              </a:spcBef>
              <a:spcAft>
                <a:spcPts val="0"/>
              </a:spcAft>
              <a:buNone/>
            </a:pPr>
            <a:r>
              <a:rPr lang="en"/>
              <a:t>yourcompany.com</a:t>
            </a:r>
            <a:endParaRPr/>
          </a:p>
        </p:txBody>
      </p:sp>
      <p:grpSp>
        <p:nvGrpSpPr>
          <p:cNvPr id="1770" name="Google Shape;1770;p52"/>
          <p:cNvGrpSpPr/>
          <p:nvPr/>
        </p:nvGrpSpPr>
        <p:grpSpPr>
          <a:xfrm rot="1238837">
            <a:off x="356693" y="694378"/>
            <a:ext cx="735466" cy="763789"/>
            <a:chOff x="487288" y="984800"/>
            <a:chExt cx="474279" cy="492573"/>
          </a:xfrm>
        </p:grpSpPr>
        <p:sp>
          <p:nvSpPr>
            <p:cNvPr id="1771" name="Google Shape;1771;p52"/>
            <p:cNvSpPr/>
            <p:nvPr/>
          </p:nvSpPr>
          <p:spPr>
            <a:xfrm>
              <a:off x="493957" y="984800"/>
              <a:ext cx="457511" cy="408444"/>
            </a:xfrm>
            <a:custGeom>
              <a:rect b="b" l="l" r="r" t="t"/>
              <a:pathLst>
                <a:path extrusionOk="0" h="4287" w="4802">
                  <a:moveTo>
                    <a:pt x="4631" y="0"/>
                  </a:moveTo>
                  <a:lnTo>
                    <a:pt x="2344" y="801"/>
                  </a:lnTo>
                  <a:lnTo>
                    <a:pt x="3031" y="1543"/>
                  </a:lnTo>
                  <a:lnTo>
                    <a:pt x="2173" y="2401"/>
                  </a:lnTo>
                  <a:lnTo>
                    <a:pt x="1143" y="1656"/>
                  </a:lnTo>
                  <a:lnTo>
                    <a:pt x="1" y="3486"/>
                  </a:lnTo>
                  <a:lnTo>
                    <a:pt x="1086" y="4287"/>
                  </a:lnTo>
                  <a:lnTo>
                    <a:pt x="1658" y="3086"/>
                  </a:lnTo>
                  <a:lnTo>
                    <a:pt x="2974" y="3887"/>
                  </a:lnTo>
                  <a:lnTo>
                    <a:pt x="3774" y="1944"/>
                  </a:lnTo>
                  <a:lnTo>
                    <a:pt x="4802" y="2401"/>
                  </a:lnTo>
                  <a:lnTo>
                    <a:pt x="4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2"/>
            <p:cNvSpPr/>
            <p:nvPr/>
          </p:nvSpPr>
          <p:spPr>
            <a:xfrm>
              <a:off x="487288" y="1205649"/>
              <a:ext cx="474279" cy="271724"/>
            </a:xfrm>
            <a:custGeom>
              <a:rect b="b" l="l" r="r" t="t"/>
              <a:pathLst>
                <a:path extrusionOk="0" h="2852" w="4978">
                  <a:moveTo>
                    <a:pt x="4096" y="0"/>
                  </a:moveTo>
                  <a:cubicBezTo>
                    <a:pt x="4090" y="0"/>
                    <a:pt x="4085" y="1"/>
                    <a:pt x="4080" y="2"/>
                  </a:cubicBezTo>
                  <a:cubicBezTo>
                    <a:pt x="4063" y="6"/>
                    <a:pt x="4050" y="19"/>
                    <a:pt x="4044" y="34"/>
                  </a:cubicBezTo>
                  <a:lnTo>
                    <a:pt x="3156" y="2175"/>
                  </a:lnTo>
                  <a:lnTo>
                    <a:pt x="2216" y="1373"/>
                  </a:lnTo>
                  <a:cubicBezTo>
                    <a:pt x="2205" y="1364"/>
                    <a:pt x="2192" y="1359"/>
                    <a:pt x="2179" y="1359"/>
                  </a:cubicBezTo>
                  <a:cubicBezTo>
                    <a:pt x="2176" y="1359"/>
                    <a:pt x="2174" y="1360"/>
                    <a:pt x="2171" y="1360"/>
                  </a:cubicBezTo>
                  <a:cubicBezTo>
                    <a:pt x="2154" y="1364"/>
                    <a:pt x="2139" y="1373"/>
                    <a:pt x="2131" y="1388"/>
                  </a:cubicBezTo>
                  <a:lnTo>
                    <a:pt x="1328" y="2709"/>
                  </a:lnTo>
                  <a:lnTo>
                    <a:pt x="409" y="2005"/>
                  </a:lnTo>
                  <a:lnTo>
                    <a:pt x="124" y="1151"/>
                  </a:lnTo>
                  <a:cubicBezTo>
                    <a:pt x="115" y="1124"/>
                    <a:pt x="93" y="1112"/>
                    <a:pt x="72" y="1112"/>
                  </a:cubicBezTo>
                  <a:cubicBezTo>
                    <a:pt x="37" y="1112"/>
                    <a:pt x="1" y="1143"/>
                    <a:pt x="15" y="1188"/>
                  </a:cubicBezTo>
                  <a:lnTo>
                    <a:pt x="307" y="2058"/>
                  </a:lnTo>
                  <a:cubicBezTo>
                    <a:pt x="309" y="2069"/>
                    <a:pt x="317" y="2077"/>
                    <a:pt x="326" y="2084"/>
                  </a:cubicBezTo>
                  <a:lnTo>
                    <a:pt x="1309" y="2839"/>
                  </a:lnTo>
                  <a:cubicBezTo>
                    <a:pt x="1320" y="2845"/>
                    <a:pt x="1333" y="2850"/>
                    <a:pt x="1345" y="2850"/>
                  </a:cubicBezTo>
                  <a:cubicBezTo>
                    <a:pt x="1347" y="2850"/>
                    <a:pt x="1352" y="2852"/>
                    <a:pt x="1356" y="2852"/>
                  </a:cubicBezTo>
                  <a:cubicBezTo>
                    <a:pt x="1371" y="2848"/>
                    <a:pt x="1386" y="2839"/>
                    <a:pt x="1394" y="2824"/>
                  </a:cubicBezTo>
                  <a:lnTo>
                    <a:pt x="2194" y="1505"/>
                  </a:lnTo>
                  <a:lnTo>
                    <a:pt x="3144" y="2313"/>
                  </a:lnTo>
                  <a:cubicBezTo>
                    <a:pt x="3153" y="2323"/>
                    <a:pt x="3166" y="2328"/>
                    <a:pt x="3180" y="2328"/>
                  </a:cubicBezTo>
                  <a:cubicBezTo>
                    <a:pt x="3184" y="2328"/>
                    <a:pt x="3188" y="2327"/>
                    <a:pt x="3193" y="2326"/>
                  </a:cubicBezTo>
                  <a:cubicBezTo>
                    <a:pt x="3212" y="2322"/>
                    <a:pt x="3225" y="2309"/>
                    <a:pt x="3233" y="2292"/>
                  </a:cubicBezTo>
                  <a:lnTo>
                    <a:pt x="4123" y="145"/>
                  </a:lnTo>
                  <a:lnTo>
                    <a:pt x="4884" y="647"/>
                  </a:lnTo>
                  <a:cubicBezTo>
                    <a:pt x="4894" y="653"/>
                    <a:pt x="4905" y="656"/>
                    <a:pt x="4915" y="656"/>
                  </a:cubicBezTo>
                  <a:cubicBezTo>
                    <a:pt x="4948" y="656"/>
                    <a:pt x="4977" y="629"/>
                    <a:pt x="4974" y="594"/>
                  </a:cubicBezTo>
                  <a:lnTo>
                    <a:pt x="4929" y="79"/>
                  </a:lnTo>
                  <a:cubicBezTo>
                    <a:pt x="4927" y="48"/>
                    <a:pt x="4902" y="25"/>
                    <a:pt x="4871" y="25"/>
                  </a:cubicBezTo>
                  <a:cubicBezTo>
                    <a:pt x="4870" y="25"/>
                    <a:pt x="4869" y="26"/>
                    <a:pt x="4867" y="26"/>
                  </a:cubicBezTo>
                  <a:cubicBezTo>
                    <a:pt x="4836" y="28"/>
                    <a:pt x="4812" y="55"/>
                    <a:pt x="4814" y="87"/>
                  </a:cubicBezTo>
                  <a:lnTo>
                    <a:pt x="4848" y="485"/>
                  </a:lnTo>
                  <a:lnTo>
                    <a:pt x="4127" y="9"/>
                  </a:lnTo>
                  <a:cubicBezTo>
                    <a:pt x="4118" y="3"/>
                    <a:pt x="4107"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2"/>
            <p:cNvSpPr/>
            <p:nvPr/>
          </p:nvSpPr>
          <p:spPr>
            <a:xfrm>
              <a:off x="583991" y="1374096"/>
              <a:ext cx="37443" cy="103088"/>
            </a:xfrm>
            <a:custGeom>
              <a:rect b="b" l="l" r="r" t="t"/>
              <a:pathLst>
                <a:path extrusionOk="0" h="1082" w="393">
                  <a:moveTo>
                    <a:pt x="69" y="0"/>
                  </a:moveTo>
                  <a:cubicBezTo>
                    <a:pt x="35" y="0"/>
                    <a:pt x="1" y="29"/>
                    <a:pt x="13" y="73"/>
                  </a:cubicBezTo>
                  <a:lnTo>
                    <a:pt x="275" y="1039"/>
                  </a:lnTo>
                  <a:cubicBezTo>
                    <a:pt x="281" y="1065"/>
                    <a:pt x="303" y="1082"/>
                    <a:pt x="330" y="1082"/>
                  </a:cubicBezTo>
                  <a:cubicBezTo>
                    <a:pt x="335" y="1082"/>
                    <a:pt x="339" y="1082"/>
                    <a:pt x="345" y="1080"/>
                  </a:cubicBezTo>
                  <a:cubicBezTo>
                    <a:pt x="375" y="1071"/>
                    <a:pt x="392" y="1039"/>
                    <a:pt x="386" y="1009"/>
                  </a:cubicBezTo>
                  <a:lnTo>
                    <a:pt x="122" y="43"/>
                  </a:lnTo>
                  <a:cubicBezTo>
                    <a:pt x="114" y="13"/>
                    <a:pt x="91" y="0"/>
                    <a:pt x="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2"/>
            <p:cNvSpPr/>
            <p:nvPr/>
          </p:nvSpPr>
          <p:spPr>
            <a:xfrm>
              <a:off x="648491" y="1280345"/>
              <a:ext cx="53640" cy="65644"/>
            </a:xfrm>
            <a:custGeom>
              <a:rect b="b" l="l" r="r" t="t"/>
              <a:pathLst>
                <a:path extrusionOk="0" h="689" w="563">
                  <a:moveTo>
                    <a:pt x="80" y="0"/>
                  </a:moveTo>
                  <a:cubicBezTo>
                    <a:pt x="39" y="0"/>
                    <a:pt x="0" y="47"/>
                    <a:pt x="32" y="91"/>
                  </a:cubicBezTo>
                  <a:lnTo>
                    <a:pt x="441" y="665"/>
                  </a:lnTo>
                  <a:cubicBezTo>
                    <a:pt x="451" y="680"/>
                    <a:pt x="471" y="689"/>
                    <a:pt x="488" y="689"/>
                  </a:cubicBezTo>
                  <a:cubicBezTo>
                    <a:pt x="534" y="689"/>
                    <a:pt x="562" y="636"/>
                    <a:pt x="534" y="599"/>
                  </a:cubicBezTo>
                  <a:lnTo>
                    <a:pt x="126" y="25"/>
                  </a:lnTo>
                  <a:cubicBezTo>
                    <a:pt x="113" y="7"/>
                    <a:pt x="97" y="0"/>
                    <a:pt x="80"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2"/>
            <p:cNvSpPr/>
            <p:nvPr/>
          </p:nvSpPr>
          <p:spPr>
            <a:xfrm>
              <a:off x="771586" y="1344751"/>
              <a:ext cx="29440" cy="76315"/>
            </a:xfrm>
            <a:custGeom>
              <a:rect b="b" l="l" r="r" t="t"/>
              <a:pathLst>
                <a:path extrusionOk="0" h="801" w="309">
                  <a:moveTo>
                    <a:pt x="66" y="1"/>
                  </a:moveTo>
                  <a:cubicBezTo>
                    <a:pt x="34" y="1"/>
                    <a:pt x="1" y="26"/>
                    <a:pt x="9" y="68"/>
                  </a:cubicBezTo>
                  <a:lnTo>
                    <a:pt x="189" y="758"/>
                  </a:lnTo>
                  <a:cubicBezTo>
                    <a:pt x="196" y="783"/>
                    <a:pt x="219" y="800"/>
                    <a:pt x="245" y="800"/>
                  </a:cubicBezTo>
                  <a:cubicBezTo>
                    <a:pt x="249" y="800"/>
                    <a:pt x="255" y="798"/>
                    <a:pt x="260" y="798"/>
                  </a:cubicBezTo>
                  <a:cubicBezTo>
                    <a:pt x="289" y="790"/>
                    <a:pt x="309" y="758"/>
                    <a:pt x="300" y="728"/>
                  </a:cubicBezTo>
                  <a:lnTo>
                    <a:pt x="119" y="40"/>
                  </a:lnTo>
                  <a:cubicBezTo>
                    <a:pt x="111" y="13"/>
                    <a:pt x="89"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2"/>
            <p:cNvSpPr/>
            <p:nvPr/>
          </p:nvSpPr>
          <p:spPr>
            <a:xfrm>
              <a:off x="845995" y="1164109"/>
              <a:ext cx="38396" cy="56974"/>
            </a:xfrm>
            <a:custGeom>
              <a:rect b="b" l="l" r="r" t="t"/>
              <a:pathLst>
                <a:path extrusionOk="0" h="598" w="403">
                  <a:moveTo>
                    <a:pt x="80" y="0"/>
                  </a:moveTo>
                  <a:cubicBezTo>
                    <a:pt x="41" y="0"/>
                    <a:pt x="1" y="41"/>
                    <a:pt x="28" y="87"/>
                  </a:cubicBezTo>
                  <a:lnTo>
                    <a:pt x="281" y="568"/>
                  </a:lnTo>
                  <a:cubicBezTo>
                    <a:pt x="292" y="587"/>
                    <a:pt x="311" y="598"/>
                    <a:pt x="332" y="598"/>
                  </a:cubicBezTo>
                  <a:cubicBezTo>
                    <a:pt x="375" y="598"/>
                    <a:pt x="402" y="553"/>
                    <a:pt x="383" y="515"/>
                  </a:cubicBezTo>
                  <a:lnTo>
                    <a:pt x="130" y="34"/>
                  </a:lnTo>
                  <a:cubicBezTo>
                    <a:pt x="119" y="10"/>
                    <a:pt x="100" y="0"/>
                    <a:pt x="80"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52"/>
          <p:cNvGrpSpPr/>
          <p:nvPr/>
        </p:nvGrpSpPr>
        <p:grpSpPr>
          <a:xfrm>
            <a:off x="328508" y="2490204"/>
            <a:ext cx="2106452" cy="2403115"/>
            <a:chOff x="253800" y="2181375"/>
            <a:chExt cx="1589775" cy="1813671"/>
          </a:xfrm>
        </p:grpSpPr>
        <p:sp>
          <p:nvSpPr>
            <p:cNvPr id="1778" name="Google Shape;1778;p52"/>
            <p:cNvSpPr/>
            <p:nvPr/>
          </p:nvSpPr>
          <p:spPr>
            <a:xfrm>
              <a:off x="295684" y="2181375"/>
              <a:ext cx="1547885" cy="1813665"/>
            </a:xfrm>
            <a:custGeom>
              <a:rect b="b" l="l" r="r" t="t"/>
              <a:pathLst>
                <a:path extrusionOk="0" h="19960" w="17035">
                  <a:moveTo>
                    <a:pt x="2740" y="1"/>
                  </a:moveTo>
                  <a:cubicBezTo>
                    <a:pt x="2494" y="1"/>
                    <a:pt x="2493" y="1003"/>
                    <a:pt x="2710" y="1301"/>
                  </a:cubicBezTo>
                  <a:cubicBezTo>
                    <a:pt x="2488" y="1118"/>
                    <a:pt x="1937" y="659"/>
                    <a:pt x="1803" y="523"/>
                  </a:cubicBezTo>
                  <a:cubicBezTo>
                    <a:pt x="1791" y="510"/>
                    <a:pt x="1778" y="505"/>
                    <a:pt x="1763" y="505"/>
                  </a:cubicBezTo>
                  <a:cubicBezTo>
                    <a:pt x="1571" y="505"/>
                    <a:pt x="1209" y="1513"/>
                    <a:pt x="1688" y="2151"/>
                  </a:cubicBezTo>
                  <a:cubicBezTo>
                    <a:pt x="1688" y="2151"/>
                    <a:pt x="1258" y="2008"/>
                    <a:pt x="1058" y="1865"/>
                  </a:cubicBezTo>
                  <a:cubicBezTo>
                    <a:pt x="1047" y="1858"/>
                    <a:pt x="1036" y="1854"/>
                    <a:pt x="1025" y="1854"/>
                  </a:cubicBezTo>
                  <a:cubicBezTo>
                    <a:pt x="835" y="1854"/>
                    <a:pt x="648" y="2974"/>
                    <a:pt x="945" y="3381"/>
                  </a:cubicBezTo>
                  <a:cubicBezTo>
                    <a:pt x="1258" y="3808"/>
                    <a:pt x="403" y="4351"/>
                    <a:pt x="888" y="5751"/>
                  </a:cubicBezTo>
                  <a:cubicBezTo>
                    <a:pt x="1171" y="6571"/>
                    <a:pt x="1984" y="7077"/>
                    <a:pt x="2765" y="7299"/>
                  </a:cubicBezTo>
                  <a:cubicBezTo>
                    <a:pt x="2818" y="7792"/>
                    <a:pt x="3106" y="8220"/>
                    <a:pt x="3574" y="8239"/>
                  </a:cubicBezTo>
                  <a:cubicBezTo>
                    <a:pt x="3581" y="8240"/>
                    <a:pt x="3588" y="8240"/>
                    <a:pt x="3595" y="8240"/>
                  </a:cubicBezTo>
                  <a:cubicBezTo>
                    <a:pt x="3812" y="8240"/>
                    <a:pt x="3936" y="8114"/>
                    <a:pt x="4006" y="7941"/>
                  </a:cubicBezTo>
                  <a:cubicBezTo>
                    <a:pt x="4242" y="8590"/>
                    <a:pt x="4431" y="9039"/>
                    <a:pt x="4431" y="9039"/>
                  </a:cubicBezTo>
                  <a:cubicBezTo>
                    <a:pt x="4431" y="9039"/>
                    <a:pt x="4670" y="9801"/>
                    <a:pt x="4668" y="10150"/>
                  </a:cubicBezTo>
                  <a:cubicBezTo>
                    <a:pt x="4591" y="10063"/>
                    <a:pt x="4546" y="10010"/>
                    <a:pt x="4546" y="10010"/>
                  </a:cubicBezTo>
                  <a:cubicBezTo>
                    <a:pt x="4546" y="10010"/>
                    <a:pt x="3916" y="10253"/>
                    <a:pt x="3559" y="10536"/>
                  </a:cubicBezTo>
                  <a:cubicBezTo>
                    <a:pt x="2516" y="10710"/>
                    <a:pt x="779" y="11044"/>
                    <a:pt x="430" y="11383"/>
                  </a:cubicBezTo>
                  <a:cubicBezTo>
                    <a:pt x="303" y="11506"/>
                    <a:pt x="228" y="11740"/>
                    <a:pt x="196" y="12044"/>
                  </a:cubicBezTo>
                  <a:cubicBezTo>
                    <a:pt x="194" y="12044"/>
                    <a:pt x="192" y="12042"/>
                    <a:pt x="190" y="12042"/>
                  </a:cubicBezTo>
                  <a:cubicBezTo>
                    <a:pt x="185" y="12041"/>
                    <a:pt x="180" y="12040"/>
                    <a:pt x="174" y="12040"/>
                  </a:cubicBezTo>
                  <a:cubicBezTo>
                    <a:pt x="150" y="12040"/>
                    <a:pt x="126" y="12056"/>
                    <a:pt x="118" y="12081"/>
                  </a:cubicBezTo>
                  <a:cubicBezTo>
                    <a:pt x="1" y="12476"/>
                    <a:pt x="84" y="13064"/>
                    <a:pt x="275" y="13724"/>
                  </a:cubicBezTo>
                  <a:cubicBezTo>
                    <a:pt x="528" y="15611"/>
                    <a:pt x="1190" y="17944"/>
                    <a:pt x="1288" y="18184"/>
                  </a:cubicBezTo>
                  <a:cubicBezTo>
                    <a:pt x="1316" y="18254"/>
                    <a:pt x="1720" y="18286"/>
                    <a:pt x="2361" y="18291"/>
                  </a:cubicBezTo>
                  <a:lnTo>
                    <a:pt x="2382" y="18327"/>
                  </a:lnTo>
                  <a:cubicBezTo>
                    <a:pt x="2393" y="18346"/>
                    <a:pt x="2412" y="18357"/>
                    <a:pt x="2431" y="18357"/>
                  </a:cubicBezTo>
                  <a:cubicBezTo>
                    <a:pt x="2442" y="18357"/>
                    <a:pt x="2452" y="18352"/>
                    <a:pt x="2461" y="18348"/>
                  </a:cubicBezTo>
                  <a:cubicBezTo>
                    <a:pt x="2480" y="18335"/>
                    <a:pt x="2491" y="18314"/>
                    <a:pt x="2486" y="18291"/>
                  </a:cubicBezTo>
                  <a:cubicBezTo>
                    <a:pt x="2597" y="18291"/>
                    <a:pt x="2714" y="18291"/>
                    <a:pt x="2837" y="18289"/>
                  </a:cubicBezTo>
                  <a:cubicBezTo>
                    <a:pt x="3337" y="19247"/>
                    <a:pt x="3883" y="19960"/>
                    <a:pt x="4380" y="19960"/>
                  </a:cubicBezTo>
                  <a:cubicBezTo>
                    <a:pt x="4397" y="19960"/>
                    <a:pt x="4414" y="19959"/>
                    <a:pt x="4431" y="19957"/>
                  </a:cubicBezTo>
                  <a:cubicBezTo>
                    <a:pt x="5917" y="19804"/>
                    <a:pt x="10984" y="18546"/>
                    <a:pt x="11176" y="18357"/>
                  </a:cubicBezTo>
                  <a:cubicBezTo>
                    <a:pt x="11216" y="18318"/>
                    <a:pt x="11208" y="18184"/>
                    <a:pt x="11171" y="17995"/>
                  </a:cubicBezTo>
                  <a:cubicBezTo>
                    <a:pt x="11470" y="17953"/>
                    <a:pt x="11748" y="17912"/>
                    <a:pt x="11864" y="17912"/>
                  </a:cubicBezTo>
                  <a:cubicBezTo>
                    <a:pt x="11877" y="17912"/>
                    <a:pt x="11888" y="17913"/>
                    <a:pt x="11897" y="17914"/>
                  </a:cubicBezTo>
                  <a:cubicBezTo>
                    <a:pt x="12041" y="17929"/>
                    <a:pt x="12189" y="17936"/>
                    <a:pt x="12337" y="17936"/>
                  </a:cubicBezTo>
                  <a:cubicBezTo>
                    <a:pt x="13362" y="17936"/>
                    <a:pt x="14419" y="17608"/>
                    <a:pt x="14755" y="17335"/>
                  </a:cubicBezTo>
                  <a:cubicBezTo>
                    <a:pt x="15764" y="17295"/>
                    <a:pt x="15785" y="17227"/>
                    <a:pt x="15800" y="17173"/>
                  </a:cubicBezTo>
                  <a:cubicBezTo>
                    <a:pt x="15834" y="17067"/>
                    <a:pt x="15800" y="15779"/>
                    <a:pt x="15749" y="14239"/>
                  </a:cubicBezTo>
                  <a:cubicBezTo>
                    <a:pt x="16385" y="13915"/>
                    <a:pt x="17034" y="13134"/>
                    <a:pt x="16913" y="12728"/>
                  </a:cubicBezTo>
                  <a:cubicBezTo>
                    <a:pt x="16839" y="12470"/>
                    <a:pt x="16264" y="11759"/>
                    <a:pt x="15632" y="11031"/>
                  </a:cubicBezTo>
                  <a:cubicBezTo>
                    <a:pt x="15587" y="9912"/>
                    <a:pt x="15549" y="9012"/>
                    <a:pt x="15538" y="8750"/>
                  </a:cubicBezTo>
                  <a:cubicBezTo>
                    <a:pt x="15538" y="8735"/>
                    <a:pt x="15532" y="8720"/>
                    <a:pt x="15519" y="8710"/>
                  </a:cubicBezTo>
                  <a:cubicBezTo>
                    <a:pt x="15510" y="8701"/>
                    <a:pt x="15499" y="8696"/>
                    <a:pt x="15485" y="8696"/>
                  </a:cubicBezTo>
                  <a:cubicBezTo>
                    <a:pt x="15482" y="8696"/>
                    <a:pt x="15479" y="8697"/>
                    <a:pt x="15477" y="8697"/>
                  </a:cubicBezTo>
                  <a:lnTo>
                    <a:pt x="12885" y="8873"/>
                  </a:lnTo>
                  <a:cubicBezTo>
                    <a:pt x="13233" y="8587"/>
                    <a:pt x="12705" y="7779"/>
                    <a:pt x="11622" y="7779"/>
                  </a:cubicBezTo>
                  <a:cubicBezTo>
                    <a:pt x="11613" y="7779"/>
                    <a:pt x="11603" y="7779"/>
                    <a:pt x="11593" y="7780"/>
                  </a:cubicBezTo>
                  <a:cubicBezTo>
                    <a:pt x="11593" y="7780"/>
                    <a:pt x="10612" y="7886"/>
                    <a:pt x="9956" y="8680"/>
                  </a:cubicBezTo>
                  <a:cubicBezTo>
                    <a:pt x="9756" y="8923"/>
                    <a:pt x="9757" y="9007"/>
                    <a:pt x="9856" y="9007"/>
                  </a:cubicBezTo>
                  <a:cubicBezTo>
                    <a:pt x="9994" y="9007"/>
                    <a:pt x="10319" y="8844"/>
                    <a:pt x="10552" y="8718"/>
                  </a:cubicBezTo>
                  <a:lnTo>
                    <a:pt x="10552" y="8718"/>
                  </a:lnTo>
                  <a:cubicBezTo>
                    <a:pt x="10488" y="8765"/>
                    <a:pt x="10426" y="8814"/>
                    <a:pt x="10369" y="8869"/>
                  </a:cubicBezTo>
                  <a:cubicBezTo>
                    <a:pt x="10346" y="8891"/>
                    <a:pt x="10346" y="8925"/>
                    <a:pt x="10367" y="8948"/>
                  </a:cubicBezTo>
                  <a:cubicBezTo>
                    <a:pt x="10367" y="8948"/>
                    <a:pt x="10369" y="8948"/>
                    <a:pt x="10369" y="8950"/>
                  </a:cubicBezTo>
                  <a:cubicBezTo>
                    <a:pt x="10335" y="8984"/>
                    <a:pt x="10299" y="9016"/>
                    <a:pt x="10265" y="9050"/>
                  </a:cubicBezTo>
                  <a:lnTo>
                    <a:pt x="8211" y="9191"/>
                  </a:lnTo>
                  <a:cubicBezTo>
                    <a:pt x="8181" y="9193"/>
                    <a:pt x="8158" y="9218"/>
                    <a:pt x="8158" y="9248"/>
                  </a:cubicBezTo>
                  <a:lnTo>
                    <a:pt x="8164" y="9797"/>
                  </a:lnTo>
                  <a:cubicBezTo>
                    <a:pt x="8048" y="9788"/>
                    <a:pt x="7931" y="9782"/>
                    <a:pt x="7820" y="9782"/>
                  </a:cubicBezTo>
                  <a:cubicBezTo>
                    <a:pt x="7462" y="9782"/>
                    <a:pt x="7163" y="9844"/>
                    <a:pt x="7147" y="10048"/>
                  </a:cubicBezTo>
                  <a:cubicBezTo>
                    <a:pt x="7145" y="10089"/>
                    <a:pt x="7138" y="10142"/>
                    <a:pt x="7128" y="10208"/>
                  </a:cubicBezTo>
                  <a:cubicBezTo>
                    <a:pt x="6894" y="9923"/>
                    <a:pt x="6896" y="9188"/>
                    <a:pt x="6796" y="8886"/>
                  </a:cubicBezTo>
                  <a:cubicBezTo>
                    <a:pt x="6681" y="8544"/>
                    <a:pt x="7888" y="8852"/>
                    <a:pt x="8605" y="7971"/>
                  </a:cubicBezTo>
                  <a:cubicBezTo>
                    <a:pt x="9092" y="7371"/>
                    <a:pt x="8852" y="5922"/>
                    <a:pt x="8456" y="4747"/>
                  </a:cubicBezTo>
                  <a:cubicBezTo>
                    <a:pt x="8437" y="4634"/>
                    <a:pt x="8398" y="4526"/>
                    <a:pt x="8343" y="4426"/>
                  </a:cubicBezTo>
                  <a:cubicBezTo>
                    <a:pt x="8103" y="3787"/>
                    <a:pt x="7830" y="3272"/>
                    <a:pt x="7632" y="3093"/>
                  </a:cubicBezTo>
                  <a:cubicBezTo>
                    <a:pt x="7632" y="3093"/>
                    <a:pt x="7547" y="635"/>
                    <a:pt x="5832" y="523"/>
                  </a:cubicBezTo>
                  <a:cubicBezTo>
                    <a:pt x="4116" y="408"/>
                    <a:pt x="3259" y="465"/>
                    <a:pt x="2859" y="65"/>
                  </a:cubicBezTo>
                  <a:cubicBezTo>
                    <a:pt x="2814" y="21"/>
                    <a:pt x="2775" y="1"/>
                    <a:pt x="2740"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779" name="Google Shape;1779;p52"/>
            <p:cNvGrpSpPr/>
            <p:nvPr/>
          </p:nvGrpSpPr>
          <p:grpSpPr>
            <a:xfrm>
              <a:off x="253800" y="2181375"/>
              <a:ext cx="1589775" cy="1813671"/>
              <a:chOff x="253800" y="2181375"/>
              <a:chExt cx="1589775" cy="1813671"/>
            </a:xfrm>
          </p:grpSpPr>
          <p:sp>
            <p:nvSpPr>
              <p:cNvPr id="1780" name="Google Shape;1780;p52"/>
              <p:cNvSpPr/>
              <p:nvPr/>
            </p:nvSpPr>
            <p:spPr>
              <a:xfrm>
                <a:off x="1416237" y="3004889"/>
                <a:ext cx="427338" cy="483402"/>
              </a:xfrm>
              <a:custGeom>
                <a:rect b="b" l="l" r="r" t="t"/>
                <a:pathLst>
                  <a:path extrusionOk="0" h="5320" w="4703">
                    <a:moveTo>
                      <a:pt x="1436" y="0"/>
                    </a:moveTo>
                    <a:cubicBezTo>
                      <a:pt x="1094" y="0"/>
                      <a:pt x="1" y="1116"/>
                      <a:pt x="130" y="1771"/>
                    </a:cubicBezTo>
                    <a:cubicBezTo>
                      <a:pt x="271" y="2473"/>
                      <a:pt x="1920" y="4820"/>
                      <a:pt x="2586" y="5242"/>
                    </a:cubicBezTo>
                    <a:cubicBezTo>
                      <a:pt x="2671" y="5295"/>
                      <a:pt x="2769" y="5319"/>
                      <a:pt x="2874" y="5319"/>
                    </a:cubicBezTo>
                    <a:cubicBezTo>
                      <a:pt x="3600" y="5319"/>
                      <a:pt x="4702" y="4185"/>
                      <a:pt x="4548" y="3665"/>
                    </a:cubicBezTo>
                    <a:cubicBezTo>
                      <a:pt x="4372" y="3069"/>
                      <a:pt x="1496" y="17"/>
                      <a:pt x="1496" y="17"/>
                    </a:cubicBezTo>
                    <a:cubicBezTo>
                      <a:pt x="1481" y="6"/>
                      <a:pt x="1460" y="0"/>
                      <a:pt x="1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2"/>
              <p:cNvSpPr/>
              <p:nvPr/>
            </p:nvSpPr>
            <p:spPr>
              <a:xfrm>
                <a:off x="329036" y="2181375"/>
                <a:ext cx="657227" cy="675400"/>
              </a:xfrm>
              <a:custGeom>
                <a:rect b="b" l="l" r="r" t="t"/>
                <a:pathLst>
                  <a:path extrusionOk="0" h="7433" w="7233">
                    <a:moveTo>
                      <a:pt x="2341" y="1"/>
                    </a:moveTo>
                    <a:cubicBezTo>
                      <a:pt x="2095" y="1"/>
                      <a:pt x="2093" y="1000"/>
                      <a:pt x="2307" y="1302"/>
                    </a:cubicBezTo>
                    <a:lnTo>
                      <a:pt x="2307" y="1302"/>
                    </a:lnTo>
                    <a:cubicBezTo>
                      <a:pt x="2084" y="1117"/>
                      <a:pt x="1538" y="659"/>
                      <a:pt x="1401" y="523"/>
                    </a:cubicBezTo>
                    <a:cubicBezTo>
                      <a:pt x="1389" y="511"/>
                      <a:pt x="1376" y="505"/>
                      <a:pt x="1362" y="505"/>
                    </a:cubicBezTo>
                    <a:cubicBezTo>
                      <a:pt x="1172" y="505"/>
                      <a:pt x="809" y="1513"/>
                      <a:pt x="1286" y="2153"/>
                    </a:cubicBezTo>
                    <a:cubicBezTo>
                      <a:pt x="1286" y="2153"/>
                      <a:pt x="858" y="2008"/>
                      <a:pt x="658" y="1865"/>
                    </a:cubicBezTo>
                    <a:cubicBezTo>
                      <a:pt x="648" y="1858"/>
                      <a:pt x="637" y="1854"/>
                      <a:pt x="626" y="1854"/>
                    </a:cubicBezTo>
                    <a:cubicBezTo>
                      <a:pt x="435" y="1854"/>
                      <a:pt x="246" y="2976"/>
                      <a:pt x="543" y="3381"/>
                    </a:cubicBezTo>
                    <a:cubicBezTo>
                      <a:pt x="858" y="3808"/>
                      <a:pt x="1" y="4353"/>
                      <a:pt x="486" y="5754"/>
                    </a:cubicBezTo>
                    <a:cubicBezTo>
                      <a:pt x="885" y="6899"/>
                      <a:pt x="2314" y="7432"/>
                      <a:pt x="3244" y="7432"/>
                    </a:cubicBezTo>
                    <a:cubicBezTo>
                      <a:pt x="3451" y="7432"/>
                      <a:pt x="3633" y="7406"/>
                      <a:pt x="3774" y="7354"/>
                    </a:cubicBezTo>
                    <a:cubicBezTo>
                      <a:pt x="4544" y="7067"/>
                      <a:pt x="5745" y="3296"/>
                      <a:pt x="7232" y="3096"/>
                    </a:cubicBezTo>
                    <a:cubicBezTo>
                      <a:pt x="7232" y="3096"/>
                      <a:pt x="7145" y="637"/>
                      <a:pt x="5432" y="523"/>
                    </a:cubicBezTo>
                    <a:cubicBezTo>
                      <a:pt x="3717" y="410"/>
                      <a:pt x="2859" y="465"/>
                      <a:pt x="2459" y="65"/>
                    </a:cubicBezTo>
                    <a:cubicBezTo>
                      <a:pt x="2415" y="21"/>
                      <a:pt x="2375" y="1"/>
                      <a:pt x="2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2"/>
              <p:cNvSpPr/>
              <p:nvPr/>
            </p:nvSpPr>
            <p:spPr>
              <a:xfrm>
                <a:off x="378558" y="2443068"/>
                <a:ext cx="1050945" cy="1278652"/>
              </a:xfrm>
              <a:custGeom>
                <a:rect b="b" l="l" r="r" t="t"/>
                <a:pathLst>
                  <a:path extrusionOk="0" h="14072" w="11566">
                    <a:moveTo>
                      <a:pt x="5491" y="1"/>
                    </a:moveTo>
                    <a:cubicBezTo>
                      <a:pt x="4257" y="1"/>
                      <a:pt x="2571" y="273"/>
                      <a:pt x="2571" y="273"/>
                    </a:cubicBezTo>
                    <a:cubicBezTo>
                      <a:pt x="1199" y="728"/>
                      <a:pt x="3487" y="6159"/>
                      <a:pt x="3487" y="6159"/>
                    </a:cubicBezTo>
                    <a:cubicBezTo>
                      <a:pt x="3487" y="6159"/>
                      <a:pt x="3774" y="7072"/>
                      <a:pt x="3716" y="7360"/>
                    </a:cubicBezTo>
                    <a:cubicBezTo>
                      <a:pt x="3659" y="7645"/>
                      <a:pt x="573" y="8332"/>
                      <a:pt x="286" y="8503"/>
                    </a:cubicBezTo>
                    <a:cubicBezTo>
                      <a:pt x="1" y="8675"/>
                      <a:pt x="1" y="12999"/>
                      <a:pt x="173" y="13685"/>
                    </a:cubicBezTo>
                    <a:cubicBezTo>
                      <a:pt x="248" y="13987"/>
                      <a:pt x="2457" y="14071"/>
                      <a:pt x="4910" y="14071"/>
                    </a:cubicBezTo>
                    <a:cubicBezTo>
                      <a:pt x="8039" y="14071"/>
                      <a:pt x="11565" y="13934"/>
                      <a:pt x="11565" y="13934"/>
                    </a:cubicBezTo>
                    <a:cubicBezTo>
                      <a:pt x="11565" y="13934"/>
                      <a:pt x="10650" y="7913"/>
                      <a:pt x="10422" y="7456"/>
                    </a:cubicBezTo>
                    <a:cubicBezTo>
                      <a:pt x="10355" y="7322"/>
                      <a:pt x="10004" y="7278"/>
                      <a:pt x="9531" y="7278"/>
                    </a:cubicBezTo>
                    <a:cubicBezTo>
                      <a:pt x="8601" y="7278"/>
                      <a:pt x="7203" y="7449"/>
                      <a:pt x="6580" y="7449"/>
                    </a:cubicBezTo>
                    <a:cubicBezTo>
                      <a:pt x="6436" y="7449"/>
                      <a:pt x="6333" y="7440"/>
                      <a:pt x="6287" y="7417"/>
                    </a:cubicBezTo>
                    <a:cubicBezTo>
                      <a:pt x="5945" y="7245"/>
                      <a:pt x="5964" y="6349"/>
                      <a:pt x="5849" y="6006"/>
                    </a:cubicBezTo>
                    <a:cubicBezTo>
                      <a:pt x="5734" y="5664"/>
                      <a:pt x="6941" y="5972"/>
                      <a:pt x="7658" y="5093"/>
                    </a:cubicBezTo>
                    <a:cubicBezTo>
                      <a:pt x="8473" y="4093"/>
                      <a:pt x="7258" y="728"/>
                      <a:pt x="6687" y="216"/>
                    </a:cubicBezTo>
                    <a:cubicBezTo>
                      <a:pt x="6510" y="56"/>
                      <a:pt x="6046" y="1"/>
                      <a:pt x="5491"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2"/>
              <p:cNvSpPr/>
              <p:nvPr/>
            </p:nvSpPr>
            <p:spPr>
              <a:xfrm>
                <a:off x="860415" y="2656329"/>
                <a:ext cx="113672" cy="137842"/>
              </a:xfrm>
              <a:custGeom>
                <a:rect b="b" l="l" r="r" t="t"/>
                <a:pathLst>
                  <a:path extrusionOk="0" h="1517" w="1251">
                    <a:moveTo>
                      <a:pt x="82" y="0"/>
                    </a:moveTo>
                    <a:cubicBezTo>
                      <a:pt x="37" y="0"/>
                      <a:pt x="1" y="62"/>
                      <a:pt x="46" y="101"/>
                    </a:cubicBezTo>
                    <a:cubicBezTo>
                      <a:pt x="533" y="531"/>
                      <a:pt x="1057" y="1059"/>
                      <a:pt x="1086" y="1193"/>
                    </a:cubicBezTo>
                    <a:cubicBezTo>
                      <a:pt x="829" y="1250"/>
                      <a:pt x="397" y="1399"/>
                      <a:pt x="378" y="1406"/>
                    </a:cubicBezTo>
                    <a:cubicBezTo>
                      <a:pt x="318" y="1427"/>
                      <a:pt x="333" y="1516"/>
                      <a:pt x="397" y="1516"/>
                    </a:cubicBezTo>
                    <a:cubicBezTo>
                      <a:pt x="403" y="1516"/>
                      <a:pt x="410" y="1516"/>
                      <a:pt x="416" y="1514"/>
                    </a:cubicBezTo>
                    <a:cubicBezTo>
                      <a:pt x="420" y="1512"/>
                      <a:pt x="874" y="1357"/>
                      <a:pt x="1125" y="1301"/>
                    </a:cubicBezTo>
                    <a:cubicBezTo>
                      <a:pt x="1161" y="1295"/>
                      <a:pt x="1191" y="1267"/>
                      <a:pt x="1199" y="1231"/>
                    </a:cubicBezTo>
                    <a:cubicBezTo>
                      <a:pt x="1250" y="1033"/>
                      <a:pt x="461" y="316"/>
                      <a:pt x="120" y="16"/>
                    </a:cubicBezTo>
                    <a:cubicBezTo>
                      <a:pt x="108" y="5"/>
                      <a:pt x="95" y="0"/>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2"/>
              <p:cNvSpPr/>
              <p:nvPr/>
            </p:nvSpPr>
            <p:spPr>
              <a:xfrm>
                <a:off x="735021" y="2641881"/>
                <a:ext cx="89593" cy="99679"/>
              </a:xfrm>
              <a:custGeom>
                <a:rect b="b" l="l" r="r" t="t"/>
                <a:pathLst>
                  <a:path extrusionOk="0" h="1097" w="986">
                    <a:moveTo>
                      <a:pt x="704" y="0"/>
                    </a:moveTo>
                    <a:cubicBezTo>
                      <a:pt x="699" y="0"/>
                      <a:pt x="694" y="1"/>
                      <a:pt x="689" y="2"/>
                    </a:cubicBezTo>
                    <a:cubicBezTo>
                      <a:pt x="660" y="9"/>
                      <a:pt x="640" y="41"/>
                      <a:pt x="649" y="73"/>
                    </a:cubicBezTo>
                    <a:cubicBezTo>
                      <a:pt x="749" y="439"/>
                      <a:pt x="832" y="869"/>
                      <a:pt x="809" y="977"/>
                    </a:cubicBezTo>
                    <a:cubicBezTo>
                      <a:pt x="704" y="932"/>
                      <a:pt x="381" y="592"/>
                      <a:pt x="121" y="277"/>
                    </a:cubicBezTo>
                    <a:cubicBezTo>
                      <a:pt x="109" y="263"/>
                      <a:pt x="94" y="258"/>
                      <a:pt x="80" y="258"/>
                    </a:cubicBezTo>
                    <a:cubicBezTo>
                      <a:pt x="38" y="258"/>
                      <a:pt x="1" y="307"/>
                      <a:pt x="34" y="351"/>
                    </a:cubicBezTo>
                    <a:cubicBezTo>
                      <a:pt x="219" y="575"/>
                      <a:pt x="668" y="1096"/>
                      <a:pt x="826" y="1096"/>
                    </a:cubicBezTo>
                    <a:cubicBezTo>
                      <a:pt x="851" y="1096"/>
                      <a:pt x="877" y="1084"/>
                      <a:pt x="894" y="1062"/>
                    </a:cubicBezTo>
                    <a:cubicBezTo>
                      <a:pt x="985" y="939"/>
                      <a:pt x="830" y="309"/>
                      <a:pt x="760" y="43"/>
                    </a:cubicBezTo>
                    <a:cubicBezTo>
                      <a:pt x="752" y="18"/>
                      <a:pt x="729" y="0"/>
                      <a:pt x="7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2"/>
              <p:cNvSpPr/>
              <p:nvPr/>
            </p:nvSpPr>
            <p:spPr>
              <a:xfrm>
                <a:off x="941467" y="2598811"/>
                <a:ext cx="77235" cy="92501"/>
              </a:xfrm>
              <a:custGeom>
                <a:rect b="b" l="l" r="r" t="t"/>
                <a:pathLst>
                  <a:path extrusionOk="0" h="1018" w="850">
                    <a:moveTo>
                      <a:pt x="564" y="1"/>
                    </a:moveTo>
                    <a:cubicBezTo>
                      <a:pt x="529" y="1"/>
                      <a:pt x="494" y="30"/>
                      <a:pt x="507" y="74"/>
                    </a:cubicBezTo>
                    <a:cubicBezTo>
                      <a:pt x="605" y="391"/>
                      <a:pt x="690" y="751"/>
                      <a:pt x="688" y="885"/>
                    </a:cubicBezTo>
                    <a:cubicBezTo>
                      <a:pt x="582" y="802"/>
                      <a:pt x="328" y="470"/>
                      <a:pt x="124" y="170"/>
                    </a:cubicBezTo>
                    <a:cubicBezTo>
                      <a:pt x="112" y="152"/>
                      <a:pt x="95" y="144"/>
                      <a:pt x="78" y="144"/>
                    </a:cubicBezTo>
                    <a:cubicBezTo>
                      <a:pt x="39" y="144"/>
                      <a:pt x="0" y="189"/>
                      <a:pt x="31" y="234"/>
                    </a:cubicBezTo>
                    <a:cubicBezTo>
                      <a:pt x="382" y="753"/>
                      <a:pt x="614" y="1017"/>
                      <a:pt x="716" y="1017"/>
                    </a:cubicBezTo>
                    <a:lnTo>
                      <a:pt x="722" y="1017"/>
                    </a:lnTo>
                    <a:cubicBezTo>
                      <a:pt x="752" y="1013"/>
                      <a:pt x="778" y="994"/>
                      <a:pt x="788" y="966"/>
                    </a:cubicBezTo>
                    <a:cubicBezTo>
                      <a:pt x="850" y="813"/>
                      <a:pt x="656" y="168"/>
                      <a:pt x="618" y="42"/>
                    </a:cubicBezTo>
                    <a:cubicBezTo>
                      <a:pt x="609" y="13"/>
                      <a:pt x="586" y="1"/>
                      <a:pt x="5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2"/>
              <p:cNvSpPr/>
              <p:nvPr/>
            </p:nvSpPr>
            <p:spPr>
              <a:xfrm>
                <a:off x="853328" y="2797443"/>
                <a:ext cx="111037" cy="98952"/>
              </a:xfrm>
              <a:custGeom>
                <a:rect b="b" l="l" r="r" t="t"/>
                <a:pathLst>
                  <a:path extrusionOk="0" h="1089" w="1222">
                    <a:moveTo>
                      <a:pt x="1163" y="1"/>
                    </a:moveTo>
                    <a:cubicBezTo>
                      <a:pt x="1134" y="1"/>
                      <a:pt x="1109" y="21"/>
                      <a:pt x="1105" y="50"/>
                    </a:cubicBezTo>
                    <a:cubicBezTo>
                      <a:pt x="975" y="831"/>
                      <a:pt x="803" y="966"/>
                      <a:pt x="711" y="974"/>
                    </a:cubicBezTo>
                    <a:cubicBezTo>
                      <a:pt x="707" y="975"/>
                      <a:pt x="702" y="975"/>
                      <a:pt x="698" y="975"/>
                    </a:cubicBezTo>
                    <a:cubicBezTo>
                      <a:pt x="500" y="975"/>
                      <a:pt x="245" y="510"/>
                      <a:pt x="128" y="210"/>
                    </a:cubicBezTo>
                    <a:cubicBezTo>
                      <a:pt x="119" y="181"/>
                      <a:pt x="98" y="169"/>
                      <a:pt x="76" y="169"/>
                    </a:cubicBezTo>
                    <a:cubicBezTo>
                      <a:pt x="38" y="169"/>
                      <a:pt x="0" y="204"/>
                      <a:pt x="22" y="250"/>
                    </a:cubicBezTo>
                    <a:cubicBezTo>
                      <a:pt x="56" y="338"/>
                      <a:pt x="358" y="1089"/>
                      <a:pt x="700" y="1089"/>
                    </a:cubicBezTo>
                    <a:lnTo>
                      <a:pt x="724" y="1089"/>
                    </a:lnTo>
                    <a:cubicBezTo>
                      <a:pt x="947" y="1066"/>
                      <a:pt x="1109" y="731"/>
                      <a:pt x="1218" y="67"/>
                    </a:cubicBezTo>
                    <a:cubicBezTo>
                      <a:pt x="1222" y="38"/>
                      <a:pt x="1201" y="8"/>
                      <a:pt x="1171" y="2"/>
                    </a:cubicBezTo>
                    <a:cubicBezTo>
                      <a:pt x="1168" y="1"/>
                      <a:pt x="1165" y="1"/>
                      <a:pt x="1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2"/>
              <p:cNvSpPr/>
              <p:nvPr/>
            </p:nvSpPr>
            <p:spPr>
              <a:xfrm>
                <a:off x="663783" y="2604899"/>
                <a:ext cx="186909" cy="179731"/>
              </a:xfrm>
              <a:custGeom>
                <a:rect b="b" l="l" r="r" t="t"/>
                <a:pathLst>
                  <a:path extrusionOk="0" h="1978" w="2057">
                    <a:moveTo>
                      <a:pt x="1069" y="114"/>
                    </a:moveTo>
                    <a:cubicBezTo>
                      <a:pt x="1552" y="116"/>
                      <a:pt x="1944" y="507"/>
                      <a:pt x="1944" y="990"/>
                    </a:cubicBezTo>
                    <a:cubicBezTo>
                      <a:pt x="1944" y="1344"/>
                      <a:pt x="1729" y="1663"/>
                      <a:pt x="1403" y="1797"/>
                    </a:cubicBezTo>
                    <a:cubicBezTo>
                      <a:pt x="1294" y="1842"/>
                      <a:pt x="1180" y="1864"/>
                      <a:pt x="1067" y="1864"/>
                    </a:cubicBezTo>
                    <a:cubicBezTo>
                      <a:pt x="840" y="1864"/>
                      <a:pt x="617" y="1775"/>
                      <a:pt x="450" y="1608"/>
                    </a:cubicBezTo>
                    <a:cubicBezTo>
                      <a:pt x="201" y="1359"/>
                      <a:pt x="124" y="982"/>
                      <a:pt x="260" y="656"/>
                    </a:cubicBezTo>
                    <a:cubicBezTo>
                      <a:pt x="396" y="329"/>
                      <a:pt x="714" y="116"/>
                      <a:pt x="1069" y="116"/>
                    </a:cubicBezTo>
                    <a:lnTo>
                      <a:pt x="1069" y="114"/>
                    </a:lnTo>
                    <a:close/>
                    <a:moveTo>
                      <a:pt x="1069" y="0"/>
                    </a:moveTo>
                    <a:cubicBezTo>
                      <a:pt x="812" y="0"/>
                      <a:pt x="558" y="101"/>
                      <a:pt x="369" y="290"/>
                    </a:cubicBezTo>
                    <a:cubicBezTo>
                      <a:pt x="86" y="573"/>
                      <a:pt x="1" y="997"/>
                      <a:pt x="154" y="1367"/>
                    </a:cubicBezTo>
                    <a:cubicBezTo>
                      <a:pt x="307" y="1737"/>
                      <a:pt x="669" y="1978"/>
                      <a:pt x="1069" y="1978"/>
                    </a:cubicBezTo>
                    <a:cubicBezTo>
                      <a:pt x="1614" y="1978"/>
                      <a:pt x="2056" y="1535"/>
                      <a:pt x="2056" y="988"/>
                    </a:cubicBezTo>
                    <a:cubicBezTo>
                      <a:pt x="2056" y="588"/>
                      <a:pt x="1816" y="229"/>
                      <a:pt x="1446" y="75"/>
                    </a:cubicBezTo>
                    <a:cubicBezTo>
                      <a:pt x="1324" y="25"/>
                      <a:pt x="1196" y="0"/>
                      <a:pt x="1069"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2"/>
              <p:cNvSpPr/>
              <p:nvPr/>
            </p:nvSpPr>
            <p:spPr>
              <a:xfrm>
                <a:off x="875590" y="2537840"/>
                <a:ext cx="186818" cy="179731"/>
              </a:xfrm>
              <a:custGeom>
                <a:rect b="b" l="l" r="r" t="t"/>
                <a:pathLst>
                  <a:path extrusionOk="0" h="1978" w="2056">
                    <a:moveTo>
                      <a:pt x="1066" y="115"/>
                    </a:moveTo>
                    <a:cubicBezTo>
                      <a:pt x="1549" y="115"/>
                      <a:pt x="1941" y="507"/>
                      <a:pt x="1941" y="990"/>
                    </a:cubicBezTo>
                    <a:cubicBezTo>
                      <a:pt x="1941" y="1343"/>
                      <a:pt x="1728" y="1662"/>
                      <a:pt x="1400" y="1799"/>
                    </a:cubicBezTo>
                    <a:cubicBezTo>
                      <a:pt x="1293" y="1843"/>
                      <a:pt x="1180" y="1864"/>
                      <a:pt x="1067" y="1864"/>
                    </a:cubicBezTo>
                    <a:cubicBezTo>
                      <a:pt x="840" y="1864"/>
                      <a:pt x="615" y="1776"/>
                      <a:pt x="447" y="1609"/>
                    </a:cubicBezTo>
                    <a:cubicBezTo>
                      <a:pt x="198" y="1358"/>
                      <a:pt x="123" y="984"/>
                      <a:pt x="258" y="656"/>
                    </a:cubicBezTo>
                    <a:cubicBezTo>
                      <a:pt x="394" y="328"/>
                      <a:pt x="713" y="115"/>
                      <a:pt x="1066" y="115"/>
                    </a:cubicBezTo>
                    <a:close/>
                    <a:moveTo>
                      <a:pt x="1067" y="1"/>
                    </a:moveTo>
                    <a:cubicBezTo>
                      <a:pt x="809" y="1"/>
                      <a:pt x="556" y="100"/>
                      <a:pt x="366" y="290"/>
                    </a:cubicBezTo>
                    <a:cubicBezTo>
                      <a:pt x="85" y="573"/>
                      <a:pt x="0" y="998"/>
                      <a:pt x="153" y="1369"/>
                    </a:cubicBezTo>
                    <a:cubicBezTo>
                      <a:pt x="306" y="1737"/>
                      <a:pt x="666" y="1977"/>
                      <a:pt x="1066" y="1977"/>
                    </a:cubicBezTo>
                    <a:cubicBezTo>
                      <a:pt x="1611" y="1977"/>
                      <a:pt x="2054" y="1535"/>
                      <a:pt x="2056" y="990"/>
                    </a:cubicBezTo>
                    <a:cubicBezTo>
                      <a:pt x="2056" y="590"/>
                      <a:pt x="1813" y="228"/>
                      <a:pt x="1445" y="75"/>
                    </a:cubicBezTo>
                    <a:cubicBezTo>
                      <a:pt x="1323" y="25"/>
                      <a:pt x="1194" y="1"/>
                      <a:pt x="1067"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2"/>
              <p:cNvSpPr/>
              <p:nvPr/>
            </p:nvSpPr>
            <p:spPr>
              <a:xfrm>
                <a:off x="523760" y="2745014"/>
                <a:ext cx="160740" cy="185092"/>
              </a:xfrm>
              <a:custGeom>
                <a:rect b="b" l="l" r="r" t="t"/>
                <a:pathLst>
                  <a:path extrusionOk="0" h="2037" w="1769">
                    <a:moveTo>
                      <a:pt x="687" y="1"/>
                    </a:moveTo>
                    <a:cubicBezTo>
                      <a:pt x="571" y="1"/>
                      <a:pt x="462" y="65"/>
                      <a:pt x="373" y="236"/>
                    </a:cubicBezTo>
                    <a:cubicBezTo>
                      <a:pt x="1" y="951"/>
                      <a:pt x="286" y="2009"/>
                      <a:pt x="1031" y="2036"/>
                    </a:cubicBezTo>
                    <a:cubicBezTo>
                      <a:pt x="1038" y="2037"/>
                      <a:pt x="1045" y="2037"/>
                      <a:pt x="1052" y="2037"/>
                    </a:cubicBezTo>
                    <a:cubicBezTo>
                      <a:pt x="1768" y="2037"/>
                      <a:pt x="1488" y="664"/>
                      <a:pt x="1488" y="664"/>
                    </a:cubicBezTo>
                    <a:cubicBezTo>
                      <a:pt x="1488" y="664"/>
                      <a:pt x="1056" y="1"/>
                      <a:pt x="687"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2"/>
              <p:cNvSpPr/>
              <p:nvPr/>
            </p:nvSpPr>
            <p:spPr>
              <a:xfrm>
                <a:off x="564831" y="2805257"/>
                <a:ext cx="66331" cy="70330"/>
              </a:xfrm>
              <a:custGeom>
                <a:rect b="b" l="l" r="r" t="t"/>
                <a:pathLst>
                  <a:path extrusionOk="0" h="774" w="730">
                    <a:moveTo>
                      <a:pt x="264" y="1"/>
                    </a:moveTo>
                    <a:cubicBezTo>
                      <a:pt x="85" y="1"/>
                      <a:pt x="21" y="343"/>
                      <a:pt x="6" y="450"/>
                    </a:cubicBezTo>
                    <a:cubicBezTo>
                      <a:pt x="1" y="492"/>
                      <a:pt x="32" y="515"/>
                      <a:pt x="64" y="515"/>
                    </a:cubicBezTo>
                    <a:cubicBezTo>
                      <a:pt x="90" y="515"/>
                      <a:pt x="116" y="500"/>
                      <a:pt x="121" y="467"/>
                    </a:cubicBezTo>
                    <a:cubicBezTo>
                      <a:pt x="145" y="303"/>
                      <a:pt x="209" y="116"/>
                      <a:pt x="262" y="116"/>
                    </a:cubicBezTo>
                    <a:cubicBezTo>
                      <a:pt x="324" y="128"/>
                      <a:pt x="485" y="418"/>
                      <a:pt x="611" y="737"/>
                    </a:cubicBezTo>
                    <a:cubicBezTo>
                      <a:pt x="619" y="758"/>
                      <a:pt x="640" y="773"/>
                      <a:pt x="663" y="773"/>
                    </a:cubicBezTo>
                    <a:lnTo>
                      <a:pt x="663" y="773"/>
                    </a:lnTo>
                    <a:cubicBezTo>
                      <a:pt x="703" y="772"/>
                      <a:pt x="730" y="732"/>
                      <a:pt x="715" y="694"/>
                    </a:cubicBezTo>
                    <a:cubicBezTo>
                      <a:pt x="615" y="437"/>
                      <a:pt x="421" y="1"/>
                      <a:pt x="264" y="1"/>
                    </a:cubicBezTo>
                    <a:close/>
                    <a:moveTo>
                      <a:pt x="663" y="773"/>
                    </a:moveTo>
                    <a:lnTo>
                      <a:pt x="663" y="773"/>
                    </a:lnTo>
                    <a:cubicBezTo>
                      <a:pt x="663" y="773"/>
                      <a:pt x="662" y="773"/>
                      <a:pt x="662" y="773"/>
                    </a:cubicBezTo>
                    <a:lnTo>
                      <a:pt x="664" y="773"/>
                    </a:lnTo>
                    <a:cubicBezTo>
                      <a:pt x="664" y="773"/>
                      <a:pt x="663" y="773"/>
                      <a:pt x="663" y="77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2"/>
              <p:cNvSpPr/>
              <p:nvPr/>
            </p:nvSpPr>
            <p:spPr>
              <a:xfrm>
                <a:off x="836063" y="2638974"/>
                <a:ext cx="64423" cy="26169"/>
              </a:xfrm>
              <a:custGeom>
                <a:rect b="b" l="l" r="r" t="t"/>
                <a:pathLst>
                  <a:path extrusionOk="0" h="288" w="709">
                    <a:moveTo>
                      <a:pt x="627" y="1"/>
                    </a:moveTo>
                    <a:cubicBezTo>
                      <a:pt x="620" y="1"/>
                      <a:pt x="613" y="2"/>
                      <a:pt x="605" y="5"/>
                    </a:cubicBezTo>
                    <a:lnTo>
                      <a:pt x="63" y="177"/>
                    </a:lnTo>
                    <a:cubicBezTo>
                      <a:pt x="1" y="196"/>
                      <a:pt x="14" y="288"/>
                      <a:pt x="80" y="288"/>
                    </a:cubicBezTo>
                    <a:cubicBezTo>
                      <a:pt x="86" y="288"/>
                      <a:pt x="92" y="288"/>
                      <a:pt x="97" y="286"/>
                    </a:cubicBezTo>
                    <a:lnTo>
                      <a:pt x="639" y="113"/>
                    </a:lnTo>
                    <a:cubicBezTo>
                      <a:pt x="708" y="94"/>
                      <a:pt x="686" y="1"/>
                      <a:pt x="627"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2"/>
              <p:cNvSpPr/>
              <p:nvPr/>
            </p:nvSpPr>
            <p:spPr>
              <a:xfrm>
                <a:off x="602540" y="2709849"/>
                <a:ext cx="81960" cy="48885"/>
              </a:xfrm>
              <a:custGeom>
                <a:rect b="b" l="l" r="r" t="t"/>
                <a:pathLst>
                  <a:path extrusionOk="0" h="538" w="902">
                    <a:moveTo>
                      <a:pt x="820" y="1"/>
                    </a:moveTo>
                    <a:cubicBezTo>
                      <a:pt x="811" y="1"/>
                      <a:pt x="802" y="3"/>
                      <a:pt x="792" y="8"/>
                    </a:cubicBezTo>
                    <a:lnTo>
                      <a:pt x="49" y="431"/>
                    </a:lnTo>
                    <a:cubicBezTo>
                      <a:pt x="0" y="459"/>
                      <a:pt x="19" y="536"/>
                      <a:pt x="77" y="538"/>
                    </a:cubicBezTo>
                    <a:cubicBezTo>
                      <a:pt x="87" y="538"/>
                      <a:pt x="98" y="536"/>
                      <a:pt x="106" y="529"/>
                    </a:cubicBezTo>
                    <a:lnTo>
                      <a:pt x="849" y="106"/>
                    </a:lnTo>
                    <a:cubicBezTo>
                      <a:pt x="902" y="73"/>
                      <a:pt x="871" y="1"/>
                      <a:pt x="820"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2"/>
              <p:cNvSpPr/>
              <p:nvPr/>
            </p:nvSpPr>
            <p:spPr>
              <a:xfrm>
                <a:off x="717394" y="2900484"/>
                <a:ext cx="208626" cy="85867"/>
              </a:xfrm>
              <a:custGeom>
                <a:rect b="b" l="l" r="r" t="t"/>
                <a:pathLst>
                  <a:path extrusionOk="0" h="945" w="2296">
                    <a:moveTo>
                      <a:pt x="73" y="1"/>
                    </a:moveTo>
                    <a:cubicBezTo>
                      <a:pt x="37" y="1"/>
                      <a:pt x="0" y="35"/>
                      <a:pt x="19" y="81"/>
                    </a:cubicBezTo>
                    <a:cubicBezTo>
                      <a:pt x="24" y="91"/>
                      <a:pt x="398" y="945"/>
                      <a:pt x="1394" y="945"/>
                    </a:cubicBezTo>
                    <a:cubicBezTo>
                      <a:pt x="1637" y="945"/>
                      <a:pt x="1916" y="896"/>
                      <a:pt x="2235" y="768"/>
                    </a:cubicBezTo>
                    <a:cubicBezTo>
                      <a:pt x="2296" y="743"/>
                      <a:pt x="2269" y="658"/>
                      <a:pt x="2214" y="658"/>
                    </a:cubicBezTo>
                    <a:cubicBezTo>
                      <a:pt x="2208" y="658"/>
                      <a:pt x="2201" y="659"/>
                      <a:pt x="2194" y="662"/>
                    </a:cubicBezTo>
                    <a:cubicBezTo>
                      <a:pt x="1884" y="784"/>
                      <a:pt x="1616" y="833"/>
                      <a:pt x="1384" y="833"/>
                    </a:cubicBezTo>
                    <a:cubicBezTo>
                      <a:pt x="475" y="833"/>
                      <a:pt x="141" y="77"/>
                      <a:pt x="124" y="36"/>
                    </a:cubicBezTo>
                    <a:cubicBezTo>
                      <a:pt x="113" y="11"/>
                      <a:pt x="93" y="1"/>
                      <a:pt x="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2"/>
              <p:cNvSpPr/>
              <p:nvPr/>
            </p:nvSpPr>
            <p:spPr>
              <a:xfrm>
                <a:off x="253800" y="3120288"/>
                <a:ext cx="1230948" cy="723104"/>
              </a:xfrm>
              <a:custGeom>
                <a:rect b="b" l="l" r="r" t="t"/>
                <a:pathLst>
                  <a:path extrusionOk="0" h="7958" w="13547">
                    <a:moveTo>
                      <a:pt x="8060" y="0"/>
                    </a:moveTo>
                    <a:cubicBezTo>
                      <a:pt x="8060" y="0"/>
                      <a:pt x="7603" y="1831"/>
                      <a:pt x="6992" y="2288"/>
                    </a:cubicBezTo>
                    <a:cubicBezTo>
                      <a:pt x="6944" y="2324"/>
                      <a:pt x="6890" y="2341"/>
                      <a:pt x="6830" y="2341"/>
                    </a:cubicBezTo>
                    <a:cubicBezTo>
                      <a:pt x="6140" y="2341"/>
                      <a:pt x="4783" y="79"/>
                      <a:pt x="4783" y="79"/>
                    </a:cubicBezTo>
                    <a:cubicBezTo>
                      <a:pt x="4783" y="79"/>
                      <a:pt x="1363" y="562"/>
                      <a:pt x="856" y="1047"/>
                    </a:cubicBezTo>
                    <a:cubicBezTo>
                      <a:pt x="1" y="1877"/>
                      <a:pt x="1563" y="7468"/>
                      <a:pt x="1714" y="7851"/>
                    </a:cubicBezTo>
                    <a:cubicBezTo>
                      <a:pt x="1745" y="7927"/>
                      <a:pt x="2215" y="7958"/>
                      <a:pt x="2948" y="7958"/>
                    </a:cubicBezTo>
                    <a:cubicBezTo>
                      <a:pt x="5880" y="7958"/>
                      <a:pt x="13013" y="7470"/>
                      <a:pt x="13013" y="7470"/>
                    </a:cubicBezTo>
                    <a:cubicBezTo>
                      <a:pt x="13013" y="7470"/>
                      <a:pt x="13547" y="762"/>
                      <a:pt x="12785" y="381"/>
                    </a:cubicBezTo>
                    <a:cubicBezTo>
                      <a:pt x="12023" y="0"/>
                      <a:pt x="8060" y="0"/>
                      <a:pt x="8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2"/>
              <p:cNvSpPr/>
              <p:nvPr/>
            </p:nvSpPr>
            <p:spPr>
              <a:xfrm>
                <a:off x="588729" y="3070221"/>
                <a:ext cx="529743" cy="401896"/>
              </a:xfrm>
              <a:custGeom>
                <a:rect b="b" l="l" r="r" t="t"/>
                <a:pathLst>
                  <a:path extrusionOk="0" h="4423" w="5830">
                    <a:moveTo>
                      <a:pt x="4561" y="1"/>
                    </a:moveTo>
                    <a:cubicBezTo>
                      <a:pt x="4202" y="1"/>
                      <a:pt x="3903" y="63"/>
                      <a:pt x="3887" y="268"/>
                    </a:cubicBezTo>
                    <a:cubicBezTo>
                      <a:pt x="3860" y="626"/>
                      <a:pt x="3540" y="2160"/>
                      <a:pt x="3209" y="2160"/>
                    </a:cubicBezTo>
                    <a:cubicBezTo>
                      <a:pt x="3197" y="2160"/>
                      <a:pt x="3186" y="2158"/>
                      <a:pt x="3174" y="2154"/>
                    </a:cubicBezTo>
                    <a:cubicBezTo>
                      <a:pt x="2829" y="2039"/>
                      <a:pt x="1286" y="230"/>
                      <a:pt x="1286" y="230"/>
                    </a:cubicBezTo>
                    <a:cubicBezTo>
                      <a:pt x="1286" y="230"/>
                      <a:pt x="1" y="726"/>
                      <a:pt x="58" y="1126"/>
                    </a:cubicBezTo>
                    <a:cubicBezTo>
                      <a:pt x="116" y="1526"/>
                      <a:pt x="1344" y="4242"/>
                      <a:pt x="1801" y="4412"/>
                    </a:cubicBezTo>
                    <a:cubicBezTo>
                      <a:pt x="1821" y="4419"/>
                      <a:pt x="1841" y="4423"/>
                      <a:pt x="1862" y="4423"/>
                    </a:cubicBezTo>
                    <a:cubicBezTo>
                      <a:pt x="2343" y="4423"/>
                      <a:pt x="3287" y="2611"/>
                      <a:pt x="3287" y="2611"/>
                    </a:cubicBezTo>
                    <a:cubicBezTo>
                      <a:pt x="3287" y="2611"/>
                      <a:pt x="4630" y="3927"/>
                      <a:pt x="5030" y="3984"/>
                    </a:cubicBezTo>
                    <a:cubicBezTo>
                      <a:pt x="5033" y="3985"/>
                      <a:pt x="5035" y="3985"/>
                      <a:pt x="5038" y="3985"/>
                    </a:cubicBezTo>
                    <a:cubicBezTo>
                      <a:pt x="5438" y="3985"/>
                      <a:pt x="5830" y="153"/>
                      <a:pt x="5830" y="153"/>
                    </a:cubicBezTo>
                    <a:cubicBezTo>
                      <a:pt x="5830" y="153"/>
                      <a:pt x="5123" y="1"/>
                      <a:pt x="45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2"/>
              <p:cNvSpPr/>
              <p:nvPr/>
            </p:nvSpPr>
            <p:spPr>
              <a:xfrm>
                <a:off x="796446" y="3281938"/>
                <a:ext cx="223437" cy="477586"/>
              </a:xfrm>
              <a:custGeom>
                <a:rect b="b" l="l" r="r" t="t"/>
                <a:pathLst>
                  <a:path extrusionOk="0" h="5256" w="2459">
                    <a:moveTo>
                      <a:pt x="1336" y="1"/>
                    </a:moveTo>
                    <a:cubicBezTo>
                      <a:pt x="1013" y="1"/>
                      <a:pt x="543" y="52"/>
                      <a:pt x="543" y="52"/>
                    </a:cubicBezTo>
                    <a:cubicBezTo>
                      <a:pt x="1" y="194"/>
                      <a:pt x="688" y="1080"/>
                      <a:pt x="831" y="1309"/>
                    </a:cubicBezTo>
                    <a:cubicBezTo>
                      <a:pt x="973" y="1537"/>
                      <a:pt x="543" y="5053"/>
                      <a:pt x="658" y="5195"/>
                    </a:cubicBezTo>
                    <a:cubicBezTo>
                      <a:pt x="693" y="5238"/>
                      <a:pt x="868" y="5255"/>
                      <a:pt x="1097" y="5255"/>
                    </a:cubicBezTo>
                    <a:cubicBezTo>
                      <a:pt x="1632" y="5255"/>
                      <a:pt x="2459" y="5162"/>
                      <a:pt x="2459" y="5083"/>
                    </a:cubicBezTo>
                    <a:cubicBezTo>
                      <a:pt x="2459" y="4968"/>
                      <a:pt x="1544" y="1395"/>
                      <a:pt x="1544" y="1395"/>
                    </a:cubicBezTo>
                    <a:cubicBezTo>
                      <a:pt x="1544" y="1395"/>
                      <a:pt x="1658" y="167"/>
                      <a:pt x="1631" y="52"/>
                    </a:cubicBezTo>
                    <a:cubicBezTo>
                      <a:pt x="1621" y="13"/>
                      <a:pt x="1497" y="1"/>
                      <a:pt x="1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2"/>
              <p:cNvSpPr/>
              <p:nvPr/>
            </p:nvSpPr>
            <p:spPr>
              <a:xfrm>
                <a:off x="615261" y="3145639"/>
                <a:ext cx="220711" cy="245608"/>
              </a:xfrm>
              <a:custGeom>
                <a:rect b="b" l="l" r="r" t="t"/>
                <a:pathLst>
                  <a:path extrusionOk="0" h="2703" w="2429">
                    <a:moveTo>
                      <a:pt x="81" y="0"/>
                    </a:moveTo>
                    <a:cubicBezTo>
                      <a:pt x="49" y="0"/>
                      <a:pt x="24" y="24"/>
                      <a:pt x="24" y="56"/>
                    </a:cubicBezTo>
                    <a:cubicBezTo>
                      <a:pt x="0" y="1247"/>
                      <a:pt x="852" y="2158"/>
                      <a:pt x="1358" y="2507"/>
                    </a:cubicBezTo>
                    <a:cubicBezTo>
                      <a:pt x="1471" y="2586"/>
                      <a:pt x="1665" y="2703"/>
                      <a:pt x="1805" y="2703"/>
                    </a:cubicBezTo>
                    <a:cubicBezTo>
                      <a:pt x="1829" y="2703"/>
                      <a:pt x="1850" y="2699"/>
                      <a:pt x="1871" y="2690"/>
                    </a:cubicBezTo>
                    <a:cubicBezTo>
                      <a:pt x="2175" y="2569"/>
                      <a:pt x="2397" y="1669"/>
                      <a:pt x="2420" y="1564"/>
                    </a:cubicBezTo>
                    <a:cubicBezTo>
                      <a:pt x="2429" y="1522"/>
                      <a:pt x="2396" y="1496"/>
                      <a:pt x="2363" y="1496"/>
                    </a:cubicBezTo>
                    <a:cubicBezTo>
                      <a:pt x="2340" y="1496"/>
                      <a:pt x="2317" y="1509"/>
                      <a:pt x="2310" y="1539"/>
                    </a:cubicBezTo>
                    <a:cubicBezTo>
                      <a:pt x="2224" y="1903"/>
                      <a:pt x="2018" y="2509"/>
                      <a:pt x="1831" y="2586"/>
                    </a:cubicBezTo>
                    <a:cubicBezTo>
                      <a:pt x="1825" y="2588"/>
                      <a:pt x="1817" y="2589"/>
                      <a:pt x="1806" y="2589"/>
                    </a:cubicBezTo>
                    <a:cubicBezTo>
                      <a:pt x="1750" y="2589"/>
                      <a:pt x="1626" y="2555"/>
                      <a:pt x="1422" y="2414"/>
                    </a:cubicBezTo>
                    <a:cubicBezTo>
                      <a:pt x="969" y="2099"/>
                      <a:pt x="115" y="1205"/>
                      <a:pt x="137" y="58"/>
                    </a:cubicBezTo>
                    <a:cubicBezTo>
                      <a:pt x="137" y="26"/>
                      <a:pt x="111"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2"/>
              <p:cNvSpPr/>
              <p:nvPr/>
            </p:nvSpPr>
            <p:spPr>
              <a:xfrm>
                <a:off x="931562" y="3117562"/>
                <a:ext cx="160286" cy="203901"/>
              </a:xfrm>
              <a:custGeom>
                <a:rect b="b" l="l" r="r" t="t"/>
                <a:pathLst>
                  <a:path extrusionOk="0" h="2244" w="1764">
                    <a:moveTo>
                      <a:pt x="1171" y="0"/>
                    </a:moveTo>
                    <a:cubicBezTo>
                      <a:pt x="1129" y="0"/>
                      <a:pt x="1088" y="52"/>
                      <a:pt x="1127" y="96"/>
                    </a:cubicBezTo>
                    <a:cubicBezTo>
                      <a:pt x="1621" y="728"/>
                      <a:pt x="908" y="2005"/>
                      <a:pt x="789" y="2125"/>
                    </a:cubicBezTo>
                    <a:cubicBezTo>
                      <a:pt x="786" y="2127"/>
                      <a:pt x="784" y="2129"/>
                      <a:pt x="772" y="2129"/>
                    </a:cubicBezTo>
                    <a:cubicBezTo>
                      <a:pt x="644" y="2129"/>
                      <a:pt x="308" y="1818"/>
                      <a:pt x="127" y="1622"/>
                    </a:cubicBezTo>
                    <a:cubicBezTo>
                      <a:pt x="114" y="1607"/>
                      <a:pt x="99" y="1600"/>
                      <a:pt x="84" y="1600"/>
                    </a:cubicBezTo>
                    <a:cubicBezTo>
                      <a:pt x="40" y="1600"/>
                      <a:pt x="1" y="1657"/>
                      <a:pt x="44" y="1699"/>
                    </a:cubicBezTo>
                    <a:cubicBezTo>
                      <a:pt x="127" y="1790"/>
                      <a:pt x="555" y="2239"/>
                      <a:pt x="772" y="2244"/>
                    </a:cubicBezTo>
                    <a:lnTo>
                      <a:pt x="774" y="2244"/>
                    </a:lnTo>
                    <a:cubicBezTo>
                      <a:pt x="810" y="2244"/>
                      <a:pt x="844" y="2231"/>
                      <a:pt x="869" y="2208"/>
                    </a:cubicBezTo>
                    <a:cubicBezTo>
                      <a:pt x="1004" y="2073"/>
                      <a:pt x="1763" y="724"/>
                      <a:pt x="1216" y="26"/>
                    </a:cubicBezTo>
                    <a:cubicBezTo>
                      <a:pt x="1204" y="8"/>
                      <a:pt x="1188" y="0"/>
                      <a:pt x="11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2"/>
              <p:cNvSpPr/>
              <p:nvPr/>
            </p:nvSpPr>
            <p:spPr>
              <a:xfrm>
                <a:off x="1038965" y="2976630"/>
                <a:ext cx="691574" cy="777714"/>
              </a:xfrm>
              <a:custGeom>
                <a:rect b="b" l="l" r="r" t="t"/>
                <a:pathLst>
                  <a:path extrusionOk="0" h="8559" w="7611">
                    <a:moveTo>
                      <a:pt x="7266" y="0"/>
                    </a:moveTo>
                    <a:lnTo>
                      <a:pt x="0" y="496"/>
                    </a:lnTo>
                    <a:lnTo>
                      <a:pt x="113" y="8513"/>
                    </a:lnTo>
                    <a:cubicBezTo>
                      <a:pt x="113" y="8513"/>
                      <a:pt x="2276" y="8559"/>
                      <a:pt x="4266" y="8559"/>
                    </a:cubicBezTo>
                    <a:cubicBezTo>
                      <a:pt x="5943" y="8559"/>
                      <a:pt x="7497" y="8526"/>
                      <a:pt x="7532" y="8406"/>
                    </a:cubicBezTo>
                    <a:cubicBezTo>
                      <a:pt x="7611" y="8143"/>
                      <a:pt x="7266" y="0"/>
                      <a:pt x="72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2"/>
              <p:cNvSpPr/>
              <p:nvPr/>
            </p:nvSpPr>
            <p:spPr>
              <a:xfrm>
                <a:off x="1033695" y="2971541"/>
                <a:ext cx="702114" cy="787981"/>
              </a:xfrm>
              <a:custGeom>
                <a:rect b="b" l="l" r="r" t="t"/>
                <a:pathLst>
                  <a:path extrusionOk="0" h="8672" w="7727">
                    <a:moveTo>
                      <a:pt x="7271" y="116"/>
                    </a:moveTo>
                    <a:cubicBezTo>
                      <a:pt x="7405" y="3329"/>
                      <a:pt x="7586" y="8103"/>
                      <a:pt x="7537" y="8433"/>
                    </a:cubicBezTo>
                    <a:cubicBezTo>
                      <a:pt x="7458" y="8473"/>
                      <a:pt x="6971" y="8556"/>
                      <a:pt x="4306" y="8556"/>
                    </a:cubicBezTo>
                    <a:cubicBezTo>
                      <a:pt x="2518" y="8556"/>
                      <a:pt x="575" y="8518"/>
                      <a:pt x="226" y="8511"/>
                    </a:cubicBezTo>
                    <a:lnTo>
                      <a:pt x="116" y="605"/>
                    </a:lnTo>
                    <a:lnTo>
                      <a:pt x="7271" y="116"/>
                    </a:lnTo>
                    <a:close/>
                    <a:moveTo>
                      <a:pt x="7329" y="0"/>
                    </a:moveTo>
                    <a:cubicBezTo>
                      <a:pt x="7327" y="0"/>
                      <a:pt x="7324" y="1"/>
                      <a:pt x="7322" y="1"/>
                    </a:cubicBezTo>
                    <a:lnTo>
                      <a:pt x="54" y="497"/>
                    </a:lnTo>
                    <a:cubicBezTo>
                      <a:pt x="24" y="499"/>
                      <a:pt x="1" y="522"/>
                      <a:pt x="1" y="554"/>
                    </a:cubicBezTo>
                    <a:lnTo>
                      <a:pt x="114" y="8569"/>
                    </a:lnTo>
                    <a:cubicBezTo>
                      <a:pt x="114" y="8601"/>
                      <a:pt x="139" y="8626"/>
                      <a:pt x="169" y="8626"/>
                    </a:cubicBezTo>
                    <a:cubicBezTo>
                      <a:pt x="190" y="8626"/>
                      <a:pt x="2342" y="8671"/>
                      <a:pt x="4306" y="8671"/>
                    </a:cubicBezTo>
                    <a:cubicBezTo>
                      <a:pt x="7586" y="8671"/>
                      <a:pt x="7622" y="8554"/>
                      <a:pt x="7645" y="8477"/>
                    </a:cubicBezTo>
                    <a:cubicBezTo>
                      <a:pt x="7726" y="8213"/>
                      <a:pt x="7418" y="888"/>
                      <a:pt x="7383" y="54"/>
                    </a:cubicBezTo>
                    <a:cubicBezTo>
                      <a:pt x="7381" y="39"/>
                      <a:pt x="7375" y="24"/>
                      <a:pt x="7364" y="14"/>
                    </a:cubicBezTo>
                    <a:cubicBezTo>
                      <a:pt x="7354" y="5"/>
                      <a:pt x="7342" y="0"/>
                      <a:pt x="7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2"/>
              <p:cNvSpPr/>
              <p:nvPr/>
            </p:nvSpPr>
            <p:spPr>
              <a:xfrm>
                <a:off x="1032968" y="3616504"/>
                <a:ext cx="686939" cy="20808"/>
              </a:xfrm>
              <a:custGeom>
                <a:rect b="b" l="l" r="r" t="t"/>
                <a:pathLst>
                  <a:path extrusionOk="0" h="229" w="7560">
                    <a:moveTo>
                      <a:pt x="7503" y="0"/>
                    </a:moveTo>
                    <a:cubicBezTo>
                      <a:pt x="7502" y="0"/>
                      <a:pt x="7501" y="0"/>
                      <a:pt x="7500" y="0"/>
                    </a:cubicBezTo>
                    <a:lnTo>
                      <a:pt x="77" y="113"/>
                    </a:lnTo>
                    <a:cubicBezTo>
                      <a:pt x="0" y="113"/>
                      <a:pt x="0" y="228"/>
                      <a:pt x="77" y="228"/>
                    </a:cubicBezTo>
                    <a:lnTo>
                      <a:pt x="7502" y="115"/>
                    </a:lnTo>
                    <a:cubicBezTo>
                      <a:pt x="7534" y="115"/>
                      <a:pt x="7560" y="88"/>
                      <a:pt x="7560" y="58"/>
                    </a:cubicBezTo>
                    <a:cubicBezTo>
                      <a:pt x="7560" y="27"/>
                      <a:pt x="7534" y="0"/>
                      <a:pt x="7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2"/>
              <p:cNvSpPr/>
              <p:nvPr/>
            </p:nvSpPr>
            <p:spPr>
              <a:xfrm>
                <a:off x="1038147" y="3321555"/>
                <a:ext cx="681760" cy="36073"/>
              </a:xfrm>
              <a:custGeom>
                <a:rect b="b" l="l" r="r" t="t"/>
                <a:pathLst>
                  <a:path extrusionOk="0" h="397" w="7503">
                    <a:moveTo>
                      <a:pt x="7441" y="1"/>
                    </a:moveTo>
                    <a:lnTo>
                      <a:pt x="73" y="284"/>
                    </a:lnTo>
                    <a:cubicBezTo>
                      <a:pt x="1" y="288"/>
                      <a:pt x="3" y="395"/>
                      <a:pt x="75" y="397"/>
                    </a:cubicBezTo>
                    <a:lnTo>
                      <a:pt x="77" y="397"/>
                    </a:lnTo>
                    <a:lnTo>
                      <a:pt x="7447" y="116"/>
                    </a:lnTo>
                    <a:cubicBezTo>
                      <a:pt x="7477" y="114"/>
                      <a:pt x="7503" y="88"/>
                      <a:pt x="7500" y="56"/>
                    </a:cubicBezTo>
                    <a:cubicBezTo>
                      <a:pt x="7498" y="24"/>
                      <a:pt x="7473" y="1"/>
                      <a:pt x="7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2"/>
              <p:cNvSpPr/>
              <p:nvPr/>
            </p:nvSpPr>
            <p:spPr>
              <a:xfrm>
                <a:off x="1034331" y="3153363"/>
                <a:ext cx="678852" cy="38163"/>
              </a:xfrm>
              <a:custGeom>
                <a:rect b="b" l="l" r="r" t="t"/>
                <a:pathLst>
                  <a:path extrusionOk="0" h="420" w="7471">
                    <a:moveTo>
                      <a:pt x="7395" y="0"/>
                    </a:moveTo>
                    <a:cubicBezTo>
                      <a:pt x="7394" y="0"/>
                      <a:pt x="7393" y="0"/>
                      <a:pt x="7391" y="0"/>
                    </a:cubicBezTo>
                    <a:lnTo>
                      <a:pt x="77" y="305"/>
                    </a:lnTo>
                    <a:cubicBezTo>
                      <a:pt x="1" y="307"/>
                      <a:pt x="2" y="420"/>
                      <a:pt x="77" y="420"/>
                    </a:cubicBezTo>
                    <a:cubicBezTo>
                      <a:pt x="78" y="420"/>
                      <a:pt x="78" y="420"/>
                      <a:pt x="79" y="420"/>
                    </a:cubicBezTo>
                    <a:lnTo>
                      <a:pt x="81" y="420"/>
                    </a:lnTo>
                    <a:lnTo>
                      <a:pt x="7398" y="115"/>
                    </a:lnTo>
                    <a:cubicBezTo>
                      <a:pt x="7471" y="111"/>
                      <a:pt x="7468" y="0"/>
                      <a:pt x="73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2"/>
              <p:cNvSpPr/>
              <p:nvPr/>
            </p:nvSpPr>
            <p:spPr>
              <a:xfrm>
                <a:off x="1038147" y="3052957"/>
                <a:ext cx="666495" cy="51975"/>
              </a:xfrm>
              <a:custGeom>
                <a:rect b="b" l="l" r="r" t="t"/>
                <a:pathLst>
                  <a:path extrusionOk="0" h="572" w="7335">
                    <a:moveTo>
                      <a:pt x="7277" y="1"/>
                    </a:moveTo>
                    <a:cubicBezTo>
                      <a:pt x="7275" y="1"/>
                      <a:pt x="7274" y="1"/>
                      <a:pt x="7273" y="1"/>
                    </a:cubicBezTo>
                    <a:lnTo>
                      <a:pt x="71" y="458"/>
                    </a:lnTo>
                    <a:cubicBezTo>
                      <a:pt x="1" y="465"/>
                      <a:pt x="3" y="569"/>
                      <a:pt x="75" y="571"/>
                    </a:cubicBezTo>
                    <a:lnTo>
                      <a:pt x="77" y="571"/>
                    </a:lnTo>
                    <a:lnTo>
                      <a:pt x="7281" y="114"/>
                    </a:lnTo>
                    <a:cubicBezTo>
                      <a:pt x="7311" y="111"/>
                      <a:pt x="7334" y="84"/>
                      <a:pt x="7334" y="54"/>
                    </a:cubicBezTo>
                    <a:cubicBezTo>
                      <a:pt x="7332" y="23"/>
                      <a:pt x="7307" y="1"/>
                      <a:pt x="7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2"/>
              <p:cNvSpPr/>
              <p:nvPr/>
            </p:nvSpPr>
            <p:spPr>
              <a:xfrm>
                <a:off x="1398064" y="3245046"/>
                <a:ext cx="311758" cy="121305"/>
              </a:xfrm>
              <a:custGeom>
                <a:rect b="b" l="l" r="r" t="t"/>
                <a:pathLst>
                  <a:path extrusionOk="0" h="1335" w="3431">
                    <a:moveTo>
                      <a:pt x="3431" y="0"/>
                    </a:moveTo>
                    <a:lnTo>
                      <a:pt x="0" y="153"/>
                    </a:lnTo>
                    <a:lnTo>
                      <a:pt x="2669" y="1334"/>
                    </a:lnTo>
                    <a:lnTo>
                      <a:pt x="343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2"/>
              <p:cNvSpPr/>
              <p:nvPr/>
            </p:nvSpPr>
            <p:spPr>
              <a:xfrm>
                <a:off x="1390522" y="3240049"/>
                <a:ext cx="325933" cy="131482"/>
              </a:xfrm>
              <a:custGeom>
                <a:rect b="b" l="l" r="r" t="t"/>
                <a:pathLst>
                  <a:path extrusionOk="0" h="1447" w="3587">
                    <a:moveTo>
                      <a:pt x="3511" y="0"/>
                    </a:moveTo>
                    <a:cubicBezTo>
                      <a:pt x="3493" y="0"/>
                      <a:pt x="3475" y="8"/>
                      <a:pt x="3463" y="27"/>
                    </a:cubicBezTo>
                    <a:lnTo>
                      <a:pt x="2727" y="1317"/>
                    </a:lnTo>
                    <a:lnTo>
                      <a:pt x="107" y="157"/>
                    </a:lnTo>
                    <a:cubicBezTo>
                      <a:pt x="98" y="153"/>
                      <a:pt x="89" y="151"/>
                      <a:pt x="81" y="151"/>
                    </a:cubicBezTo>
                    <a:cubicBezTo>
                      <a:pt x="27" y="151"/>
                      <a:pt x="1" y="234"/>
                      <a:pt x="60" y="262"/>
                    </a:cubicBezTo>
                    <a:lnTo>
                      <a:pt x="2729" y="1443"/>
                    </a:lnTo>
                    <a:cubicBezTo>
                      <a:pt x="2735" y="1445"/>
                      <a:pt x="2744" y="1447"/>
                      <a:pt x="2752" y="1447"/>
                    </a:cubicBezTo>
                    <a:cubicBezTo>
                      <a:pt x="2771" y="1447"/>
                      <a:pt x="2790" y="1434"/>
                      <a:pt x="2801" y="1417"/>
                    </a:cubicBezTo>
                    <a:lnTo>
                      <a:pt x="3563" y="85"/>
                    </a:lnTo>
                    <a:cubicBezTo>
                      <a:pt x="3586" y="39"/>
                      <a:pt x="3549" y="0"/>
                      <a:pt x="35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2"/>
              <p:cNvSpPr/>
              <p:nvPr/>
            </p:nvSpPr>
            <p:spPr>
              <a:xfrm>
                <a:off x="1034694" y="3239958"/>
                <a:ext cx="680397" cy="48431"/>
              </a:xfrm>
              <a:custGeom>
                <a:rect b="b" l="l" r="r" t="t"/>
                <a:pathLst>
                  <a:path extrusionOk="0" h="533" w="7488">
                    <a:moveTo>
                      <a:pt x="7433" y="0"/>
                    </a:moveTo>
                    <a:cubicBezTo>
                      <a:pt x="7430" y="0"/>
                      <a:pt x="7428" y="0"/>
                      <a:pt x="7426" y="1"/>
                    </a:cubicBezTo>
                    <a:lnTo>
                      <a:pt x="73" y="420"/>
                    </a:lnTo>
                    <a:cubicBezTo>
                      <a:pt x="0" y="426"/>
                      <a:pt x="3" y="531"/>
                      <a:pt x="75" y="533"/>
                    </a:cubicBezTo>
                    <a:lnTo>
                      <a:pt x="79" y="533"/>
                    </a:lnTo>
                    <a:lnTo>
                      <a:pt x="7434" y="114"/>
                    </a:lnTo>
                    <a:cubicBezTo>
                      <a:pt x="7464" y="111"/>
                      <a:pt x="7487" y="84"/>
                      <a:pt x="7487" y="54"/>
                    </a:cubicBezTo>
                    <a:cubicBezTo>
                      <a:pt x="7485" y="24"/>
                      <a:pt x="7462" y="0"/>
                      <a:pt x="7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2"/>
              <p:cNvSpPr/>
              <p:nvPr/>
            </p:nvSpPr>
            <p:spPr>
              <a:xfrm>
                <a:off x="1096937" y="3418236"/>
                <a:ext cx="377362" cy="103950"/>
              </a:xfrm>
              <a:custGeom>
                <a:rect b="b" l="l" r="r" t="t"/>
                <a:pathLst>
                  <a:path extrusionOk="0" h="1144" w="4153">
                    <a:moveTo>
                      <a:pt x="4153" y="1"/>
                    </a:moveTo>
                    <a:lnTo>
                      <a:pt x="1" y="286"/>
                    </a:lnTo>
                    <a:lnTo>
                      <a:pt x="1352" y="1144"/>
                    </a:lnTo>
                    <a:lnTo>
                      <a:pt x="4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2"/>
              <p:cNvSpPr/>
              <p:nvPr/>
            </p:nvSpPr>
            <p:spPr>
              <a:xfrm>
                <a:off x="1088941" y="3412966"/>
                <a:ext cx="393082" cy="114490"/>
              </a:xfrm>
              <a:custGeom>
                <a:rect b="b" l="l" r="r" t="t"/>
                <a:pathLst>
                  <a:path extrusionOk="0" h="1260" w="4326">
                    <a:moveTo>
                      <a:pt x="4244" y="1"/>
                    </a:moveTo>
                    <a:cubicBezTo>
                      <a:pt x="4236" y="1"/>
                      <a:pt x="4228" y="2"/>
                      <a:pt x="4220" y="6"/>
                    </a:cubicBezTo>
                    <a:lnTo>
                      <a:pt x="1447" y="1138"/>
                    </a:lnTo>
                    <a:lnTo>
                      <a:pt x="119" y="295"/>
                    </a:lnTo>
                    <a:cubicBezTo>
                      <a:pt x="107" y="287"/>
                      <a:pt x="96" y="284"/>
                      <a:pt x="85" y="284"/>
                    </a:cubicBezTo>
                    <a:cubicBezTo>
                      <a:pt x="34" y="284"/>
                      <a:pt x="1" y="360"/>
                      <a:pt x="57" y="393"/>
                    </a:cubicBezTo>
                    <a:lnTo>
                      <a:pt x="1410" y="1251"/>
                    </a:lnTo>
                    <a:cubicBezTo>
                      <a:pt x="1419" y="1255"/>
                      <a:pt x="1430" y="1259"/>
                      <a:pt x="1440" y="1259"/>
                    </a:cubicBezTo>
                    <a:cubicBezTo>
                      <a:pt x="1449" y="1259"/>
                      <a:pt x="1455" y="1257"/>
                      <a:pt x="1461" y="1255"/>
                    </a:cubicBezTo>
                    <a:lnTo>
                      <a:pt x="4262" y="112"/>
                    </a:lnTo>
                    <a:cubicBezTo>
                      <a:pt x="4326" y="86"/>
                      <a:pt x="4299" y="1"/>
                      <a:pt x="4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2"/>
              <p:cNvSpPr/>
              <p:nvPr/>
            </p:nvSpPr>
            <p:spPr>
              <a:xfrm>
                <a:off x="1048324" y="3504649"/>
                <a:ext cx="668221" cy="39981"/>
              </a:xfrm>
              <a:custGeom>
                <a:rect b="b" l="l" r="r" t="t"/>
                <a:pathLst>
                  <a:path extrusionOk="0" h="440" w="7354">
                    <a:moveTo>
                      <a:pt x="7279" y="1"/>
                    </a:moveTo>
                    <a:cubicBezTo>
                      <a:pt x="7277" y="1"/>
                      <a:pt x="7274" y="1"/>
                      <a:pt x="7271" y="1"/>
                    </a:cubicBezTo>
                    <a:lnTo>
                      <a:pt x="74" y="327"/>
                    </a:lnTo>
                    <a:cubicBezTo>
                      <a:pt x="0" y="327"/>
                      <a:pt x="2" y="440"/>
                      <a:pt x="76" y="440"/>
                    </a:cubicBezTo>
                    <a:cubicBezTo>
                      <a:pt x="77" y="440"/>
                      <a:pt x="78" y="440"/>
                      <a:pt x="78" y="440"/>
                    </a:cubicBezTo>
                    <a:lnTo>
                      <a:pt x="80" y="440"/>
                    </a:lnTo>
                    <a:lnTo>
                      <a:pt x="7278" y="114"/>
                    </a:lnTo>
                    <a:cubicBezTo>
                      <a:pt x="7354" y="114"/>
                      <a:pt x="7351" y="1"/>
                      <a:pt x="72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1034513" y="3385343"/>
                <a:ext cx="689574" cy="65877"/>
              </a:xfrm>
              <a:custGeom>
                <a:rect b="b" l="l" r="r" t="t"/>
                <a:pathLst>
                  <a:path extrusionOk="0" h="725" w="7589">
                    <a:moveTo>
                      <a:pt x="7512" y="0"/>
                    </a:moveTo>
                    <a:cubicBezTo>
                      <a:pt x="7509" y="0"/>
                      <a:pt x="7506" y="1"/>
                      <a:pt x="7502" y="1"/>
                    </a:cubicBezTo>
                    <a:lnTo>
                      <a:pt x="73" y="610"/>
                    </a:lnTo>
                    <a:cubicBezTo>
                      <a:pt x="0" y="616"/>
                      <a:pt x="5" y="723"/>
                      <a:pt x="77" y="725"/>
                    </a:cubicBezTo>
                    <a:lnTo>
                      <a:pt x="81" y="725"/>
                    </a:lnTo>
                    <a:lnTo>
                      <a:pt x="7513" y="114"/>
                    </a:lnTo>
                    <a:cubicBezTo>
                      <a:pt x="7588" y="112"/>
                      <a:pt x="7584" y="0"/>
                      <a:pt x="7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p:nvPr/>
            </p:nvSpPr>
            <p:spPr>
              <a:xfrm>
                <a:off x="1114383" y="3612325"/>
                <a:ext cx="544827" cy="214441"/>
              </a:xfrm>
              <a:custGeom>
                <a:rect b="b" l="l" r="r" t="t"/>
                <a:pathLst>
                  <a:path extrusionOk="0" h="2360" w="5996">
                    <a:moveTo>
                      <a:pt x="4452" y="1"/>
                    </a:moveTo>
                    <a:cubicBezTo>
                      <a:pt x="3371" y="1"/>
                      <a:pt x="547" y="691"/>
                      <a:pt x="547" y="691"/>
                    </a:cubicBezTo>
                    <a:cubicBezTo>
                      <a:pt x="477" y="1159"/>
                      <a:pt x="0" y="2145"/>
                      <a:pt x="1118" y="2355"/>
                    </a:cubicBezTo>
                    <a:cubicBezTo>
                      <a:pt x="1132" y="2358"/>
                      <a:pt x="1152" y="2359"/>
                      <a:pt x="1178" y="2359"/>
                    </a:cubicBezTo>
                    <a:cubicBezTo>
                      <a:pt x="1492" y="2359"/>
                      <a:pt x="2575" y="2163"/>
                      <a:pt x="2825" y="2163"/>
                    </a:cubicBezTo>
                    <a:cubicBezTo>
                      <a:pt x="2836" y="2163"/>
                      <a:pt x="2845" y="2163"/>
                      <a:pt x="2852" y="2164"/>
                    </a:cubicBezTo>
                    <a:cubicBezTo>
                      <a:pt x="2998" y="2179"/>
                      <a:pt x="3146" y="2186"/>
                      <a:pt x="3295" y="2186"/>
                    </a:cubicBezTo>
                    <a:cubicBezTo>
                      <a:pt x="4494" y="2186"/>
                      <a:pt x="5737" y="1737"/>
                      <a:pt x="5817" y="1453"/>
                    </a:cubicBezTo>
                    <a:cubicBezTo>
                      <a:pt x="5841" y="1368"/>
                      <a:pt x="5761" y="1337"/>
                      <a:pt x="5629" y="1337"/>
                    </a:cubicBezTo>
                    <a:cubicBezTo>
                      <a:pt x="5504" y="1337"/>
                      <a:pt x="5331" y="1365"/>
                      <a:pt x="5161" y="1403"/>
                    </a:cubicBezTo>
                    <a:lnTo>
                      <a:pt x="5161" y="1403"/>
                    </a:lnTo>
                    <a:cubicBezTo>
                      <a:pt x="5550" y="1275"/>
                      <a:pt x="5982" y="1081"/>
                      <a:pt x="5993" y="842"/>
                    </a:cubicBezTo>
                    <a:cubicBezTo>
                      <a:pt x="5995" y="797"/>
                      <a:pt x="5901" y="780"/>
                      <a:pt x="5757" y="780"/>
                    </a:cubicBezTo>
                    <a:cubicBezTo>
                      <a:pt x="5487" y="780"/>
                      <a:pt x="5046" y="840"/>
                      <a:pt x="4751" y="885"/>
                    </a:cubicBezTo>
                    <a:lnTo>
                      <a:pt x="4751" y="885"/>
                    </a:lnTo>
                    <a:cubicBezTo>
                      <a:pt x="5166" y="807"/>
                      <a:pt x="5836" y="638"/>
                      <a:pt x="5585" y="389"/>
                    </a:cubicBezTo>
                    <a:cubicBezTo>
                      <a:pt x="5553" y="357"/>
                      <a:pt x="5461" y="344"/>
                      <a:pt x="5335" y="344"/>
                    </a:cubicBezTo>
                    <a:cubicBezTo>
                      <a:pt x="4826" y="344"/>
                      <a:pt x="3754" y="553"/>
                      <a:pt x="3754" y="553"/>
                    </a:cubicBezTo>
                    <a:cubicBezTo>
                      <a:pt x="3754" y="553"/>
                      <a:pt x="5370" y="121"/>
                      <a:pt x="4674" y="14"/>
                    </a:cubicBezTo>
                    <a:cubicBezTo>
                      <a:pt x="4612" y="5"/>
                      <a:pt x="4538" y="1"/>
                      <a:pt x="4452"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2"/>
              <p:cNvSpPr/>
              <p:nvPr/>
            </p:nvSpPr>
            <p:spPr>
              <a:xfrm>
                <a:off x="1168539" y="2888218"/>
                <a:ext cx="337382" cy="194542"/>
              </a:xfrm>
              <a:custGeom>
                <a:rect b="b" l="l" r="r" t="t"/>
                <a:pathLst>
                  <a:path extrusionOk="0" h="2141" w="3713">
                    <a:moveTo>
                      <a:pt x="1982" y="0"/>
                    </a:moveTo>
                    <a:cubicBezTo>
                      <a:pt x="1972" y="0"/>
                      <a:pt x="1962" y="0"/>
                      <a:pt x="1952" y="1"/>
                    </a:cubicBezTo>
                    <a:cubicBezTo>
                      <a:pt x="1952" y="1"/>
                      <a:pt x="971" y="107"/>
                      <a:pt x="315" y="901"/>
                    </a:cubicBezTo>
                    <a:cubicBezTo>
                      <a:pt x="115" y="1144"/>
                      <a:pt x="117" y="1229"/>
                      <a:pt x="216" y="1229"/>
                    </a:cubicBezTo>
                    <a:cubicBezTo>
                      <a:pt x="442" y="1229"/>
                      <a:pt x="1168" y="795"/>
                      <a:pt x="1169" y="794"/>
                    </a:cubicBezTo>
                    <a:lnTo>
                      <a:pt x="1169" y="794"/>
                    </a:lnTo>
                    <a:cubicBezTo>
                      <a:pt x="1168" y="795"/>
                      <a:pt x="0" y="1705"/>
                      <a:pt x="336" y="1882"/>
                    </a:cubicBezTo>
                    <a:cubicBezTo>
                      <a:pt x="365" y="1897"/>
                      <a:pt x="399" y="1904"/>
                      <a:pt x="437" y="1904"/>
                    </a:cubicBezTo>
                    <a:cubicBezTo>
                      <a:pt x="777" y="1904"/>
                      <a:pt x="1458" y="1356"/>
                      <a:pt x="1684" y="1167"/>
                    </a:cubicBezTo>
                    <a:lnTo>
                      <a:pt x="1684" y="1167"/>
                    </a:lnTo>
                    <a:cubicBezTo>
                      <a:pt x="1463" y="1359"/>
                      <a:pt x="841" y="1930"/>
                      <a:pt x="1013" y="2110"/>
                    </a:cubicBezTo>
                    <a:cubicBezTo>
                      <a:pt x="1034" y="2131"/>
                      <a:pt x="1063" y="2140"/>
                      <a:pt x="1101" y="2140"/>
                    </a:cubicBezTo>
                    <a:cubicBezTo>
                      <a:pt x="1453" y="2140"/>
                      <a:pt x="2498" y="1316"/>
                      <a:pt x="3078" y="1175"/>
                    </a:cubicBezTo>
                    <a:cubicBezTo>
                      <a:pt x="3713" y="1019"/>
                      <a:pt x="3195" y="0"/>
                      <a:pt x="1982"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2"/>
              <p:cNvSpPr/>
              <p:nvPr/>
            </p:nvSpPr>
            <p:spPr>
              <a:xfrm>
                <a:off x="380375" y="3302473"/>
                <a:ext cx="945087" cy="692573"/>
              </a:xfrm>
              <a:custGeom>
                <a:rect b="b" l="l" r="r" t="t"/>
                <a:pathLst>
                  <a:path extrusionOk="0" h="7622" w="10401">
                    <a:moveTo>
                      <a:pt x="2140" y="1"/>
                    </a:moveTo>
                    <a:cubicBezTo>
                      <a:pt x="1632" y="1"/>
                      <a:pt x="438" y="834"/>
                      <a:pt x="227" y="1045"/>
                    </a:cubicBezTo>
                    <a:cubicBezTo>
                      <a:pt x="0" y="1272"/>
                      <a:pt x="1933" y="7622"/>
                      <a:pt x="3414" y="7622"/>
                    </a:cubicBezTo>
                    <a:cubicBezTo>
                      <a:pt x="3432" y="7622"/>
                      <a:pt x="3449" y="7621"/>
                      <a:pt x="3467" y="7619"/>
                    </a:cubicBezTo>
                    <a:cubicBezTo>
                      <a:pt x="4952" y="7466"/>
                      <a:pt x="10019" y="6210"/>
                      <a:pt x="10211" y="6019"/>
                    </a:cubicBezTo>
                    <a:cubicBezTo>
                      <a:pt x="10400" y="5827"/>
                      <a:pt x="9468" y="3333"/>
                      <a:pt x="9468" y="3333"/>
                    </a:cubicBezTo>
                    <a:cubicBezTo>
                      <a:pt x="9448" y="3253"/>
                      <a:pt x="9313" y="3220"/>
                      <a:pt x="9103" y="3220"/>
                    </a:cubicBezTo>
                    <a:cubicBezTo>
                      <a:pt x="8104" y="3220"/>
                      <a:pt x="5401" y="3961"/>
                      <a:pt x="5180" y="3961"/>
                    </a:cubicBezTo>
                    <a:cubicBezTo>
                      <a:pt x="4914" y="3961"/>
                      <a:pt x="2666" y="168"/>
                      <a:pt x="2247" y="17"/>
                    </a:cubicBezTo>
                    <a:cubicBezTo>
                      <a:pt x="2216" y="6"/>
                      <a:pt x="2180" y="1"/>
                      <a:pt x="21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1162723" y="3641402"/>
                <a:ext cx="93500" cy="192361"/>
              </a:xfrm>
              <a:custGeom>
                <a:rect b="b" l="l" r="r" t="t"/>
                <a:pathLst>
                  <a:path extrusionOk="0" h="2117" w="1029">
                    <a:moveTo>
                      <a:pt x="0" y="1"/>
                    </a:moveTo>
                    <a:cubicBezTo>
                      <a:pt x="1" y="2"/>
                      <a:pt x="858" y="2003"/>
                      <a:pt x="1028" y="211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1156090" y="3636313"/>
                <a:ext cx="106130" cy="202629"/>
              </a:xfrm>
              <a:custGeom>
                <a:rect b="b" l="l" r="r" t="t"/>
                <a:pathLst>
                  <a:path extrusionOk="0" h="2230" w="1168">
                    <a:moveTo>
                      <a:pt x="74" y="0"/>
                    </a:moveTo>
                    <a:cubicBezTo>
                      <a:pt x="38" y="0"/>
                      <a:pt x="1" y="35"/>
                      <a:pt x="20" y="80"/>
                    </a:cubicBezTo>
                    <a:cubicBezTo>
                      <a:pt x="165" y="417"/>
                      <a:pt x="893" y="2102"/>
                      <a:pt x="1069" y="2221"/>
                    </a:cubicBezTo>
                    <a:cubicBezTo>
                      <a:pt x="1080" y="2228"/>
                      <a:pt x="1091" y="2230"/>
                      <a:pt x="1101" y="2230"/>
                    </a:cubicBezTo>
                    <a:cubicBezTo>
                      <a:pt x="1120" y="2230"/>
                      <a:pt x="1137" y="2221"/>
                      <a:pt x="1148" y="2204"/>
                    </a:cubicBezTo>
                    <a:cubicBezTo>
                      <a:pt x="1167" y="2179"/>
                      <a:pt x="1159" y="2142"/>
                      <a:pt x="1133" y="2125"/>
                    </a:cubicBezTo>
                    <a:cubicBezTo>
                      <a:pt x="1029" y="2053"/>
                      <a:pt x="537" y="995"/>
                      <a:pt x="124" y="36"/>
                    </a:cubicBezTo>
                    <a:cubicBezTo>
                      <a:pt x="114" y="11"/>
                      <a:pt x="94" y="0"/>
                      <a:pt x="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646882" y="3340273"/>
                <a:ext cx="383178" cy="328386"/>
              </a:xfrm>
              <a:custGeom>
                <a:rect b="b" l="l" r="r" t="t"/>
                <a:pathLst>
                  <a:path extrusionOk="0" h="3614" w="4217">
                    <a:moveTo>
                      <a:pt x="77" y="1"/>
                    </a:moveTo>
                    <a:cubicBezTo>
                      <a:pt x="38" y="1"/>
                      <a:pt x="0" y="41"/>
                      <a:pt x="25" y="86"/>
                    </a:cubicBezTo>
                    <a:cubicBezTo>
                      <a:pt x="361" y="652"/>
                      <a:pt x="2042" y="3477"/>
                      <a:pt x="2215" y="3592"/>
                    </a:cubicBezTo>
                    <a:cubicBezTo>
                      <a:pt x="2245" y="3606"/>
                      <a:pt x="2279" y="3613"/>
                      <a:pt x="2313" y="3613"/>
                    </a:cubicBezTo>
                    <a:cubicBezTo>
                      <a:pt x="2318" y="3613"/>
                      <a:pt x="2323" y="3613"/>
                      <a:pt x="2328" y="3613"/>
                    </a:cubicBezTo>
                    <a:cubicBezTo>
                      <a:pt x="2704" y="3613"/>
                      <a:pt x="3792" y="3262"/>
                      <a:pt x="4151" y="3142"/>
                    </a:cubicBezTo>
                    <a:cubicBezTo>
                      <a:pt x="4216" y="3120"/>
                      <a:pt x="4194" y="3030"/>
                      <a:pt x="4137" y="3030"/>
                    </a:cubicBezTo>
                    <a:cubicBezTo>
                      <a:pt x="4130" y="3030"/>
                      <a:pt x="4123" y="3031"/>
                      <a:pt x="4115" y="3034"/>
                    </a:cubicBezTo>
                    <a:cubicBezTo>
                      <a:pt x="3376" y="3280"/>
                      <a:pt x="2561" y="3506"/>
                      <a:pt x="2331" y="3506"/>
                    </a:cubicBezTo>
                    <a:cubicBezTo>
                      <a:pt x="2307" y="3506"/>
                      <a:pt x="2289" y="3503"/>
                      <a:pt x="2279" y="3498"/>
                    </a:cubicBezTo>
                    <a:cubicBezTo>
                      <a:pt x="2149" y="3398"/>
                      <a:pt x="919" y="1368"/>
                      <a:pt x="125" y="29"/>
                    </a:cubicBezTo>
                    <a:cubicBezTo>
                      <a:pt x="112" y="9"/>
                      <a:pt x="94" y="1"/>
                      <a:pt x="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640976" y="3668389"/>
                <a:ext cx="215895" cy="181003"/>
              </a:xfrm>
              <a:custGeom>
                <a:rect b="b" l="l" r="r" t="t"/>
                <a:pathLst>
                  <a:path extrusionOk="0" h="1992" w="2376">
                    <a:moveTo>
                      <a:pt x="2307" y="0"/>
                    </a:moveTo>
                    <a:cubicBezTo>
                      <a:pt x="2209" y="0"/>
                      <a:pt x="1833" y="147"/>
                      <a:pt x="52" y="1372"/>
                    </a:cubicBezTo>
                    <a:cubicBezTo>
                      <a:pt x="1" y="1409"/>
                      <a:pt x="35" y="1478"/>
                      <a:pt x="84" y="1478"/>
                    </a:cubicBezTo>
                    <a:cubicBezTo>
                      <a:pt x="94" y="1478"/>
                      <a:pt x="105" y="1475"/>
                      <a:pt x="115" y="1468"/>
                    </a:cubicBezTo>
                    <a:cubicBezTo>
                      <a:pt x="975" y="876"/>
                      <a:pt x="1946" y="249"/>
                      <a:pt x="2227" y="132"/>
                    </a:cubicBezTo>
                    <a:lnTo>
                      <a:pt x="2227" y="132"/>
                    </a:lnTo>
                    <a:cubicBezTo>
                      <a:pt x="2073" y="415"/>
                      <a:pt x="1407" y="1311"/>
                      <a:pt x="952" y="1900"/>
                    </a:cubicBezTo>
                    <a:cubicBezTo>
                      <a:pt x="933" y="1924"/>
                      <a:pt x="937" y="1960"/>
                      <a:pt x="962" y="1979"/>
                    </a:cubicBezTo>
                    <a:cubicBezTo>
                      <a:pt x="973" y="1987"/>
                      <a:pt x="986" y="1992"/>
                      <a:pt x="999" y="1992"/>
                    </a:cubicBezTo>
                    <a:cubicBezTo>
                      <a:pt x="1016" y="1992"/>
                      <a:pt x="1031" y="1983"/>
                      <a:pt x="1043" y="1968"/>
                    </a:cubicBezTo>
                    <a:cubicBezTo>
                      <a:pt x="1171" y="1802"/>
                      <a:pt x="2310" y="323"/>
                      <a:pt x="2367" y="91"/>
                    </a:cubicBezTo>
                    <a:cubicBezTo>
                      <a:pt x="2376" y="61"/>
                      <a:pt x="2365" y="29"/>
                      <a:pt x="2342" y="10"/>
                    </a:cubicBezTo>
                    <a:cubicBezTo>
                      <a:pt x="2335" y="6"/>
                      <a:pt x="2327" y="0"/>
                      <a:pt x="2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261614" y="3275123"/>
                <a:ext cx="257784" cy="574267"/>
              </a:xfrm>
              <a:custGeom>
                <a:rect b="b" l="l" r="r" t="t"/>
                <a:pathLst>
                  <a:path extrusionOk="0" h="6320" w="2837">
                    <a:moveTo>
                      <a:pt x="513" y="0"/>
                    </a:moveTo>
                    <a:cubicBezTo>
                      <a:pt x="490" y="0"/>
                      <a:pt x="467" y="13"/>
                      <a:pt x="460" y="44"/>
                    </a:cubicBezTo>
                    <a:cubicBezTo>
                      <a:pt x="0" y="1593"/>
                      <a:pt x="2611" y="6100"/>
                      <a:pt x="2722" y="6292"/>
                    </a:cubicBezTo>
                    <a:cubicBezTo>
                      <a:pt x="2733" y="6309"/>
                      <a:pt x="2752" y="6320"/>
                      <a:pt x="2773" y="6320"/>
                    </a:cubicBezTo>
                    <a:cubicBezTo>
                      <a:pt x="2782" y="6320"/>
                      <a:pt x="2792" y="6317"/>
                      <a:pt x="2801" y="6311"/>
                    </a:cubicBezTo>
                    <a:cubicBezTo>
                      <a:pt x="2828" y="6296"/>
                      <a:pt x="2837" y="6260"/>
                      <a:pt x="2822" y="6234"/>
                    </a:cubicBezTo>
                    <a:cubicBezTo>
                      <a:pt x="2794" y="6188"/>
                      <a:pt x="123" y="1578"/>
                      <a:pt x="568" y="78"/>
                    </a:cubicBezTo>
                    <a:cubicBezTo>
                      <a:pt x="584" y="31"/>
                      <a:pt x="548" y="0"/>
                      <a:pt x="5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432168" y="2345569"/>
                <a:ext cx="578265" cy="425339"/>
              </a:xfrm>
              <a:custGeom>
                <a:rect b="b" l="l" r="r" t="t"/>
                <a:pathLst>
                  <a:path extrusionOk="0" h="4681" w="6364">
                    <a:moveTo>
                      <a:pt x="4017" y="1"/>
                    </a:moveTo>
                    <a:cubicBezTo>
                      <a:pt x="2992" y="1"/>
                      <a:pt x="1570" y="254"/>
                      <a:pt x="951" y="1020"/>
                    </a:cubicBezTo>
                    <a:cubicBezTo>
                      <a:pt x="0" y="2201"/>
                      <a:pt x="570" y="3802"/>
                      <a:pt x="990" y="4336"/>
                    </a:cubicBezTo>
                    <a:cubicBezTo>
                      <a:pt x="1200" y="4604"/>
                      <a:pt x="1467" y="4680"/>
                      <a:pt x="1696" y="4680"/>
                    </a:cubicBezTo>
                    <a:cubicBezTo>
                      <a:pt x="1925" y="4680"/>
                      <a:pt x="2115" y="4604"/>
                      <a:pt x="2171" y="4566"/>
                    </a:cubicBezTo>
                    <a:cubicBezTo>
                      <a:pt x="2286" y="4489"/>
                      <a:pt x="1371" y="2508"/>
                      <a:pt x="1562" y="1974"/>
                    </a:cubicBezTo>
                    <a:cubicBezTo>
                      <a:pt x="1600" y="1867"/>
                      <a:pt x="1710" y="1829"/>
                      <a:pt x="1873" y="1829"/>
                    </a:cubicBezTo>
                    <a:cubicBezTo>
                      <a:pt x="2290" y="1829"/>
                      <a:pt x="3053" y="2081"/>
                      <a:pt x="3820" y="2081"/>
                    </a:cubicBezTo>
                    <a:cubicBezTo>
                      <a:pt x="4255" y="2081"/>
                      <a:pt x="4692" y="2000"/>
                      <a:pt x="5067" y="1746"/>
                    </a:cubicBezTo>
                    <a:cubicBezTo>
                      <a:pt x="6363" y="869"/>
                      <a:pt x="5144" y="182"/>
                      <a:pt x="5144" y="182"/>
                    </a:cubicBezTo>
                    <a:cubicBezTo>
                      <a:pt x="5011" y="75"/>
                      <a:pt x="4572" y="1"/>
                      <a:pt x="40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1483931" y="3687652"/>
                <a:ext cx="73964" cy="14357"/>
              </a:xfrm>
              <a:custGeom>
                <a:rect b="b" l="l" r="r" t="t"/>
                <a:pathLst>
                  <a:path extrusionOk="0" h="158" w="814">
                    <a:moveTo>
                      <a:pt x="813" y="0"/>
                    </a:moveTo>
                    <a:lnTo>
                      <a:pt x="0" y="158"/>
                    </a:lnTo>
                    <a:cubicBezTo>
                      <a:pt x="0" y="158"/>
                      <a:pt x="554" y="54"/>
                      <a:pt x="8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2"/>
              <p:cNvSpPr/>
              <p:nvPr/>
            </p:nvSpPr>
            <p:spPr>
              <a:xfrm>
                <a:off x="1482932" y="3682382"/>
                <a:ext cx="82687" cy="24715"/>
              </a:xfrm>
              <a:custGeom>
                <a:rect b="b" l="l" r="r" t="t"/>
                <a:pathLst>
                  <a:path extrusionOk="0" h="272" w="910">
                    <a:moveTo>
                      <a:pt x="831" y="1"/>
                    </a:moveTo>
                    <a:cubicBezTo>
                      <a:pt x="826" y="1"/>
                      <a:pt x="820" y="1"/>
                      <a:pt x="814" y="3"/>
                    </a:cubicBezTo>
                    <a:cubicBezTo>
                      <a:pt x="554" y="54"/>
                      <a:pt x="1" y="158"/>
                      <a:pt x="1" y="158"/>
                    </a:cubicBezTo>
                    <a:lnTo>
                      <a:pt x="22" y="271"/>
                    </a:lnTo>
                    <a:cubicBezTo>
                      <a:pt x="22" y="271"/>
                      <a:pt x="577" y="167"/>
                      <a:pt x="837" y="116"/>
                    </a:cubicBezTo>
                    <a:cubicBezTo>
                      <a:pt x="909" y="104"/>
                      <a:pt x="895" y="1"/>
                      <a:pt x="8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1493381" y="3730177"/>
                <a:ext cx="97771" cy="12630"/>
              </a:xfrm>
              <a:custGeom>
                <a:rect b="b" l="l" r="r" t="t"/>
                <a:pathLst>
                  <a:path extrusionOk="0" h="139" w="1076">
                    <a:moveTo>
                      <a:pt x="1075" y="1"/>
                    </a:moveTo>
                    <a:lnTo>
                      <a:pt x="1" y="139"/>
                    </a:lnTo>
                    <a:cubicBezTo>
                      <a:pt x="1" y="139"/>
                      <a:pt x="884" y="139"/>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1486384" y="3725180"/>
                <a:ext cx="111946" cy="22898"/>
              </a:xfrm>
              <a:custGeom>
                <a:rect b="b" l="l" r="r" t="t"/>
                <a:pathLst>
                  <a:path extrusionOk="0" h="252" w="1232">
                    <a:moveTo>
                      <a:pt x="1151" y="0"/>
                    </a:moveTo>
                    <a:cubicBezTo>
                      <a:pt x="1140" y="0"/>
                      <a:pt x="1129" y="4"/>
                      <a:pt x="1118" y="11"/>
                    </a:cubicBezTo>
                    <a:cubicBezTo>
                      <a:pt x="988" y="105"/>
                      <a:pt x="424" y="139"/>
                      <a:pt x="78" y="139"/>
                    </a:cubicBezTo>
                    <a:cubicBezTo>
                      <a:pt x="1" y="139"/>
                      <a:pt x="1" y="251"/>
                      <a:pt x="78" y="251"/>
                    </a:cubicBezTo>
                    <a:cubicBezTo>
                      <a:pt x="169" y="251"/>
                      <a:pt x="986" y="247"/>
                      <a:pt x="1184" y="102"/>
                    </a:cubicBezTo>
                    <a:cubicBezTo>
                      <a:pt x="1231" y="64"/>
                      <a:pt x="1197" y="0"/>
                      <a:pt x="1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2"/>
              <p:cNvSpPr/>
              <p:nvPr/>
            </p:nvSpPr>
            <p:spPr>
              <a:xfrm>
                <a:off x="598996" y="2244617"/>
                <a:ext cx="304852" cy="171281"/>
              </a:xfrm>
              <a:custGeom>
                <a:rect b="b" l="l" r="r" t="t"/>
                <a:pathLst>
                  <a:path extrusionOk="0" h="1885" w="3355">
                    <a:moveTo>
                      <a:pt x="88" y="1"/>
                    </a:moveTo>
                    <a:cubicBezTo>
                      <a:pt x="65" y="1"/>
                      <a:pt x="42" y="13"/>
                      <a:pt x="33" y="41"/>
                    </a:cubicBezTo>
                    <a:cubicBezTo>
                      <a:pt x="33" y="46"/>
                      <a:pt x="1" y="176"/>
                      <a:pt x="101" y="325"/>
                    </a:cubicBezTo>
                    <a:cubicBezTo>
                      <a:pt x="231" y="518"/>
                      <a:pt x="511" y="648"/>
                      <a:pt x="937" y="712"/>
                    </a:cubicBezTo>
                    <a:cubicBezTo>
                      <a:pt x="1141" y="742"/>
                      <a:pt x="1346" y="754"/>
                      <a:pt x="1542" y="765"/>
                    </a:cubicBezTo>
                    <a:cubicBezTo>
                      <a:pt x="2274" y="806"/>
                      <a:pt x="2908" y="842"/>
                      <a:pt x="3236" y="1846"/>
                    </a:cubicBezTo>
                    <a:cubicBezTo>
                      <a:pt x="3242" y="1867"/>
                      <a:pt x="3263" y="1884"/>
                      <a:pt x="3289" y="1884"/>
                    </a:cubicBezTo>
                    <a:cubicBezTo>
                      <a:pt x="3295" y="1884"/>
                      <a:pt x="3302" y="1882"/>
                      <a:pt x="3308" y="1880"/>
                    </a:cubicBezTo>
                    <a:cubicBezTo>
                      <a:pt x="3338" y="1870"/>
                      <a:pt x="3355" y="1838"/>
                      <a:pt x="3344" y="1808"/>
                    </a:cubicBezTo>
                    <a:cubicBezTo>
                      <a:pt x="2993" y="729"/>
                      <a:pt x="2291" y="691"/>
                      <a:pt x="1548" y="648"/>
                    </a:cubicBezTo>
                    <a:cubicBezTo>
                      <a:pt x="1354" y="637"/>
                      <a:pt x="1154" y="627"/>
                      <a:pt x="954" y="597"/>
                    </a:cubicBezTo>
                    <a:cubicBezTo>
                      <a:pt x="469" y="527"/>
                      <a:pt x="275" y="378"/>
                      <a:pt x="199" y="265"/>
                    </a:cubicBezTo>
                    <a:cubicBezTo>
                      <a:pt x="126" y="159"/>
                      <a:pt x="145" y="71"/>
                      <a:pt x="145" y="67"/>
                    </a:cubicBezTo>
                    <a:cubicBezTo>
                      <a:pt x="152" y="26"/>
                      <a:pt x="120" y="1"/>
                      <a:pt x="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2"/>
              <p:cNvSpPr/>
              <p:nvPr/>
            </p:nvSpPr>
            <p:spPr>
              <a:xfrm>
                <a:off x="536572" y="2356018"/>
                <a:ext cx="297310" cy="127393"/>
              </a:xfrm>
              <a:custGeom>
                <a:rect b="b" l="l" r="r" t="t"/>
                <a:pathLst>
                  <a:path extrusionOk="0" h="1402" w="3272">
                    <a:moveTo>
                      <a:pt x="63" y="0"/>
                    </a:moveTo>
                    <a:cubicBezTo>
                      <a:pt x="60" y="0"/>
                      <a:pt x="58" y="1"/>
                      <a:pt x="56" y="1"/>
                    </a:cubicBezTo>
                    <a:cubicBezTo>
                      <a:pt x="24" y="3"/>
                      <a:pt x="0" y="31"/>
                      <a:pt x="2" y="63"/>
                    </a:cubicBezTo>
                    <a:cubicBezTo>
                      <a:pt x="7" y="88"/>
                      <a:pt x="77" y="680"/>
                      <a:pt x="1052" y="829"/>
                    </a:cubicBezTo>
                    <a:cubicBezTo>
                      <a:pt x="1180" y="848"/>
                      <a:pt x="1307" y="855"/>
                      <a:pt x="1432" y="855"/>
                    </a:cubicBezTo>
                    <a:cubicBezTo>
                      <a:pt x="1608" y="855"/>
                      <a:pt x="1779" y="841"/>
                      <a:pt x="1937" y="829"/>
                    </a:cubicBezTo>
                    <a:cubicBezTo>
                      <a:pt x="2087" y="816"/>
                      <a:pt x="2226" y="805"/>
                      <a:pt x="2354" y="805"/>
                    </a:cubicBezTo>
                    <a:cubicBezTo>
                      <a:pt x="2727" y="805"/>
                      <a:pt x="3001" y="903"/>
                      <a:pt x="3150" y="1363"/>
                    </a:cubicBezTo>
                    <a:cubicBezTo>
                      <a:pt x="3156" y="1386"/>
                      <a:pt x="3180" y="1401"/>
                      <a:pt x="3203" y="1401"/>
                    </a:cubicBezTo>
                    <a:lnTo>
                      <a:pt x="3205" y="1399"/>
                    </a:lnTo>
                    <a:cubicBezTo>
                      <a:pt x="3244" y="1399"/>
                      <a:pt x="3271" y="1361"/>
                      <a:pt x="3259" y="1325"/>
                    </a:cubicBezTo>
                    <a:cubicBezTo>
                      <a:pt x="3088" y="797"/>
                      <a:pt x="2757" y="690"/>
                      <a:pt x="2351" y="690"/>
                    </a:cubicBezTo>
                    <a:cubicBezTo>
                      <a:pt x="2217" y="690"/>
                      <a:pt x="2074" y="702"/>
                      <a:pt x="1926" y="714"/>
                    </a:cubicBezTo>
                    <a:cubicBezTo>
                      <a:pt x="1762" y="726"/>
                      <a:pt x="1594" y="741"/>
                      <a:pt x="1423" y="741"/>
                    </a:cubicBezTo>
                    <a:cubicBezTo>
                      <a:pt x="1307" y="741"/>
                      <a:pt x="1189" y="734"/>
                      <a:pt x="1069" y="716"/>
                    </a:cubicBezTo>
                    <a:cubicBezTo>
                      <a:pt x="188" y="582"/>
                      <a:pt x="119" y="73"/>
                      <a:pt x="117" y="52"/>
                    </a:cubicBezTo>
                    <a:cubicBezTo>
                      <a:pt x="113" y="23"/>
                      <a:pt x="90" y="0"/>
                      <a:pt x="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422446" y="2405358"/>
                <a:ext cx="135207" cy="93318"/>
              </a:xfrm>
              <a:custGeom>
                <a:rect b="b" l="l" r="r" t="t"/>
                <a:pathLst>
                  <a:path extrusionOk="0" h="1027" w="1488">
                    <a:moveTo>
                      <a:pt x="58" y="0"/>
                    </a:moveTo>
                    <a:cubicBezTo>
                      <a:pt x="57" y="0"/>
                      <a:pt x="55" y="0"/>
                      <a:pt x="54" y="1"/>
                    </a:cubicBezTo>
                    <a:cubicBezTo>
                      <a:pt x="22" y="5"/>
                      <a:pt x="1" y="32"/>
                      <a:pt x="3" y="64"/>
                    </a:cubicBezTo>
                    <a:cubicBezTo>
                      <a:pt x="3" y="86"/>
                      <a:pt x="56" y="588"/>
                      <a:pt x="445" y="860"/>
                    </a:cubicBezTo>
                    <a:cubicBezTo>
                      <a:pt x="603" y="971"/>
                      <a:pt x="792" y="1026"/>
                      <a:pt x="1012" y="1026"/>
                    </a:cubicBezTo>
                    <a:cubicBezTo>
                      <a:pt x="1148" y="1024"/>
                      <a:pt x="1284" y="1007"/>
                      <a:pt x="1418" y="971"/>
                    </a:cubicBezTo>
                    <a:cubicBezTo>
                      <a:pt x="1488" y="956"/>
                      <a:pt x="1469" y="857"/>
                      <a:pt x="1408" y="857"/>
                    </a:cubicBezTo>
                    <a:cubicBezTo>
                      <a:pt x="1402" y="857"/>
                      <a:pt x="1395" y="858"/>
                      <a:pt x="1388" y="860"/>
                    </a:cubicBezTo>
                    <a:cubicBezTo>
                      <a:pt x="1254" y="895"/>
                      <a:pt x="1128" y="913"/>
                      <a:pt x="1012" y="913"/>
                    </a:cubicBezTo>
                    <a:cubicBezTo>
                      <a:pt x="818" y="913"/>
                      <a:pt x="651" y="864"/>
                      <a:pt x="514" y="767"/>
                    </a:cubicBezTo>
                    <a:cubicBezTo>
                      <a:pt x="167" y="526"/>
                      <a:pt x="118" y="58"/>
                      <a:pt x="118" y="54"/>
                    </a:cubicBezTo>
                    <a:cubicBezTo>
                      <a:pt x="114" y="23"/>
                      <a:pt x="88"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404182" y="2615803"/>
                <a:ext cx="121941" cy="43524"/>
              </a:xfrm>
              <a:custGeom>
                <a:rect b="b" l="l" r="r" t="t"/>
                <a:pathLst>
                  <a:path extrusionOk="0" h="479" w="1342">
                    <a:moveTo>
                      <a:pt x="1260" y="0"/>
                    </a:moveTo>
                    <a:cubicBezTo>
                      <a:pt x="1249" y="0"/>
                      <a:pt x="1237" y="4"/>
                      <a:pt x="1225" y="13"/>
                    </a:cubicBezTo>
                    <a:cubicBezTo>
                      <a:pt x="842" y="308"/>
                      <a:pt x="490" y="361"/>
                      <a:pt x="286" y="361"/>
                    </a:cubicBezTo>
                    <a:cubicBezTo>
                      <a:pt x="173" y="361"/>
                      <a:pt x="105" y="345"/>
                      <a:pt x="104" y="345"/>
                    </a:cubicBezTo>
                    <a:cubicBezTo>
                      <a:pt x="96" y="342"/>
                      <a:pt x="89" y="341"/>
                      <a:pt x="83" y="341"/>
                    </a:cubicBezTo>
                    <a:cubicBezTo>
                      <a:pt x="20" y="341"/>
                      <a:pt x="1" y="442"/>
                      <a:pt x="74" y="455"/>
                    </a:cubicBezTo>
                    <a:cubicBezTo>
                      <a:pt x="144" y="472"/>
                      <a:pt x="219" y="479"/>
                      <a:pt x="291" y="479"/>
                    </a:cubicBezTo>
                    <a:cubicBezTo>
                      <a:pt x="515" y="479"/>
                      <a:pt x="887" y="417"/>
                      <a:pt x="1296" y="102"/>
                    </a:cubicBezTo>
                    <a:cubicBezTo>
                      <a:pt x="1342" y="64"/>
                      <a:pt x="1307" y="0"/>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488414" y="2683316"/>
                <a:ext cx="69512" cy="59789"/>
              </a:xfrm>
              <a:custGeom>
                <a:rect b="b" l="l" r="r" t="t"/>
                <a:pathLst>
                  <a:path extrusionOk="0" h="658" w="765">
                    <a:moveTo>
                      <a:pt x="702" y="0"/>
                    </a:moveTo>
                    <a:cubicBezTo>
                      <a:pt x="677" y="0"/>
                      <a:pt x="651" y="16"/>
                      <a:pt x="647" y="51"/>
                    </a:cubicBezTo>
                    <a:cubicBezTo>
                      <a:pt x="596" y="485"/>
                      <a:pt x="90" y="542"/>
                      <a:pt x="69" y="545"/>
                    </a:cubicBezTo>
                    <a:cubicBezTo>
                      <a:pt x="0" y="553"/>
                      <a:pt x="5" y="655"/>
                      <a:pt x="75" y="657"/>
                    </a:cubicBezTo>
                    <a:lnTo>
                      <a:pt x="81" y="657"/>
                    </a:lnTo>
                    <a:cubicBezTo>
                      <a:pt x="88" y="657"/>
                      <a:pt x="698" y="589"/>
                      <a:pt x="760" y="64"/>
                    </a:cubicBezTo>
                    <a:cubicBezTo>
                      <a:pt x="765" y="23"/>
                      <a:pt x="733" y="0"/>
                      <a:pt x="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2"/>
              <p:cNvSpPr/>
              <p:nvPr/>
            </p:nvSpPr>
            <p:spPr>
              <a:xfrm>
                <a:off x="1231145" y="2947734"/>
                <a:ext cx="73419" cy="48522"/>
              </a:xfrm>
              <a:custGeom>
                <a:rect b="b" l="l" r="r" t="t"/>
                <a:pathLst>
                  <a:path extrusionOk="0" h="534" w="808">
                    <a:moveTo>
                      <a:pt x="724" y="0"/>
                    </a:moveTo>
                    <a:cubicBezTo>
                      <a:pt x="716" y="0"/>
                      <a:pt x="708" y="2"/>
                      <a:pt x="699" y="5"/>
                    </a:cubicBezTo>
                    <a:cubicBezTo>
                      <a:pt x="684" y="14"/>
                      <a:pt x="322" y="169"/>
                      <a:pt x="39" y="435"/>
                    </a:cubicBezTo>
                    <a:cubicBezTo>
                      <a:pt x="1" y="469"/>
                      <a:pt x="26" y="533"/>
                      <a:pt x="77" y="533"/>
                    </a:cubicBezTo>
                    <a:cubicBezTo>
                      <a:pt x="92" y="533"/>
                      <a:pt x="107" y="529"/>
                      <a:pt x="118" y="520"/>
                    </a:cubicBezTo>
                    <a:cubicBezTo>
                      <a:pt x="384" y="269"/>
                      <a:pt x="741" y="112"/>
                      <a:pt x="746" y="112"/>
                    </a:cubicBezTo>
                    <a:cubicBezTo>
                      <a:pt x="807" y="86"/>
                      <a:pt x="780" y="0"/>
                      <a:pt x="7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2"/>
              <p:cNvSpPr/>
              <p:nvPr/>
            </p:nvSpPr>
            <p:spPr>
              <a:xfrm>
                <a:off x="1272942" y="2982536"/>
                <a:ext cx="75691" cy="46977"/>
              </a:xfrm>
              <a:custGeom>
                <a:rect b="b" l="l" r="r" t="t"/>
                <a:pathLst>
                  <a:path extrusionOk="0" h="517" w="833">
                    <a:moveTo>
                      <a:pt x="750" y="0"/>
                    </a:moveTo>
                    <a:cubicBezTo>
                      <a:pt x="743" y="0"/>
                      <a:pt x="734" y="2"/>
                      <a:pt x="726" y="5"/>
                    </a:cubicBezTo>
                    <a:cubicBezTo>
                      <a:pt x="573" y="74"/>
                      <a:pt x="75" y="303"/>
                      <a:pt x="17" y="435"/>
                    </a:cubicBezTo>
                    <a:cubicBezTo>
                      <a:pt x="0" y="474"/>
                      <a:pt x="28" y="516"/>
                      <a:pt x="71" y="516"/>
                    </a:cubicBezTo>
                    <a:cubicBezTo>
                      <a:pt x="92" y="516"/>
                      <a:pt x="113" y="501"/>
                      <a:pt x="122" y="482"/>
                    </a:cubicBezTo>
                    <a:cubicBezTo>
                      <a:pt x="149" y="420"/>
                      <a:pt x="479" y="242"/>
                      <a:pt x="771" y="112"/>
                    </a:cubicBezTo>
                    <a:cubicBezTo>
                      <a:pt x="832" y="84"/>
                      <a:pt x="804" y="0"/>
                      <a:pt x="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a:off x="405999" y="3434410"/>
                <a:ext cx="22898" cy="47795"/>
              </a:xfrm>
              <a:custGeom>
                <a:rect b="b" l="l" r="r" t="t"/>
                <a:pathLst>
                  <a:path extrusionOk="0" h="526" w="252">
                    <a:moveTo>
                      <a:pt x="72" y="1"/>
                    </a:moveTo>
                    <a:cubicBezTo>
                      <a:pt x="45" y="1"/>
                      <a:pt x="19" y="17"/>
                      <a:pt x="16" y="53"/>
                    </a:cubicBezTo>
                    <a:cubicBezTo>
                      <a:pt x="1" y="174"/>
                      <a:pt x="114" y="438"/>
                      <a:pt x="135" y="491"/>
                    </a:cubicBezTo>
                    <a:cubicBezTo>
                      <a:pt x="146" y="512"/>
                      <a:pt x="167" y="525"/>
                      <a:pt x="188" y="525"/>
                    </a:cubicBezTo>
                    <a:cubicBezTo>
                      <a:pt x="197" y="525"/>
                      <a:pt x="203" y="523"/>
                      <a:pt x="211" y="521"/>
                    </a:cubicBezTo>
                    <a:cubicBezTo>
                      <a:pt x="239" y="508"/>
                      <a:pt x="252" y="474"/>
                      <a:pt x="241" y="444"/>
                    </a:cubicBezTo>
                    <a:cubicBezTo>
                      <a:pt x="190" y="327"/>
                      <a:pt x="122" y="134"/>
                      <a:pt x="128" y="68"/>
                    </a:cubicBezTo>
                    <a:cubicBezTo>
                      <a:pt x="137" y="25"/>
                      <a:pt x="104" y="1"/>
                      <a:pt x="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2"/>
              <p:cNvSpPr/>
              <p:nvPr/>
            </p:nvSpPr>
            <p:spPr>
              <a:xfrm>
                <a:off x="441982" y="3448040"/>
                <a:ext cx="23080" cy="47159"/>
              </a:xfrm>
              <a:custGeom>
                <a:rect b="b" l="l" r="r" t="t"/>
                <a:pathLst>
                  <a:path extrusionOk="0" h="519" w="254">
                    <a:moveTo>
                      <a:pt x="72" y="0"/>
                    </a:moveTo>
                    <a:cubicBezTo>
                      <a:pt x="47" y="0"/>
                      <a:pt x="22" y="15"/>
                      <a:pt x="18" y="47"/>
                    </a:cubicBezTo>
                    <a:cubicBezTo>
                      <a:pt x="1" y="167"/>
                      <a:pt x="113" y="431"/>
                      <a:pt x="137" y="484"/>
                    </a:cubicBezTo>
                    <a:cubicBezTo>
                      <a:pt x="145" y="504"/>
                      <a:pt x="164" y="518"/>
                      <a:pt x="186" y="518"/>
                    </a:cubicBezTo>
                    <a:cubicBezTo>
                      <a:pt x="187" y="518"/>
                      <a:pt x="189" y="518"/>
                      <a:pt x="190" y="518"/>
                    </a:cubicBezTo>
                    <a:cubicBezTo>
                      <a:pt x="196" y="518"/>
                      <a:pt x="205" y="518"/>
                      <a:pt x="211" y="514"/>
                    </a:cubicBezTo>
                    <a:cubicBezTo>
                      <a:pt x="241" y="501"/>
                      <a:pt x="254" y="467"/>
                      <a:pt x="241" y="439"/>
                    </a:cubicBezTo>
                    <a:cubicBezTo>
                      <a:pt x="190" y="322"/>
                      <a:pt x="122" y="126"/>
                      <a:pt x="130" y="62"/>
                    </a:cubicBezTo>
                    <a:cubicBezTo>
                      <a:pt x="134" y="23"/>
                      <a:pt x="103" y="0"/>
                      <a:pt x="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2"/>
              <p:cNvSpPr/>
              <p:nvPr/>
            </p:nvSpPr>
            <p:spPr>
              <a:xfrm>
                <a:off x="422809" y="3505467"/>
                <a:ext cx="23352" cy="47522"/>
              </a:xfrm>
              <a:custGeom>
                <a:rect b="b" l="l" r="r" t="t"/>
                <a:pathLst>
                  <a:path extrusionOk="0" h="523" w="257">
                    <a:moveTo>
                      <a:pt x="74" y="0"/>
                    </a:moveTo>
                    <a:cubicBezTo>
                      <a:pt x="45" y="0"/>
                      <a:pt x="20" y="20"/>
                      <a:pt x="18" y="50"/>
                    </a:cubicBezTo>
                    <a:cubicBezTo>
                      <a:pt x="1" y="171"/>
                      <a:pt x="114" y="435"/>
                      <a:pt x="137" y="488"/>
                    </a:cubicBezTo>
                    <a:cubicBezTo>
                      <a:pt x="146" y="509"/>
                      <a:pt x="167" y="522"/>
                      <a:pt x="190" y="522"/>
                    </a:cubicBezTo>
                    <a:cubicBezTo>
                      <a:pt x="199" y="522"/>
                      <a:pt x="205" y="520"/>
                      <a:pt x="214" y="518"/>
                    </a:cubicBezTo>
                    <a:cubicBezTo>
                      <a:pt x="241" y="505"/>
                      <a:pt x="256" y="471"/>
                      <a:pt x="244" y="443"/>
                    </a:cubicBezTo>
                    <a:cubicBezTo>
                      <a:pt x="192" y="324"/>
                      <a:pt x="124" y="131"/>
                      <a:pt x="133" y="67"/>
                    </a:cubicBezTo>
                    <a:cubicBezTo>
                      <a:pt x="137" y="33"/>
                      <a:pt x="114" y="5"/>
                      <a:pt x="82" y="1"/>
                    </a:cubicBezTo>
                    <a:cubicBezTo>
                      <a:pt x="79" y="0"/>
                      <a:pt x="76" y="0"/>
                      <a:pt x="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459609" y="3523095"/>
                <a:ext cx="22898" cy="47704"/>
              </a:xfrm>
              <a:custGeom>
                <a:rect b="b" l="l" r="r" t="t"/>
                <a:pathLst>
                  <a:path extrusionOk="0" h="525" w="252">
                    <a:moveTo>
                      <a:pt x="71" y="1"/>
                    </a:moveTo>
                    <a:cubicBezTo>
                      <a:pt x="44" y="1"/>
                      <a:pt x="18" y="17"/>
                      <a:pt x="15" y="54"/>
                    </a:cubicBezTo>
                    <a:cubicBezTo>
                      <a:pt x="0" y="173"/>
                      <a:pt x="111" y="437"/>
                      <a:pt x="134" y="490"/>
                    </a:cubicBezTo>
                    <a:cubicBezTo>
                      <a:pt x="142" y="510"/>
                      <a:pt x="162" y="524"/>
                      <a:pt x="183" y="524"/>
                    </a:cubicBezTo>
                    <a:cubicBezTo>
                      <a:pt x="185" y="524"/>
                      <a:pt x="186" y="524"/>
                      <a:pt x="188" y="524"/>
                    </a:cubicBezTo>
                    <a:cubicBezTo>
                      <a:pt x="196" y="524"/>
                      <a:pt x="202" y="524"/>
                      <a:pt x="209" y="520"/>
                    </a:cubicBezTo>
                    <a:cubicBezTo>
                      <a:pt x="239" y="507"/>
                      <a:pt x="251" y="473"/>
                      <a:pt x="239" y="445"/>
                    </a:cubicBezTo>
                    <a:cubicBezTo>
                      <a:pt x="188" y="328"/>
                      <a:pt x="119" y="132"/>
                      <a:pt x="128" y="69"/>
                    </a:cubicBezTo>
                    <a:cubicBezTo>
                      <a:pt x="136" y="25"/>
                      <a:pt x="103" y="1"/>
                      <a:pt x="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427080" y="3382980"/>
                <a:ext cx="22898" cy="47341"/>
              </a:xfrm>
              <a:custGeom>
                <a:rect b="b" l="l" r="r" t="t"/>
                <a:pathLst>
                  <a:path extrusionOk="0" h="521" w="252">
                    <a:moveTo>
                      <a:pt x="69" y="1"/>
                    </a:moveTo>
                    <a:cubicBezTo>
                      <a:pt x="42" y="1"/>
                      <a:pt x="19" y="22"/>
                      <a:pt x="16" y="51"/>
                    </a:cubicBezTo>
                    <a:cubicBezTo>
                      <a:pt x="1" y="170"/>
                      <a:pt x="114" y="434"/>
                      <a:pt x="135" y="487"/>
                    </a:cubicBezTo>
                    <a:cubicBezTo>
                      <a:pt x="145" y="508"/>
                      <a:pt x="167" y="521"/>
                      <a:pt x="188" y="521"/>
                    </a:cubicBezTo>
                    <a:cubicBezTo>
                      <a:pt x="197" y="521"/>
                      <a:pt x="203" y="519"/>
                      <a:pt x="211" y="517"/>
                    </a:cubicBezTo>
                    <a:cubicBezTo>
                      <a:pt x="239" y="504"/>
                      <a:pt x="252" y="470"/>
                      <a:pt x="241" y="442"/>
                    </a:cubicBezTo>
                    <a:cubicBezTo>
                      <a:pt x="190" y="325"/>
                      <a:pt x="120" y="129"/>
                      <a:pt x="128" y="65"/>
                    </a:cubicBezTo>
                    <a:cubicBezTo>
                      <a:pt x="133" y="34"/>
                      <a:pt x="111" y="6"/>
                      <a:pt x="80" y="2"/>
                    </a:cubicBezTo>
                    <a:cubicBezTo>
                      <a:pt x="76" y="1"/>
                      <a:pt x="72" y="1"/>
                      <a:pt x="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397367" y="3363444"/>
                <a:ext cx="16901" cy="49158"/>
              </a:xfrm>
              <a:custGeom>
                <a:rect b="b" l="l" r="r" t="t"/>
                <a:pathLst>
                  <a:path extrusionOk="0" h="541" w="186">
                    <a:moveTo>
                      <a:pt x="93" y="1"/>
                    </a:moveTo>
                    <a:cubicBezTo>
                      <a:pt x="70" y="1"/>
                      <a:pt x="49" y="13"/>
                      <a:pt x="40" y="42"/>
                    </a:cubicBezTo>
                    <a:cubicBezTo>
                      <a:pt x="0" y="157"/>
                      <a:pt x="55" y="440"/>
                      <a:pt x="68" y="495"/>
                    </a:cubicBezTo>
                    <a:cubicBezTo>
                      <a:pt x="72" y="521"/>
                      <a:pt x="96" y="540"/>
                      <a:pt x="123" y="540"/>
                    </a:cubicBezTo>
                    <a:lnTo>
                      <a:pt x="134" y="540"/>
                    </a:lnTo>
                    <a:cubicBezTo>
                      <a:pt x="166" y="534"/>
                      <a:pt x="185" y="504"/>
                      <a:pt x="179" y="472"/>
                    </a:cubicBezTo>
                    <a:cubicBezTo>
                      <a:pt x="153" y="346"/>
                      <a:pt x="128" y="142"/>
                      <a:pt x="149" y="80"/>
                    </a:cubicBezTo>
                    <a:cubicBezTo>
                      <a:pt x="168" y="34"/>
                      <a:pt x="129" y="1"/>
                      <a:pt x="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8" name="Google Shape;1838;p52"/>
          <p:cNvSpPr txBox="1"/>
          <p:nvPr/>
        </p:nvSpPr>
        <p:spPr>
          <a:xfrm>
            <a:off x="5167113" y="3446420"/>
            <a:ext cx="3012600" cy="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Syne"/>
                <a:ea typeface="Syne"/>
                <a:cs typeface="Syne"/>
                <a:sym typeface="Syne"/>
              </a:rPr>
              <a:t>Please keep this slide for attribution</a:t>
            </a:r>
            <a:endParaRPr sz="1200">
              <a:solidFill>
                <a:schemeClr val="accent2"/>
              </a:solidFill>
              <a:latin typeface="Syne"/>
              <a:ea typeface="Syne"/>
              <a:cs typeface="Syne"/>
              <a:sym typeface="Syne"/>
            </a:endParaRPr>
          </a:p>
        </p:txBody>
      </p:sp>
      <p:sp>
        <p:nvSpPr>
          <p:cNvPr id="1839" name="Google Shape;1839;p52"/>
          <p:cNvSpPr/>
          <p:nvPr/>
        </p:nvSpPr>
        <p:spPr>
          <a:xfrm>
            <a:off x="5371888" y="415848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2"/>
          <p:cNvSpPr/>
          <p:nvPr/>
        </p:nvSpPr>
        <p:spPr>
          <a:xfrm>
            <a:off x="7489497" y="4219709"/>
            <a:ext cx="642006" cy="423429"/>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2"/>
          <p:cNvSpPr/>
          <p:nvPr/>
        </p:nvSpPr>
        <p:spPr>
          <a:xfrm>
            <a:off x="6413263" y="43259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2" name="Google Shape;1842;p52"/>
          <p:cNvGrpSpPr/>
          <p:nvPr/>
        </p:nvGrpSpPr>
        <p:grpSpPr>
          <a:xfrm rot="123780">
            <a:off x="6118686" y="421065"/>
            <a:ext cx="2277249" cy="703542"/>
            <a:chOff x="4410633" y="780024"/>
            <a:chExt cx="2277139" cy="703508"/>
          </a:xfrm>
        </p:grpSpPr>
        <p:sp>
          <p:nvSpPr>
            <p:cNvPr id="1843" name="Google Shape;1843;p52"/>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2"/>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52"/>
          <p:cNvSpPr/>
          <p:nvPr/>
        </p:nvSpPr>
        <p:spPr>
          <a:xfrm>
            <a:off x="7624013" y="9499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2"/>
          <p:cNvSpPr/>
          <p:nvPr/>
        </p:nvSpPr>
        <p:spPr>
          <a:xfrm>
            <a:off x="2693050" y="4380544"/>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924313" y="54661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3491363" y="42126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52"/>
          <p:cNvGrpSpPr/>
          <p:nvPr/>
        </p:nvGrpSpPr>
        <p:grpSpPr>
          <a:xfrm>
            <a:off x="8229612" y="3980253"/>
            <a:ext cx="178234" cy="178234"/>
            <a:chOff x="5944424" y="1865453"/>
            <a:chExt cx="178234" cy="178234"/>
          </a:xfrm>
        </p:grpSpPr>
        <p:sp>
          <p:nvSpPr>
            <p:cNvPr id="1851" name="Google Shape;1851;p5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5" name="Google Shape;1855;p52"/>
          <p:cNvSpPr/>
          <p:nvPr/>
        </p:nvSpPr>
        <p:spPr>
          <a:xfrm>
            <a:off x="8142740" y="16610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52"/>
          <p:cNvGrpSpPr/>
          <p:nvPr/>
        </p:nvGrpSpPr>
        <p:grpSpPr>
          <a:xfrm>
            <a:off x="5270321" y="1992862"/>
            <a:ext cx="387681" cy="387661"/>
            <a:chOff x="266768" y="1721375"/>
            <a:chExt cx="397907" cy="397887"/>
          </a:xfrm>
        </p:grpSpPr>
        <p:sp>
          <p:nvSpPr>
            <p:cNvPr id="1857" name="Google Shape;1857;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52"/>
          <p:cNvGrpSpPr/>
          <p:nvPr/>
        </p:nvGrpSpPr>
        <p:grpSpPr>
          <a:xfrm>
            <a:off x="6332442" y="1992862"/>
            <a:ext cx="387661" cy="387661"/>
            <a:chOff x="1379798" y="1723250"/>
            <a:chExt cx="397887" cy="397887"/>
          </a:xfrm>
        </p:grpSpPr>
        <p:sp>
          <p:nvSpPr>
            <p:cNvPr id="1860" name="Google Shape;1860;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52"/>
          <p:cNvGrpSpPr/>
          <p:nvPr/>
        </p:nvGrpSpPr>
        <p:grpSpPr>
          <a:xfrm>
            <a:off x="5801402" y="1992862"/>
            <a:ext cx="387641" cy="387661"/>
            <a:chOff x="864491" y="1723250"/>
            <a:chExt cx="397866" cy="397887"/>
          </a:xfrm>
        </p:grpSpPr>
        <p:sp>
          <p:nvSpPr>
            <p:cNvPr id="1865" name="Google Shape;1865;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53"/>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building icon pack</a:t>
            </a:r>
            <a:endParaRPr/>
          </a:p>
        </p:txBody>
      </p:sp>
      <p:grpSp>
        <p:nvGrpSpPr>
          <p:cNvPr id="1873" name="Google Shape;1873;p53"/>
          <p:cNvGrpSpPr/>
          <p:nvPr/>
        </p:nvGrpSpPr>
        <p:grpSpPr>
          <a:xfrm>
            <a:off x="1195718" y="1451807"/>
            <a:ext cx="387641" cy="426357"/>
            <a:chOff x="1018525" y="1371425"/>
            <a:chExt cx="408000" cy="448750"/>
          </a:xfrm>
        </p:grpSpPr>
        <p:sp>
          <p:nvSpPr>
            <p:cNvPr id="1874" name="Google Shape;1874;p53"/>
            <p:cNvSpPr/>
            <p:nvPr/>
          </p:nvSpPr>
          <p:spPr>
            <a:xfrm>
              <a:off x="1185075" y="1371425"/>
              <a:ext cx="78750" cy="79650"/>
            </a:xfrm>
            <a:custGeom>
              <a:rect b="b" l="l" r="r" t="t"/>
              <a:pathLst>
                <a:path extrusionOk="0" h="3186" w="3150">
                  <a:moveTo>
                    <a:pt x="1576" y="0"/>
                  </a:moveTo>
                  <a:cubicBezTo>
                    <a:pt x="706" y="0"/>
                    <a:pt x="0" y="742"/>
                    <a:pt x="0" y="1610"/>
                  </a:cubicBezTo>
                  <a:cubicBezTo>
                    <a:pt x="0" y="2481"/>
                    <a:pt x="705" y="3185"/>
                    <a:pt x="1576" y="3185"/>
                  </a:cubicBezTo>
                  <a:cubicBezTo>
                    <a:pt x="2445" y="3185"/>
                    <a:pt x="3149" y="2481"/>
                    <a:pt x="3149" y="1610"/>
                  </a:cubicBezTo>
                  <a:cubicBezTo>
                    <a:pt x="3149" y="742"/>
                    <a:pt x="2443" y="0"/>
                    <a:pt x="1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1184675" y="1739875"/>
              <a:ext cx="79525" cy="80300"/>
            </a:xfrm>
            <a:custGeom>
              <a:rect b="b" l="l" r="r" t="t"/>
              <a:pathLst>
                <a:path extrusionOk="0" h="3212" w="3181">
                  <a:moveTo>
                    <a:pt x="1590" y="0"/>
                  </a:moveTo>
                  <a:cubicBezTo>
                    <a:pt x="722" y="0"/>
                    <a:pt x="14" y="743"/>
                    <a:pt x="14" y="1610"/>
                  </a:cubicBezTo>
                  <a:lnTo>
                    <a:pt x="16" y="1610"/>
                  </a:lnTo>
                  <a:cubicBezTo>
                    <a:pt x="1" y="2489"/>
                    <a:pt x="710" y="3211"/>
                    <a:pt x="1590" y="3211"/>
                  </a:cubicBezTo>
                  <a:cubicBezTo>
                    <a:pt x="2471" y="3211"/>
                    <a:pt x="3181" y="2489"/>
                    <a:pt x="3165" y="1610"/>
                  </a:cubicBezTo>
                  <a:cubicBezTo>
                    <a:pt x="3165" y="743"/>
                    <a:pt x="2459" y="0"/>
                    <a:pt x="1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1021425" y="1654525"/>
              <a:ext cx="83225" cy="78825"/>
            </a:xfrm>
            <a:custGeom>
              <a:rect b="b" l="l" r="r" t="t"/>
              <a:pathLst>
                <a:path extrusionOk="0" h="3153" w="3329">
                  <a:moveTo>
                    <a:pt x="1684" y="1"/>
                  </a:moveTo>
                  <a:cubicBezTo>
                    <a:pt x="1202" y="1"/>
                    <a:pt x="737" y="223"/>
                    <a:pt x="434" y="618"/>
                  </a:cubicBezTo>
                  <a:cubicBezTo>
                    <a:pt x="47" y="1122"/>
                    <a:pt x="1" y="1811"/>
                    <a:pt x="320" y="2363"/>
                  </a:cubicBezTo>
                  <a:cubicBezTo>
                    <a:pt x="611" y="2869"/>
                    <a:pt x="1141" y="3152"/>
                    <a:pt x="1686" y="3152"/>
                  </a:cubicBezTo>
                  <a:cubicBezTo>
                    <a:pt x="1953" y="3152"/>
                    <a:pt x="2223" y="3084"/>
                    <a:pt x="2471" y="2941"/>
                  </a:cubicBezTo>
                  <a:cubicBezTo>
                    <a:pt x="3023" y="2622"/>
                    <a:pt x="3328" y="2002"/>
                    <a:pt x="3246" y="1371"/>
                  </a:cubicBezTo>
                  <a:cubicBezTo>
                    <a:pt x="3162" y="740"/>
                    <a:pt x="2706" y="220"/>
                    <a:pt x="2091" y="54"/>
                  </a:cubicBezTo>
                  <a:cubicBezTo>
                    <a:pt x="1956" y="18"/>
                    <a:pt x="1819" y="1"/>
                    <a:pt x="16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1343300" y="1457625"/>
              <a:ext cx="83225" cy="78800"/>
            </a:xfrm>
            <a:custGeom>
              <a:rect b="b" l="l" r="r" t="t"/>
              <a:pathLst>
                <a:path extrusionOk="0" h="3152" w="3329">
                  <a:moveTo>
                    <a:pt x="1682" y="1"/>
                  </a:moveTo>
                  <a:cubicBezTo>
                    <a:pt x="1200" y="1"/>
                    <a:pt x="735" y="222"/>
                    <a:pt x="433" y="617"/>
                  </a:cubicBezTo>
                  <a:cubicBezTo>
                    <a:pt x="45" y="1122"/>
                    <a:pt x="1" y="1812"/>
                    <a:pt x="318" y="2364"/>
                  </a:cubicBezTo>
                  <a:cubicBezTo>
                    <a:pt x="610" y="2869"/>
                    <a:pt x="1139" y="3151"/>
                    <a:pt x="1683" y="3151"/>
                  </a:cubicBezTo>
                  <a:cubicBezTo>
                    <a:pt x="1951" y="3151"/>
                    <a:pt x="2222" y="3083"/>
                    <a:pt x="2471" y="2940"/>
                  </a:cubicBezTo>
                  <a:cubicBezTo>
                    <a:pt x="3023" y="2621"/>
                    <a:pt x="3328" y="2002"/>
                    <a:pt x="3244" y="1369"/>
                  </a:cubicBezTo>
                  <a:cubicBezTo>
                    <a:pt x="3160" y="738"/>
                    <a:pt x="2706" y="219"/>
                    <a:pt x="2090" y="54"/>
                  </a:cubicBezTo>
                  <a:cubicBezTo>
                    <a:pt x="1955" y="18"/>
                    <a:pt x="1818" y="1"/>
                    <a:pt x="16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3"/>
            <p:cNvSpPr/>
            <p:nvPr/>
          </p:nvSpPr>
          <p:spPr>
            <a:xfrm>
              <a:off x="1343300" y="1654500"/>
              <a:ext cx="83225" cy="78800"/>
            </a:xfrm>
            <a:custGeom>
              <a:rect b="b" l="l" r="r" t="t"/>
              <a:pathLst>
                <a:path extrusionOk="0" h="3152" w="3329">
                  <a:moveTo>
                    <a:pt x="1683" y="1"/>
                  </a:moveTo>
                  <a:cubicBezTo>
                    <a:pt x="1139" y="1"/>
                    <a:pt x="610" y="283"/>
                    <a:pt x="318" y="789"/>
                  </a:cubicBezTo>
                  <a:cubicBezTo>
                    <a:pt x="1" y="1341"/>
                    <a:pt x="45" y="2030"/>
                    <a:pt x="433" y="2536"/>
                  </a:cubicBezTo>
                  <a:cubicBezTo>
                    <a:pt x="735" y="2930"/>
                    <a:pt x="1200" y="3152"/>
                    <a:pt x="1682" y="3152"/>
                  </a:cubicBezTo>
                  <a:cubicBezTo>
                    <a:pt x="1818" y="3152"/>
                    <a:pt x="1955" y="3134"/>
                    <a:pt x="2090" y="3098"/>
                  </a:cubicBezTo>
                  <a:cubicBezTo>
                    <a:pt x="2706" y="2933"/>
                    <a:pt x="3162" y="2414"/>
                    <a:pt x="3244" y="1783"/>
                  </a:cubicBezTo>
                  <a:cubicBezTo>
                    <a:pt x="3328" y="1151"/>
                    <a:pt x="3023" y="532"/>
                    <a:pt x="2471" y="213"/>
                  </a:cubicBezTo>
                  <a:cubicBezTo>
                    <a:pt x="2222" y="69"/>
                    <a:pt x="1951" y="1"/>
                    <a:pt x="16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1018525" y="1457650"/>
              <a:ext cx="87150" cy="78775"/>
            </a:xfrm>
            <a:custGeom>
              <a:rect b="b" l="l" r="r" t="t"/>
              <a:pathLst>
                <a:path extrusionOk="0" h="3151" w="3486">
                  <a:moveTo>
                    <a:pt x="1798" y="0"/>
                  </a:moveTo>
                  <a:cubicBezTo>
                    <a:pt x="1241" y="0"/>
                    <a:pt x="719" y="296"/>
                    <a:pt x="436" y="787"/>
                  </a:cubicBezTo>
                  <a:cubicBezTo>
                    <a:pt x="0" y="1540"/>
                    <a:pt x="257" y="2503"/>
                    <a:pt x="1012" y="2939"/>
                  </a:cubicBezTo>
                  <a:cubicBezTo>
                    <a:pt x="1257" y="3080"/>
                    <a:pt x="1529" y="3150"/>
                    <a:pt x="1800" y="3150"/>
                  </a:cubicBezTo>
                  <a:cubicBezTo>
                    <a:pt x="2139" y="3150"/>
                    <a:pt x="2477" y="3040"/>
                    <a:pt x="2759" y="2824"/>
                  </a:cubicBezTo>
                  <a:cubicBezTo>
                    <a:pt x="3264" y="2436"/>
                    <a:pt x="3485" y="1783"/>
                    <a:pt x="3321" y="1168"/>
                  </a:cubicBezTo>
                  <a:cubicBezTo>
                    <a:pt x="3156" y="552"/>
                    <a:pt x="2637" y="96"/>
                    <a:pt x="2006" y="14"/>
                  </a:cubicBezTo>
                  <a:cubicBezTo>
                    <a:pt x="1936" y="5"/>
                    <a:pt x="1867" y="0"/>
                    <a:pt x="1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1178925" y="1556100"/>
              <a:ext cx="91025" cy="78800"/>
            </a:xfrm>
            <a:custGeom>
              <a:rect b="b" l="l" r="r" t="t"/>
              <a:pathLst>
                <a:path extrusionOk="0" h="3152" w="3641">
                  <a:moveTo>
                    <a:pt x="911" y="0"/>
                  </a:moveTo>
                  <a:lnTo>
                    <a:pt x="1" y="1576"/>
                  </a:lnTo>
                  <a:lnTo>
                    <a:pt x="911" y="3151"/>
                  </a:lnTo>
                  <a:lnTo>
                    <a:pt x="2730" y="3151"/>
                  </a:lnTo>
                  <a:lnTo>
                    <a:pt x="3641" y="1576"/>
                  </a:lnTo>
                  <a:lnTo>
                    <a:pt x="27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3"/>
            <p:cNvSpPr/>
            <p:nvPr/>
          </p:nvSpPr>
          <p:spPr>
            <a:xfrm>
              <a:off x="1088425" y="1462950"/>
              <a:ext cx="272050" cy="265025"/>
            </a:xfrm>
            <a:custGeom>
              <a:rect b="b" l="l" r="r" t="t"/>
              <a:pathLst>
                <a:path extrusionOk="0" h="10601" w="10882">
                  <a:moveTo>
                    <a:pt x="6957" y="2675"/>
                  </a:moveTo>
                  <a:lnTo>
                    <a:pt x="8473" y="5302"/>
                  </a:lnTo>
                  <a:lnTo>
                    <a:pt x="6957" y="7926"/>
                  </a:lnTo>
                  <a:lnTo>
                    <a:pt x="3924" y="7926"/>
                  </a:lnTo>
                  <a:lnTo>
                    <a:pt x="2409" y="5302"/>
                  </a:lnTo>
                  <a:lnTo>
                    <a:pt x="3924" y="2675"/>
                  </a:lnTo>
                  <a:close/>
                  <a:moveTo>
                    <a:pt x="3823" y="1"/>
                  </a:moveTo>
                  <a:cubicBezTo>
                    <a:pt x="3458" y="224"/>
                    <a:pt x="3129" y="505"/>
                    <a:pt x="2877" y="861"/>
                  </a:cubicBezTo>
                  <a:cubicBezTo>
                    <a:pt x="2430" y="904"/>
                    <a:pt x="2006" y="1053"/>
                    <a:pt x="1622" y="1268"/>
                  </a:cubicBezTo>
                  <a:cubicBezTo>
                    <a:pt x="1643" y="1760"/>
                    <a:pt x="1523" y="2248"/>
                    <a:pt x="1277" y="2675"/>
                  </a:cubicBezTo>
                  <a:cubicBezTo>
                    <a:pt x="993" y="3169"/>
                    <a:pt x="549" y="3529"/>
                    <a:pt x="40" y="3752"/>
                  </a:cubicBezTo>
                  <a:cubicBezTo>
                    <a:pt x="0" y="4283"/>
                    <a:pt x="95" y="4816"/>
                    <a:pt x="316" y="5302"/>
                  </a:cubicBezTo>
                  <a:cubicBezTo>
                    <a:pt x="95" y="5787"/>
                    <a:pt x="0" y="6320"/>
                    <a:pt x="40" y="6851"/>
                  </a:cubicBezTo>
                  <a:cubicBezTo>
                    <a:pt x="549" y="7073"/>
                    <a:pt x="993" y="7433"/>
                    <a:pt x="1277" y="7928"/>
                  </a:cubicBezTo>
                  <a:cubicBezTo>
                    <a:pt x="1523" y="8353"/>
                    <a:pt x="1643" y="8842"/>
                    <a:pt x="1622" y="9334"/>
                  </a:cubicBezTo>
                  <a:cubicBezTo>
                    <a:pt x="2006" y="9548"/>
                    <a:pt x="2428" y="9699"/>
                    <a:pt x="2877" y="9740"/>
                  </a:cubicBezTo>
                  <a:cubicBezTo>
                    <a:pt x="3129" y="10097"/>
                    <a:pt x="3458" y="10378"/>
                    <a:pt x="3823" y="10601"/>
                  </a:cubicBezTo>
                  <a:cubicBezTo>
                    <a:pt x="4269" y="10247"/>
                    <a:pt x="4826" y="10026"/>
                    <a:pt x="5440" y="10026"/>
                  </a:cubicBezTo>
                  <a:cubicBezTo>
                    <a:pt x="6054" y="10026"/>
                    <a:pt x="6611" y="10247"/>
                    <a:pt x="7058" y="10601"/>
                  </a:cubicBezTo>
                  <a:cubicBezTo>
                    <a:pt x="7423" y="10378"/>
                    <a:pt x="7751" y="10097"/>
                    <a:pt x="8003" y="9740"/>
                  </a:cubicBezTo>
                  <a:cubicBezTo>
                    <a:pt x="8454" y="9699"/>
                    <a:pt x="8877" y="9548"/>
                    <a:pt x="9261" y="9332"/>
                  </a:cubicBezTo>
                  <a:cubicBezTo>
                    <a:pt x="9241" y="8842"/>
                    <a:pt x="9359" y="8353"/>
                    <a:pt x="9604" y="7926"/>
                  </a:cubicBezTo>
                  <a:cubicBezTo>
                    <a:pt x="9889" y="7434"/>
                    <a:pt x="10333" y="7073"/>
                    <a:pt x="10842" y="6851"/>
                  </a:cubicBezTo>
                  <a:cubicBezTo>
                    <a:pt x="10881" y="6320"/>
                    <a:pt x="10787" y="5787"/>
                    <a:pt x="10568" y="5302"/>
                  </a:cubicBezTo>
                  <a:cubicBezTo>
                    <a:pt x="10787" y="4816"/>
                    <a:pt x="10881" y="4283"/>
                    <a:pt x="10842" y="3752"/>
                  </a:cubicBezTo>
                  <a:cubicBezTo>
                    <a:pt x="10333" y="3529"/>
                    <a:pt x="9889" y="3169"/>
                    <a:pt x="9604" y="2675"/>
                  </a:cubicBezTo>
                  <a:cubicBezTo>
                    <a:pt x="9359" y="2248"/>
                    <a:pt x="9239" y="1760"/>
                    <a:pt x="9259" y="1268"/>
                  </a:cubicBezTo>
                  <a:cubicBezTo>
                    <a:pt x="8875" y="1053"/>
                    <a:pt x="8452" y="904"/>
                    <a:pt x="8003" y="861"/>
                  </a:cubicBezTo>
                  <a:cubicBezTo>
                    <a:pt x="7751" y="505"/>
                    <a:pt x="7422" y="224"/>
                    <a:pt x="7058" y="1"/>
                  </a:cubicBezTo>
                  <a:cubicBezTo>
                    <a:pt x="6611" y="356"/>
                    <a:pt x="6054" y="575"/>
                    <a:pt x="5440" y="575"/>
                  </a:cubicBezTo>
                  <a:cubicBezTo>
                    <a:pt x="4828" y="575"/>
                    <a:pt x="4271" y="356"/>
                    <a:pt x="38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53"/>
          <p:cNvGrpSpPr/>
          <p:nvPr/>
        </p:nvGrpSpPr>
        <p:grpSpPr>
          <a:xfrm>
            <a:off x="7539417" y="4090520"/>
            <a:ext cx="425787" cy="425787"/>
            <a:chOff x="7695400" y="4148725"/>
            <a:chExt cx="448150" cy="448150"/>
          </a:xfrm>
        </p:grpSpPr>
        <p:sp>
          <p:nvSpPr>
            <p:cNvPr id="1883" name="Google Shape;1883;p53"/>
            <p:cNvSpPr/>
            <p:nvPr/>
          </p:nvSpPr>
          <p:spPr>
            <a:xfrm>
              <a:off x="7932575" y="4148725"/>
              <a:ext cx="210975" cy="263450"/>
            </a:xfrm>
            <a:custGeom>
              <a:rect b="b" l="l" r="r" t="t"/>
              <a:pathLst>
                <a:path extrusionOk="0" h="10538" w="8439">
                  <a:moveTo>
                    <a:pt x="1" y="1"/>
                  </a:moveTo>
                  <a:lnTo>
                    <a:pt x="3" y="2662"/>
                  </a:lnTo>
                  <a:cubicBezTo>
                    <a:pt x="1162" y="2662"/>
                    <a:pt x="2101" y="3603"/>
                    <a:pt x="2101" y="4762"/>
                  </a:cubicBezTo>
                  <a:cubicBezTo>
                    <a:pt x="2101" y="5922"/>
                    <a:pt x="1162" y="6862"/>
                    <a:pt x="3" y="6862"/>
                  </a:cubicBezTo>
                  <a:lnTo>
                    <a:pt x="3" y="8437"/>
                  </a:lnTo>
                  <a:lnTo>
                    <a:pt x="2934" y="8437"/>
                  </a:lnTo>
                  <a:cubicBezTo>
                    <a:pt x="2722" y="9082"/>
                    <a:pt x="2627" y="9198"/>
                    <a:pt x="2627" y="9486"/>
                  </a:cubicBezTo>
                  <a:cubicBezTo>
                    <a:pt x="2627" y="10067"/>
                    <a:pt x="3097" y="10537"/>
                    <a:pt x="3678" y="10537"/>
                  </a:cubicBezTo>
                  <a:cubicBezTo>
                    <a:pt x="4258" y="10537"/>
                    <a:pt x="4727" y="10067"/>
                    <a:pt x="4727" y="9486"/>
                  </a:cubicBezTo>
                  <a:cubicBezTo>
                    <a:pt x="4727" y="9203"/>
                    <a:pt x="4626" y="9061"/>
                    <a:pt x="4421" y="8437"/>
                  </a:cubicBezTo>
                  <a:lnTo>
                    <a:pt x="8439" y="8437"/>
                  </a:lnTo>
                  <a:lnTo>
                    <a:pt x="8439" y="5506"/>
                  </a:lnTo>
                  <a:lnTo>
                    <a:pt x="7738" y="5752"/>
                  </a:lnTo>
                  <a:cubicBezTo>
                    <a:pt x="7631" y="5791"/>
                    <a:pt x="7520" y="5809"/>
                    <a:pt x="7410" y="5809"/>
                  </a:cubicBezTo>
                  <a:cubicBezTo>
                    <a:pt x="6849" y="5809"/>
                    <a:pt x="6303" y="5346"/>
                    <a:pt x="6303" y="4762"/>
                  </a:cubicBezTo>
                  <a:cubicBezTo>
                    <a:pt x="6303" y="4178"/>
                    <a:pt x="6847" y="3716"/>
                    <a:pt x="7407" y="3716"/>
                  </a:cubicBezTo>
                  <a:cubicBezTo>
                    <a:pt x="7518" y="3716"/>
                    <a:pt x="7630" y="3734"/>
                    <a:pt x="7738" y="3772"/>
                  </a:cubicBezTo>
                  <a:lnTo>
                    <a:pt x="8439" y="4019"/>
                  </a:lnTo>
                  <a:lnTo>
                    <a:pt x="84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7695400" y="4148725"/>
              <a:ext cx="263475" cy="210950"/>
            </a:xfrm>
            <a:custGeom>
              <a:rect b="b" l="l" r="r" t="t"/>
              <a:pathLst>
                <a:path extrusionOk="0" h="8438" w="10539">
                  <a:moveTo>
                    <a:pt x="1" y="1"/>
                  </a:moveTo>
                  <a:lnTo>
                    <a:pt x="1" y="4019"/>
                  </a:lnTo>
                  <a:lnTo>
                    <a:pt x="702" y="3772"/>
                  </a:lnTo>
                  <a:cubicBezTo>
                    <a:pt x="809" y="3734"/>
                    <a:pt x="919" y="3716"/>
                    <a:pt x="1030" y="3716"/>
                  </a:cubicBezTo>
                  <a:cubicBezTo>
                    <a:pt x="1590" y="3716"/>
                    <a:pt x="2137" y="4178"/>
                    <a:pt x="2137" y="4762"/>
                  </a:cubicBezTo>
                  <a:cubicBezTo>
                    <a:pt x="2137" y="5346"/>
                    <a:pt x="1590" y="5809"/>
                    <a:pt x="1029" y="5809"/>
                  </a:cubicBezTo>
                  <a:cubicBezTo>
                    <a:pt x="919" y="5809"/>
                    <a:pt x="809" y="5791"/>
                    <a:pt x="702" y="5752"/>
                  </a:cubicBezTo>
                  <a:lnTo>
                    <a:pt x="1" y="5506"/>
                  </a:lnTo>
                  <a:lnTo>
                    <a:pt x="1" y="8437"/>
                  </a:lnTo>
                  <a:lnTo>
                    <a:pt x="2661" y="8437"/>
                  </a:lnTo>
                  <a:cubicBezTo>
                    <a:pt x="2663" y="7278"/>
                    <a:pt x="3603" y="6339"/>
                    <a:pt x="4762" y="6337"/>
                  </a:cubicBezTo>
                  <a:lnTo>
                    <a:pt x="4763" y="6337"/>
                  </a:lnTo>
                  <a:cubicBezTo>
                    <a:pt x="5922" y="6339"/>
                    <a:pt x="6862" y="7278"/>
                    <a:pt x="6863" y="8437"/>
                  </a:cubicBezTo>
                  <a:lnTo>
                    <a:pt x="8439" y="8437"/>
                  </a:lnTo>
                  <a:lnTo>
                    <a:pt x="8439" y="5506"/>
                  </a:lnTo>
                  <a:lnTo>
                    <a:pt x="9138" y="5752"/>
                  </a:lnTo>
                  <a:cubicBezTo>
                    <a:pt x="9245" y="5791"/>
                    <a:pt x="9355" y="5809"/>
                    <a:pt x="9463" y="5809"/>
                  </a:cubicBezTo>
                  <a:cubicBezTo>
                    <a:pt x="10016" y="5809"/>
                    <a:pt x="10539" y="5346"/>
                    <a:pt x="10539" y="4762"/>
                  </a:cubicBezTo>
                  <a:cubicBezTo>
                    <a:pt x="10539" y="4177"/>
                    <a:pt x="10017" y="3717"/>
                    <a:pt x="9464" y="3717"/>
                  </a:cubicBezTo>
                  <a:cubicBezTo>
                    <a:pt x="9355" y="3717"/>
                    <a:pt x="9245" y="3734"/>
                    <a:pt x="9138" y="3772"/>
                  </a:cubicBezTo>
                  <a:lnTo>
                    <a:pt x="8439" y="4019"/>
                  </a:lnTo>
                  <a:lnTo>
                    <a:pt x="84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3"/>
            <p:cNvSpPr/>
            <p:nvPr/>
          </p:nvSpPr>
          <p:spPr>
            <a:xfrm>
              <a:off x="7695450" y="4333450"/>
              <a:ext cx="210925" cy="263425"/>
            </a:xfrm>
            <a:custGeom>
              <a:rect b="b" l="l" r="r" t="t"/>
              <a:pathLst>
                <a:path extrusionOk="0" h="10537" w="8437">
                  <a:moveTo>
                    <a:pt x="4761" y="1"/>
                  </a:moveTo>
                  <a:cubicBezTo>
                    <a:pt x="4182" y="1"/>
                    <a:pt x="3710" y="470"/>
                    <a:pt x="3710" y="1050"/>
                  </a:cubicBezTo>
                  <a:cubicBezTo>
                    <a:pt x="3710" y="1333"/>
                    <a:pt x="3811" y="1477"/>
                    <a:pt x="4017" y="2101"/>
                  </a:cubicBezTo>
                  <a:lnTo>
                    <a:pt x="0" y="2101"/>
                  </a:lnTo>
                  <a:lnTo>
                    <a:pt x="0" y="5032"/>
                  </a:lnTo>
                  <a:lnTo>
                    <a:pt x="700" y="4785"/>
                  </a:lnTo>
                  <a:cubicBezTo>
                    <a:pt x="808" y="4747"/>
                    <a:pt x="919" y="4729"/>
                    <a:pt x="1029" y="4729"/>
                  </a:cubicBezTo>
                  <a:cubicBezTo>
                    <a:pt x="1590" y="4729"/>
                    <a:pt x="2137" y="5192"/>
                    <a:pt x="2137" y="5776"/>
                  </a:cubicBezTo>
                  <a:cubicBezTo>
                    <a:pt x="2137" y="6360"/>
                    <a:pt x="1589" y="6821"/>
                    <a:pt x="1027" y="6821"/>
                  </a:cubicBezTo>
                  <a:cubicBezTo>
                    <a:pt x="917" y="6821"/>
                    <a:pt x="807" y="6803"/>
                    <a:pt x="700" y="6765"/>
                  </a:cubicBezTo>
                  <a:lnTo>
                    <a:pt x="0" y="6519"/>
                  </a:lnTo>
                  <a:lnTo>
                    <a:pt x="0" y="10537"/>
                  </a:lnTo>
                  <a:lnTo>
                    <a:pt x="8437" y="10537"/>
                  </a:lnTo>
                  <a:lnTo>
                    <a:pt x="8437" y="8401"/>
                  </a:lnTo>
                  <a:cubicBezTo>
                    <a:pt x="7276" y="8401"/>
                    <a:pt x="6337" y="7460"/>
                    <a:pt x="6337" y="6301"/>
                  </a:cubicBezTo>
                  <a:cubicBezTo>
                    <a:pt x="6337" y="5140"/>
                    <a:pt x="7276" y="4201"/>
                    <a:pt x="8437" y="4201"/>
                  </a:cubicBezTo>
                  <a:lnTo>
                    <a:pt x="8437" y="2101"/>
                  </a:lnTo>
                  <a:lnTo>
                    <a:pt x="5504" y="2101"/>
                  </a:lnTo>
                  <a:cubicBezTo>
                    <a:pt x="5716" y="1456"/>
                    <a:pt x="5810" y="1338"/>
                    <a:pt x="5810" y="1050"/>
                  </a:cubicBezTo>
                  <a:cubicBezTo>
                    <a:pt x="5810" y="470"/>
                    <a:pt x="5341" y="1"/>
                    <a:pt x="47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3"/>
            <p:cNvSpPr/>
            <p:nvPr/>
          </p:nvSpPr>
          <p:spPr>
            <a:xfrm>
              <a:off x="7880100" y="4385925"/>
              <a:ext cx="263450" cy="210925"/>
            </a:xfrm>
            <a:custGeom>
              <a:rect b="b" l="l" r="r" t="t"/>
              <a:pathLst>
                <a:path extrusionOk="0" h="8437" w="10538">
                  <a:moveTo>
                    <a:pt x="2102" y="0"/>
                  </a:moveTo>
                  <a:lnTo>
                    <a:pt x="2102" y="3458"/>
                  </a:lnTo>
                  <a:lnTo>
                    <a:pt x="1402" y="3211"/>
                  </a:lnTo>
                  <a:cubicBezTo>
                    <a:pt x="1294" y="3172"/>
                    <a:pt x="1183" y="3154"/>
                    <a:pt x="1073" y="3154"/>
                  </a:cubicBezTo>
                  <a:cubicBezTo>
                    <a:pt x="519" y="3154"/>
                    <a:pt x="0" y="3618"/>
                    <a:pt x="2" y="4200"/>
                  </a:cubicBezTo>
                  <a:cubicBezTo>
                    <a:pt x="2" y="4785"/>
                    <a:pt x="523" y="5247"/>
                    <a:pt x="1077" y="5247"/>
                  </a:cubicBezTo>
                  <a:cubicBezTo>
                    <a:pt x="1185" y="5247"/>
                    <a:pt x="1295" y="5229"/>
                    <a:pt x="1402" y="5191"/>
                  </a:cubicBezTo>
                  <a:lnTo>
                    <a:pt x="2102" y="4944"/>
                  </a:lnTo>
                  <a:lnTo>
                    <a:pt x="2102" y="8436"/>
                  </a:lnTo>
                  <a:lnTo>
                    <a:pt x="5035" y="8436"/>
                  </a:lnTo>
                  <a:cubicBezTo>
                    <a:pt x="4821" y="7792"/>
                    <a:pt x="4726" y="7641"/>
                    <a:pt x="4726" y="7351"/>
                  </a:cubicBezTo>
                  <a:cubicBezTo>
                    <a:pt x="4726" y="6772"/>
                    <a:pt x="5198" y="6302"/>
                    <a:pt x="5777" y="6302"/>
                  </a:cubicBezTo>
                  <a:cubicBezTo>
                    <a:pt x="6357" y="6302"/>
                    <a:pt x="6826" y="6772"/>
                    <a:pt x="6826" y="7351"/>
                  </a:cubicBezTo>
                  <a:cubicBezTo>
                    <a:pt x="6826" y="7634"/>
                    <a:pt x="6727" y="7812"/>
                    <a:pt x="6520" y="8436"/>
                  </a:cubicBezTo>
                  <a:lnTo>
                    <a:pt x="10538" y="8436"/>
                  </a:lnTo>
                  <a:lnTo>
                    <a:pt x="10538" y="0"/>
                  </a:lnTo>
                  <a:lnTo>
                    <a:pt x="7877" y="0"/>
                  </a:lnTo>
                  <a:cubicBezTo>
                    <a:pt x="7876" y="1159"/>
                    <a:pt x="6936" y="2098"/>
                    <a:pt x="5777" y="2100"/>
                  </a:cubicBezTo>
                  <a:cubicBezTo>
                    <a:pt x="4617" y="2098"/>
                    <a:pt x="3677" y="1159"/>
                    <a:pt x="36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53"/>
          <p:cNvSpPr/>
          <p:nvPr/>
        </p:nvSpPr>
        <p:spPr>
          <a:xfrm>
            <a:off x="6858648" y="4090649"/>
            <a:ext cx="374173" cy="425764"/>
          </a:xfrm>
          <a:custGeom>
            <a:rect b="b" l="l" r="r" t="t"/>
            <a:pathLst>
              <a:path extrusionOk="0" h="17925" w="15753">
                <a:moveTo>
                  <a:pt x="4201" y="1"/>
                </a:moveTo>
                <a:lnTo>
                  <a:pt x="4201" y="4237"/>
                </a:lnTo>
                <a:lnTo>
                  <a:pt x="7352" y="4237"/>
                </a:lnTo>
                <a:lnTo>
                  <a:pt x="7352" y="5288"/>
                </a:lnTo>
                <a:lnTo>
                  <a:pt x="3152" y="5288"/>
                </a:lnTo>
                <a:lnTo>
                  <a:pt x="3152" y="7388"/>
                </a:lnTo>
                <a:lnTo>
                  <a:pt x="1052" y="7388"/>
                </a:lnTo>
                <a:lnTo>
                  <a:pt x="1052" y="11588"/>
                </a:lnTo>
                <a:lnTo>
                  <a:pt x="3152" y="11588"/>
                </a:lnTo>
                <a:lnTo>
                  <a:pt x="3152" y="12637"/>
                </a:lnTo>
                <a:lnTo>
                  <a:pt x="1052" y="12637"/>
                </a:lnTo>
                <a:lnTo>
                  <a:pt x="1052" y="14737"/>
                </a:lnTo>
                <a:lnTo>
                  <a:pt x="1" y="14737"/>
                </a:lnTo>
                <a:lnTo>
                  <a:pt x="1" y="17923"/>
                </a:lnTo>
                <a:lnTo>
                  <a:pt x="3152" y="17923"/>
                </a:lnTo>
                <a:lnTo>
                  <a:pt x="3152" y="14739"/>
                </a:lnTo>
                <a:lnTo>
                  <a:pt x="2101" y="14739"/>
                </a:lnTo>
                <a:lnTo>
                  <a:pt x="2101" y="13690"/>
                </a:lnTo>
                <a:lnTo>
                  <a:pt x="5252" y="13690"/>
                </a:lnTo>
                <a:lnTo>
                  <a:pt x="5252" y="14739"/>
                </a:lnTo>
                <a:lnTo>
                  <a:pt x="4201" y="14739"/>
                </a:lnTo>
                <a:lnTo>
                  <a:pt x="4201" y="17924"/>
                </a:lnTo>
                <a:lnTo>
                  <a:pt x="7352" y="17924"/>
                </a:lnTo>
                <a:lnTo>
                  <a:pt x="7352" y="14739"/>
                </a:lnTo>
                <a:lnTo>
                  <a:pt x="6301" y="14739"/>
                </a:lnTo>
                <a:lnTo>
                  <a:pt x="6301" y="12639"/>
                </a:lnTo>
                <a:lnTo>
                  <a:pt x="4201" y="12639"/>
                </a:lnTo>
                <a:lnTo>
                  <a:pt x="4201" y="11590"/>
                </a:lnTo>
                <a:lnTo>
                  <a:pt x="6301" y="11590"/>
                </a:lnTo>
                <a:lnTo>
                  <a:pt x="6301" y="7390"/>
                </a:lnTo>
                <a:lnTo>
                  <a:pt x="4201" y="7390"/>
                </a:lnTo>
                <a:lnTo>
                  <a:pt x="4201" y="6339"/>
                </a:lnTo>
                <a:lnTo>
                  <a:pt x="11552" y="6339"/>
                </a:lnTo>
                <a:lnTo>
                  <a:pt x="11552" y="7390"/>
                </a:lnTo>
                <a:lnTo>
                  <a:pt x="9452" y="7390"/>
                </a:lnTo>
                <a:lnTo>
                  <a:pt x="9452" y="11590"/>
                </a:lnTo>
                <a:lnTo>
                  <a:pt x="11552" y="11590"/>
                </a:lnTo>
                <a:lnTo>
                  <a:pt x="11552" y="12639"/>
                </a:lnTo>
                <a:lnTo>
                  <a:pt x="9452" y="12639"/>
                </a:lnTo>
                <a:lnTo>
                  <a:pt x="9452" y="14739"/>
                </a:lnTo>
                <a:lnTo>
                  <a:pt x="8403" y="14739"/>
                </a:lnTo>
                <a:lnTo>
                  <a:pt x="8403" y="17924"/>
                </a:lnTo>
                <a:lnTo>
                  <a:pt x="11552" y="17924"/>
                </a:lnTo>
                <a:lnTo>
                  <a:pt x="11552" y="14739"/>
                </a:lnTo>
                <a:lnTo>
                  <a:pt x="10503" y="14739"/>
                </a:lnTo>
                <a:lnTo>
                  <a:pt x="10503" y="13690"/>
                </a:lnTo>
                <a:lnTo>
                  <a:pt x="13652" y="13690"/>
                </a:lnTo>
                <a:lnTo>
                  <a:pt x="13652" y="14739"/>
                </a:lnTo>
                <a:lnTo>
                  <a:pt x="12603" y="14739"/>
                </a:lnTo>
                <a:lnTo>
                  <a:pt x="12603" y="17924"/>
                </a:lnTo>
                <a:lnTo>
                  <a:pt x="15752" y="17924"/>
                </a:lnTo>
                <a:lnTo>
                  <a:pt x="15752" y="14739"/>
                </a:lnTo>
                <a:lnTo>
                  <a:pt x="14703" y="14739"/>
                </a:lnTo>
                <a:lnTo>
                  <a:pt x="14703" y="12639"/>
                </a:lnTo>
                <a:lnTo>
                  <a:pt x="12603" y="12639"/>
                </a:lnTo>
                <a:lnTo>
                  <a:pt x="12603" y="11590"/>
                </a:lnTo>
                <a:lnTo>
                  <a:pt x="14703" y="11590"/>
                </a:lnTo>
                <a:lnTo>
                  <a:pt x="14703" y="7390"/>
                </a:lnTo>
                <a:lnTo>
                  <a:pt x="12603" y="7390"/>
                </a:lnTo>
                <a:lnTo>
                  <a:pt x="12603" y="5290"/>
                </a:lnTo>
                <a:lnTo>
                  <a:pt x="8403" y="5290"/>
                </a:lnTo>
                <a:lnTo>
                  <a:pt x="8403" y="4239"/>
                </a:lnTo>
                <a:lnTo>
                  <a:pt x="11552" y="4237"/>
                </a:lnTo>
                <a:lnTo>
                  <a:pt x="115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8" name="Google Shape;1888;p53"/>
          <p:cNvGrpSpPr/>
          <p:nvPr/>
        </p:nvGrpSpPr>
        <p:grpSpPr>
          <a:xfrm>
            <a:off x="6122961" y="4116315"/>
            <a:ext cx="428685" cy="374197"/>
            <a:chOff x="6204550" y="4175875"/>
            <a:chExt cx="451200" cy="393850"/>
          </a:xfrm>
        </p:grpSpPr>
        <p:sp>
          <p:nvSpPr>
            <p:cNvPr id="1889" name="Google Shape;1889;p53"/>
            <p:cNvSpPr/>
            <p:nvPr/>
          </p:nvSpPr>
          <p:spPr>
            <a:xfrm>
              <a:off x="6573875" y="4175875"/>
              <a:ext cx="81875" cy="78800"/>
            </a:xfrm>
            <a:custGeom>
              <a:rect b="b" l="l" r="r" t="t"/>
              <a:pathLst>
                <a:path extrusionOk="0" h="3152" w="3275">
                  <a:moveTo>
                    <a:pt x="1699" y="0"/>
                  </a:moveTo>
                  <a:cubicBezTo>
                    <a:pt x="1062" y="0"/>
                    <a:pt x="487" y="384"/>
                    <a:pt x="244" y="974"/>
                  </a:cubicBezTo>
                  <a:cubicBezTo>
                    <a:pt x="1" y="1562"/>
                    <a:pt x="134" y="2239"/>
                    <a:pt x="585" y="2690"/>
                  </a:cubicBezTo>
                  <a:cubicBezTo>
                    <a:pt x="887" y="2991"/>
                    <a:pt x="1289" y="3152"/>
                    <a:pt x="1699" y="3152"/>
                  </a:cubicBezTo>
                  <a:cubicBezTo>
                    <a:pt x="1902" y="3152"/>
                    <a:pt x="2107" y="3112"/>
                    <a:pt x="2303" y="3031"/>
                  </a:cubicBezTo>
                  <a:cubicBezTo>
                    <a:pt x="2891" y="2788"/>
                    <a:pt x="3275" y="2213"/>
                    <a:pt x="3275" y="1576"/>
                  </a:cubicBezTo>
                  <a:cubicBezTo>
                    <a:pt x="3275" y="706"/>
                    <a:pt x="2570"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6603225" y="4490925"/>
              <a:ext cx="52525" cy="78800"/>
            </a:xfrm>
            <a:custGeom>
              <a:rect b="b" l="l" r="r" t="t"/>
              <a:pathLst>
                <a:path extrusionOk="0" h="3152" w="2101">
                  <a:moveTo>
                    <a:pt x="1" y="0"/>
                  </a:moveTo>
                  <a:lnTo>
                    <a:pt x="1" y="3151"/>
                  </a:lnTo>
                  <a:lnTo>
                    <a:pt x="2101" y="3151"/>
                  </a:lnTo>
                  <a:lnTo>
                    <a:pt x="2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53"/>
            <p:cNvGrpSpPr/>
            <p:nvPr/>
          </p:nvGrpSpPr>
          <p:grpSpPr>
            <a:xfrm>
              <a:off x="6204550" y="4175875"/>
              <a:ext cx="451200" cy="393850"/>
              <a:chOff x="6204550" y="4175875"/>
              <a:chExt cx="451200" cy="393850"/>
            </a:xfrm>
          </p:grpSpPr>
          <p:sp>
            <p:nvSpPr>
              <p:cNvPr id="1892" name="Google Shape;1892;p53"/>
              <p:cNvSpPr/>
              <p:nvPr/>
            </p:nvSpPr>
            <p:spPr>
              <a:xfrm>
                <a:off x="6207300" y="4280225"/>
                <a:ext cx="132500" cy="289500"/>
              </a:xfrm>
              <a:custGeom>
                <a:rect b="b" l="l" r="r" t="t"/>
                <a:pathLst>
                  <a:path extrusionOk="0" h="11580" w="5300">
                    <a:moveTo>
                      <a:pt x="1590" y="0"/>
                    </a:moveTo>
                    <a:cubicBezTo>
                      <a:pt x="710" y="0"/>
                      <a:pt x="1" y="722"/>
                      <a:pt x="14" y="1603"/>
                    </a:cubicBezTo>
                    <a:lnTo>
                      <a:pt x="14" y="7379"/>
                    </a:lnTo>
                    <a:lnTo>
                      <a:pt x="3165" y="7379"/>
                    </a:lnTo>
                    <a:lnTo>
                      <a:pt x="3165" y="11579"/>
                    </a:lnTo>
                    <a:lnTo>
                      <a:pt x="5300" y="11579"/>
                    </a:lnTo>
                    <a:lnTo>
                      <a:pt x="5300" y="5279"/>
                    </a:lnTo>
                    <a:lnTo>
                      <a:pt x="3165" y="5279"/>
                    </a:lnTo>
                    <a:lnTo>
                      <a:pt x="3165" y="1603"/>
                    </a:lnTo>
                    <a:cubicBezTo>
                      <a:pt x="3179" y="722"/>
                      <a:pt x="2469" y="0"/>
                      <a:pt x="1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3"/>
              <p:cNvSpPr/>
              <p:nvPr/>
            </p:nvSpPr>
            <p:spPr>
              <a:xfrm>
                <a:off x="6204550" y="4175875"/>
                <a:ext cx="81900" cy="78775"/>
              </a:xfrm>
              <a:custGeom>
                <a:rect b="b" l="l" r="r" t="t"/>
                <a:pathLst>
                  <a:path extrusionOk="0" h="3151" w="3276">
                    <a:moveTo>
                      <a:pt x="1700" y="0"/>
                    </a:moveTo>
                    <a:cubicBezTo>
                      <a:pt x="1062" y="0"/>
                      <a:pt x="488" y="384"/>
                      <a:pt x="244" y="972"/>
                    </a:cubicBezTo>
                    <a:cubicBezTo>
                      <a:pt x="1" y="1562"/>
                      <a:pt x="135" y="2239"/>
                      <a:pt x="586" y="2690"/>
                    </a:cubicBezTo>
                    <a:cubicBezTo>
                      <a:pt x="887" y="2991"/>
                      <a:pt x="1290" y="3151"/>
                      <a:pt x="1700" y="3151"/>
                    </a:cubicBezTo>
                    <a:cubicBezTo>
                      <a:pt x="1903" y="3151"/>
                      <a:pt x="2108" y="3112"/>
                      <a:pt x="2303" y="3031"/>
                    </a:cubicBezTo>
                    <a:cubicBezTo>
                      <a:pt x="2891" y="2788"/>
                      <a:pt x="3275" y="2213"/>
                      <a:pt x="3275" y="1576"/>
                    </a:cubicBezTo>
                    <a:cubicBezTo>
                      <a:pt x="3275" y="706"/>
                      <a:pt x="2569"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3"/>
              <p:cNvSpPr/>
              <p:nvPr/>
            </p:nvSpPr>
            <p:spPr>
              <a:xfrm>
                <a:off x="6312700" y="4266300"/>
                <a:ext cx="238050" cy="119625"/>
              </a:xfrm>
              <a:custGeom>
                <a:rect b="b" l="l" r="r" t="t"/>
                <a:pathLst>
                  <a:path extrusionOk="0" h="4785" w="9522">
                    <a:moveTo>
                      <a:pt x="3131" y="0"/>
                    </a:moveTo>
                    <a:cubicBezTo>
                      <a:pt x="2224" y="554"/>
                      <a:pt x="1610" y="1543"/>
                      <a:pt x="1610" y="2685"/>
                    </a:cubicBezTo>
                    <a:lnTo>
                      <a:pt x="0" y="2685"/>
                    </a:lnTo>
                    <a:lnTo>
                      <a:pt x="0" y="4785"/>
                    </a:lnTo>
                    <a:lnTo>
                      <a:pt x="9522" y="4785"/>
                    </a:lnTo>
                    <a:lnTo>
                      <a:pt x="9522" y="2685"/>
                    </a:lnTo>
                    <a:lnTo>
                      <a:pt x="7946" y="2685"/>
                    </a:lnTo>
                    <a:cubicBezTo>
                      <a:pt x="7946" y="1543"/>
                      <a:pt x="7298" y="554"/>
                      <a:pt x="6390" y="0"/>
                    </a:cubicBezTo>
                    <a:cubicBezTo>
                      <a:pt x="5941" y="360"/>
                      <a:pt x="5378" y="585"/>
                      <a:pt x="4761" y="585"/>
                    </a:cubicBezTo>
                    <a:cubicBezTo>
                      <a:pt x="4144" y="585"/>
                      <a:pt x="3580" y="360"/>
                      <a:pt x="31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6207650" y="4490925"/>
                <a:ext cx="52525" cy="78800"/>
              </a:xfrm>
              <a:custGeom>
                <a:rect b="b" l="l" r="r" t="t"/>
                <a:pathLst>
                  <a:path extrusionOk="0" h="3152" w="2101">
                    <a:moveTo>
                      <a:pt x="0" y="0"/>
                    </a:moveTo>
                    <a:lnTo>
                      <a:pt x="0" y="3151"/>
                    </a:lnTo>
                    <a:lnTo>
                      <a:pt x="2100" y="3151"/>
                    </a:lnTo>
                    <a:lnTo>
                      <a:pt x="21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6524450" y="4280900"/>
                <a:ext cx="131300" cy="288825"/>
              </a:xfrm>
              <a:custGeom>
                <a:rect b="b" l="l" r="r" t="t"/>
                <a:pathLst>
                  <a:path extrusionOk="0" h="11553" w="5252">
                    <a:moveTo>
                      <a:pt x="3676" y="1"/>
                    </a:moveTo>
                    <a:cubicBezTo>
                      <a:pt x="2807" y="1"/>
                      <a:pt x="2103" y="705"/>
                      <a:pt x="2101" y="1576"/>
                    </a:cubicBezTo>
                    <a:lnTo>
                      <a:pt x="2101" y="5252"/>
                    </a:lnTo>
                    <a:lnTo>
                      <a:pt x="1" y="5252"/>
                    </a:lnTo>
                    <a:lnTo>
                      <a:pt x="1" y="11552"/>
                    </a:lnTo>
                    <a:lnTo>
                      <a:pt x="2101" y="11552"/>
                    </a:lnTo>
                    <a:lnTo>
                      <a:pt x="2101" y="7352"/>
                    </a:lnTo>
                    <a:lnTo>
                      <a:pt x="5252" y="7352"/>
                    </a:lnTo>
                    <a:lnTo>
                      <a:pt x="5252" y="1576"/>
                    </a:lnTo>
                    <a:cubicBezTo>
                      <a:pt x="5250" y="705"/>
                      <a:pt x="4546" y="1"/>
                      <a:pt x="36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6366050" y="4412175"/>
                <a:ext cx="132150" cy="157550"/>
              </a:xfrm>
              <a:custGeom>
                <a:rect b="b" l="l" r="r" t="t"/>
                <a:pathLst>
                  <a:path extrusionOk="0" h="6302" w="5286">
                    <a:moveTo>
                      <a:pt x="4201" y="2101"/>
                    </a:moveTo>
                    <a:lnTo>
                      <a:pt x="4201" y="3152"/>
                    </a:lnTo>
                    <a:lnTo>
                      <a:pt x="1052" y="3152"/>
                    </a:lnTo>
                    <a:lnTo>
                      <a:pt x="1052" y="2101"/>
                    </a:lnTo>
                    <a:close/>
                    <a:moveTo>
                      <a:pt x="1" y="1"/>
                    </a:moveTo>
                    <a:lnTo>
                      <a:pt x="1" y="6301"/>
                    </a:lnTo>
                    <a:lnTo>
                      <a:pt x="5286" y="6301"/>
                    </a:lnTo>
                    <a:lnTo>
                      <a:pt x="52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6389200" y="4175875"/>
                <a:ext cx="81875" cy="78775"/>
              </a:xfrm>
              <a:custGeom>
                <a:rect b="b" l="l" r="r" t="t"/>
                <a:pathLst>
                  <a:path extrusionOk="0" h="3151" w="3275">
                    <a:moveTo>
                      <a:pt x="1699" y="0"/>
                    </a:moveTo>
                    <a:cubicBezTo>
                      <a:pt x="1063" y="0"/>
                      <a:pt x="489" y="384"/>
                      <a:pt x="246" y="972"/>
                    </a:cubicBezTo>
                    <a:cubicBezTo>
                      <a:pt x="0" y="1562"/>
                      <a:pt x="136" y="2239"/>
                      <a:pt x="587" y="2690"/>
                    </a:cubicBezTo>
                    <a:cubicBezTo>
                      <a:pt x="888" y="2991"/>
                      <a:pt x="1291" y="3151"/>
                      <a:pt x="1700" y="3151"/>
                    </a:cubicBezTo>
                    <a:cubicBezTo>
                      <a:pt x="1903" y="3151"/>
                      <a:pt x="2108" y="3112"/>
                      <a:pt x="2303" y="3031"/>
                    </a:cubicBezTo>
                    <a:cubicBezTo>
                      <a:pt x="2891" y="2788"/>
                      <a:pt x="3275" y="2213"/>
                      <a:pt x="3275" y="1576"/>
                    </a:cubicBezTo>
                    <a:cubicBezTo>
                      <a:pt x="3275" y="706"/>
                      <a:pt x="2570"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9" name="Google Shape;1899;p53"/>
          <p:cNvGrpSpPr/>
          <p:nvPr/>
        </p:nvGrpSpPr>
        <p:grpSpPr>
          <a:xfrm>
            <a:off x="5440147" y="4090520"/>
            <a:ext cx="425740" cy="425764"/>
            <a:chOff x="5485875" y="4148725"/>
            <a:chExt cx="448100" cy="448125"/>
          </a:xfrm>
        </p:grpSpPr>
        <p:sp>
          <p:nvSpPr>
            <p:cNvPr id="1900" name="Google Shape;1900;p53"/>
            <p:cNvSpPr/>
            <p:nvPr/>
          </p:nvSpPr>
          <p:spPr>
            <a:xfrm>
              <a:off x="5644400" y="4148725"/>
              <a:ext cx="236175" cy="339600"/>
            </a:xfrm>
            <a:custGeom>
              <a:rect b="b" l="l" r="r" t="t"/>
              <a:pathLst>
                <a:path extrusionOk="0" h="13584" w="9447">
                  <a:moveTo>
                    <a:pt x="2095" y="1"/>
                  </a:moveTo>
                  <a:lnTo>
                    <a:pt x="2095" y="7388"/>
                  </a:lnTo>
                  <a:lnTo>
                    <a:pt x="0" y="11576"/>
                  </a:lnTo>
                  <a:lnTo>
                    <a:pt x="2620" y="13584"/>
                  </a:lnTo>
                  <a:lnTo>
                    <a:pt x="5239" y="11576"/>
                  </a:lnTo>
                  <a:lnTo>
                    <a:pt x="3145" y="7388"/>
                  </a:lnTo>
                  <a:lnTo>
                    <a:pt x="3145" y="5288"/>
                  </a:lnTo>
                  <a:lnTo>
                    <a:pt x="9446" y="5288"/>
                  </a:lnTo>
                  <a:lnTo>
                    <a:pt x="94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3"/>
            <p:cNvSpPr/>
            <p:nvPr/>
          </p:nvSpPr>
          <p:spPr>
            <a:xfrm>
              <a:off x="5565500" y="4461725"/>
              <a:ext cx="288800" cy="135125"/>
            </a:xfrm>
            <a:custGeom>
              <a:rect b="b" l="l" r="r" t="t"/>
              <a:pathLst>
                <a:path extrusionOk="0" h="5405" w="11552">
                  <a:moveTo>
                    <a:pt x="2685" y="1"/>
                  </a:moveTo>
                  <a:lnTo>
                    <a:pt x="0" y="5404"/>
                  </a:lnTo>
                  <a:lnTo>
                    <a:pt x="11552" y="5404"/>
                  </a:lnTo>
                  <a:lnTo>
                    <a:pt x="8869" y="1"/>
                  </a:lnTo>
                  <a:lnTo>
                    <a:pt x="5776" y="2325"/>
                  </a:lnTo>
                  <a:lnTo>
                    <a:pt x="2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5785275" y="4333400"/>
              <a:ext cx="148700" cy="263450"/>
            </a:xfrm>
            <a:custGeom>
              <a:rect b="b" l="l" r="r" t="t"/>
              <a:pathLst>
                <a:path extrusionOk="0" h="10538" w="5948">
                  <a:moveTo>
                    <a:pt x="1185" y="1"/>
                  </a:moveTo>
                  <a:lnTo>
                    <a:pt x="0" y="2634"/>
                  </a:lnTo>
                  <a:lnTo>
                    <a:pt x="3935" y="10537"/>
                  </a:lnTo>
                  <a:lnTo>
                    <a:pt x="5948" y="10537"/>
                  </a:lnTo>
                  <a:lnTo>
                    <a:pt x="11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5485875" y="4333400"/>
              <a:ext cx="148650" cy="263450"/>
            </a:xfrm>
            <a:custGeom>
              <a:rect b="b" l="l" r="r" t="t"/>
              <a:pathLst>
                <a:path extrusionOk="0" h="10538" w="5946">
                  <a:moveTo>
                    <a:pt x="4761" y="1"/>
                  </a:moveTo>
                  <a:lnTo>
                    <a:pt x="0" y="10537"/>
                  </a:lnTo>
                  <a:lnTo>
                    <a:pt x="2011" y="10537"/>
                  </a:lnTo>
                  <a:lnTo>
                    <a:pt x="5945" y="2634"/>
                  </a:lnTo>
                  <a:lnTo>
                    <a:pt x="4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53"/>
          <p:cNvGrpSpPr/>
          <p:nvPr/>
        </p:nvGrpSpPr>
        <p:grpSpPr>
          <a:xfrm>
            <a:off x="4712347" y="4116315"/>
            <a:ext cx="430680" cy="374221"/>
            <a:chOff x="4719850" y="4175875"/>
            <a:chExt cx="453300" cy="393875"/>
          </a:xfrm>
        </p:grpSpPr>
        <p:sp>
          <p:nvSpPr>
            <p:cNvPr id="1905" name="Google Shape;1905;p53"/>
            <p:cNvSpPr/>
            <p:nvPr/>
          </p:nvSpPr>
          <p:spPr>
            <a:xfrm>
              <a:off x="4719850" y="4175875"/>
              <a:ext cx="453300" cy="393875"/>
            </a:xfrm>
            <a:custGeom>
              <a:rect b="b" l="l" r="r" t="t"/>
              <a:pathLst>
                <a:path extrusionOk="0" h="15755" w="18132">
                  <a:moveTo>
                    <a:pt x="15299" y="1"/>
                  </a:moveTo>
                  <a:cubicBezTo>
                    <a:pt x="14960" y="1"/>
                    <a:pt x="14619" y="66"/>
                    <a:pt x="14295" y="201"/>
                  </a:cubicBezTo>
                  <a:cubicBezTo>
                    <a:pt x="13312" y="607"/>
                    <a:pt x="12673" y="1564"/>
                    <a:pt x="12673" y="2626"/>
                  </a:cubicBezTo>
                  <a:cubicBezTo>
                    <a:pt x="12676" y="2854"/>
                    <a:pt x="12711" y="3082"/>
                    <a:pt x="12772" y="3302"/>
                  </a:cubicBezTo>
                  <a:lnTo>
                    <a:pt x="8685" y="5311"/>
                  </a:lnTo>
                  <a:cubicBezTo>
                    <a:pt x="7842" y="4013"/>
                    <a:pt x="6386" y="3151"/>
                    <a:pt x="4727" y="3151"/>
                  </a:cubicBezTo>
                  <a:cubicBezTo>
                    <a:pt x="2121" y="3151"/>
                    <a:pt x="0" y="5272"/>
                    <a:pt x="0" y="7877"/>
                  </a:cubicBezTo>
                  <a:cubicBezTo>
                    <a:pt x="0" y="9088"/>
                    <a:pt x="472" y="10183"/>
                    <a:pt x="1224" y="11022"/>
                  </a:cubicBezTo>
                  <a:cubicBezTo>
                    <a:pt x="1524" y="10024"/>
                    <a:pt x="2234" y="9201"/>
                    <a:pt x="3177" y="8757"/>
                  </a:cubicBezTo>
                  <a:cubicBezTo>
                    <a:pt x="2615" y="8143"/>
                    <a:pt x="2469" y="7255"/>
                    <a:pt x="2805" y="6494"/>
                  </a:cubicBezTo>
                  <a:cubicBezTo>
                    <a:pt x="3141" y="5731"/>
                    <a:pt x="3895" y="5241"/>
                    <a:pt x="4727" y="5241"/>
                  </a:cubicBezTo>
                  <a:cubicBezTo>
                    <a:pt x="5560" y="5241"/>
                    <a:pt x="6313" y="5731"/>
                    <a:pt x="6649" y="6494"/>
                  </a:cubicBezTo>
                  <a:cubicBezTo>
                    <a:pt x="6985" y="7255"/>
                    <a:pt x="6839" y="8143"/>
                    <a:pt x="6277" y="8757"/>
                  </a:cubicBezTo>
                  <a:cubicBezTo>
                    <a:pt x="7220" y="9201"/>
                    <a:pt x="7929" y="10024"/>
                    <a:pt x="8229" y="11022"/>
                  </a:cubicBezTo>
                  <a:cubicBezTo>
                    <a:pt x="8390" y="10836"/>
                    <a:pt x="8538" y="10641"/>
                    <a:pt x="8672" y="10435"/>
                  </a:cubicBezTo>
                  <a:lnTo>
                    <a:pt x="12772" y="12451"/>
                  </a:lnTo>
                  <a:cubicBezTo>
                    <a:pt x="12711" y="12672"/>
                    <a:pt x="12676" y="12899"/>
                    <a:pt x="12673" y="13128"/>
                  </a:cubicBezTo>
                  <a:cubicBezTo>
                    <a:pt x="12673" y="14190"/>
                    <a:pt x="13314" y="15148"/>
                    <a:pt x="14295" y="15554"/>
                  </a:cubicBezTo>
                  <a:cubicBezTo>
                    <a:pt x="14619" y="15689"/>
                    <a:pt x="14960" y="15754"/>
                    <a:pt x="15299" y="15754"/>
                  </a:cubicBezTo>
                  <a:cubicBezTo>
                    <a:pt x="15982" y="15754"/>
                    <a:pt x="16654" y="15487"/>
                    <a:pt x="17156" y="14985"/>
                  </a:cubicBezTo>
                  <a:cubicBezTo>
                    <a:pt x="17907" y="14234"/>
                    <a:pt x="18131" y="13104"/>
                    <a:pt x="17725" y="12124"/>
                  </a:cubicBezTo>
                  <a:cubicBezTo>
                    <a:pt x="17319" y="11142"/>
                    <a:pt x="16360" y="10502"/>
                    <a:pt x="15299" y="10502"/>
                  </a:cubicBezTo>
                  <a:cubicBezTo>
                    <a:pt x="14463" y="10502"/>
                    <a:pt x="13725" y="10903"/>
                    <a:pt x="13244" y="11514"/>
                  </a:cubicBezTo>
                  <a:lnTo>
                    <a:pt x="9150" y="9501"/>
                  </a:lnTo>
                  <a:cubicBezTo>
                    <a:pt x="9349" y="8981"/>
                    <a:pt x="9452" y="8433"/>
                    <a:pt x="9453" y="7877"/>
                  </a:cubicBezTo>
                  <a:cubicBezTo>
                    <a:pt x="9453" y="7305"/>
                    <a:pt x="9335" y="6763"/>
                    <a:pt x="9148" y="6254"/>
                  </a:cubicBezTo>
                  <a:lnTo>
                    <a:pt x="13244" y="4240"/>
                  </a:lnTo>
                  <a:cubicBezTo>
                    <a:pt x="13725" y="4850"/>
                    <a:pt x="14463" y="5251"/>
                    <a:pt x="15299" y="5251"/>
                  </a:cubicBezTo>
                  <a:cubicBezTo>
                    <a:pt x="16360" y="5251"/>
                    <a:pt x="17319" y="4612"/>
                    <a:pt x="17725" y="3631"/>
                  </a:cubicBezTo>
                  <a:cubicBezTo>
                    <a:pt x="18131" y="2650"/>
                    <a:pt x="17907" y="1521"/>
                    <a:pt x="17156" y="770"/>
                  </a:cubicBezTo>
                  <a:cubicBezTo>
                    <a:pt x="16654" y="267"/>
                    <a:pt x="15982" y="1"/>
                    <a:pt x="152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4773025" y="4412175"/>
              <a:ext cx="129975" cy="78775"/>
            </a:xfrm>
            <a:custGeom>
              <a:rect b="b" l="l" r="r" t="t"/>
              <a:pathLst>
                <a:path extrusionOk="0" h="3151" w="5199">
                  <a:moveTo>
                    <a:pt x="2600" y="1"/>
                  </a:moveTo>
                  <a:cubicBezTo>
                    <a:pt x="1242" y="1"/>
                    <a:pt x="135" y="1042"/>
                    <a:pt x="1" y="2365"/>
                  </a:cubicBezTo>
                  <a:cubicBezTo>
                    <a:pt x="788" y="2889"/>
                    <a:pt x="1694" y="3151"/>
                    <a:pt x="2600" y="3151"/>
                  </a:cubicBezTo>
                  <a:cubicBezTo>
                    <a:pt x="3506" y="3151"/>
                    <a:pt x="4412" y="2889"/>
                    <a:pt x="5199" y="2365"/>
                  </a:cubicBezTo>
                  <a:cubicBezTo>
                    <a:pt x="5067" y="1042"/>
                    <a:pt x="3958" y="1"/>
                    <a:pt x="2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4809675" y="4333425"/>
              <a:ext cx="54625" cy="52500"/>
            </a:xfrm>
            <a:custGeom>
              <a:rect b="b" l="l" r="r" t="t"/>
              <a:pathLst>
                <a:path extrusionOk="0" h="2100" w="2185">
                  <a:moveTo>
                    <a:pt x="1133" y="0"/>
                  </a:moveTo>
                  <a:cubicBezTo>
                    <a:pt x="860" y="0"/>
                    <a:pt x="592" y="106"/>
                    <a:pt x="392" y="307"/>
                  </a:cubicBezTo>
                  <a:cubicBezTo>
                    <a:pt x="92" y="607"/>
                    <a:pt x="1" y="1059"/>
                    <a:pt x="164" y="1452"/>
                  </a:cubicBezTo>
                  <a:cubicBezTo>
                    <a:pt x="326" y="1845"/>
                    <a:pt x="709" y="2100"/>
                    <a:pt x="1134" y="2100"/>
                  </a:cubicBezTo>
                  <a:cubicBezTo>
                    <a:pt x="1713" y="2098"/>
                    <a:pt x="2183" y="1629"/>
                    <a:pt x="2185" y="1049"/>
                  </a:cubicBezTo>
                  <a:cubicBezTo>
                    <a:pt x="2185" y="626"/>
                    <a:pt x="1928" y="242"/>
                    <a:pt x="1535" y="81"/>
                  </a:cubicBezTo>
                  <a:cubicBezTo>
                    <a:pt x="1405" y="26"/>
                    <a:pt x="1269" y="0"/>
                    <a:pt x="1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53"/>
          <p:cNvGrpSpPr/>
          <p:nvPr/>
        </p:nvGrpSpPr>
        <p:grpSpPr>
          <a:xfrm>
            <a:off x="4037444" y="4090568"/>
            <a:ext cx="361656" cy="425716"/>
            <a:chOff x="4009500" y="4148775"/>
            <a:chExt cx="380650" cy="448075"/>
          </a:xfrm>
        </p:grpSpPr>
        <p:sp>
          <p:nvSpPr>
            <p:cNvPr id="1909" name="Google Shape;1909;p53"/>
            <p:cNvSpPr/>
            <p:nvPr/>
          </p:nvSpPr>
          <p:spPr>
            <a:xfrm>
              <a:off x="4045775" y="4228400"/>
              <a:ext cx="81875" cy="78775"/>
            </a:xfrm>
            <a:custGeom>
              <a:rect b="b" l="l" r="r" t="t"/>
              <a:pathLst>
                <a:path extrusionOk="0" h="3151" w="3275">
                  <a:moveTo>
                    <a:pt x="1702" y="1"/>
                  </a:moveTo>
                  <a:cubicBezTo>
                    <a:pt x="1701" y="1"/>
                    <a:pt x="1700" y="1"/>
                    <a:pt x="1699" y="1"/>
                  </a:cubicBezTo>
                  <a:cubicBezTo>
                    <a:pt x="1061" y="1"/>
                    <a:pt x="487" y="383"/>
                    <a:pt x="243" y="973"/>
                  </a:cubicBezTo>
                  <a:cubicBezTo>
                    <a:pt x="0" y="1561"/>
                    <a:pt x="134" y="2238"/>
                    <a:pt x="585" y="2689"/>
                  </a:cubicBezTo>
                  <a:cubicBezTo>
                    <a:pt x="886" y="2990"/>
                    <a:pt x="1289" y="3151"/>
                    <a:pt x="1699" y="3151"/>
                  </a:cubicBezTo>
                  <a:cubicBezTo>
                    <a:pt x="1902" y="3151"/>
                    <a:pt x="2107" y="3111"/>
                    <a:pt x="2302" y="3030"/>
                  </a:cubicBezTo>
                  <a:cubicBezTo>
                    <a:pt x="2890" y="2787"/>
                    <a:pt x="3274" y="2212"/>
                    <a:pt x="3274" y="1575"/>
                  </a:cubicBezTo>
                  <a:cubicBezTo>
                    <a:pt x="3274" y="706"/>
                    <a:pt x="2570" y="1"/>
                    <a:pt x="17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4009500" y="4148775"/>
              <a:ext cx="380650" cy="448075"/>
            </a:xfrm>
            <a:custGeom>
              <a:rect b="b" l="l" r="r" t="t"/>
              <a:pathLst>
                <a:path extrusionOk="0" h="17923" w="15226">
                  <a:moveTo>
                    <a:pt x="12077" y="1"/>
                  </a:moveTo>
                  <a:lnTo>
                    <a:pt x="12077" y="2135"/>
                  </a:lnTo>
                  <a:lnTo>
                    <a:pt x="8926" y="2135"/>
                  </a:lnTo>
                  <a:lnTo>
                    <a:pt x="8926" y="8435"/>
                  </a:lnTo>
                  <a:lnTo>
                    <a:pt x="6095" y="8435"/>
                  </a:lnTo>
                  <a:cubicBezTo>
                    <a:pt x="5848" y="7755"/>
                    <a:pt x="5391" y="7175"/>
                    <a:pt x="4779" y="6803"/>
                  </a:cubicBezTo>
                  <a:cubicBezTo>
                    <a:pt x="4329" y="7161"/>
                    <a:pt x="3769" y="7386"/>
                    <a:pt x="3150" y="7386"/>
                  </a:cubicBezTo>
                  <a:cubicBezTo>
                    <a:pt x="2533" y="7386"/>
                    <a:pt x="1970" y="7161"/>
                    <a:pt x="1521" y="6803"/>
                  </a:cubicBezTo>
                  <a:cubicBezTo>
                    <a:pt x="614" y="7357"/>
                    <a:pt x="1" y="8348"/>
                    <a:pt x="1" y="9486"/>
                  </a:cubicBezTo>
                  <a:lnTo>
                    <a:pt x="1" y="11586"/>
                  </a:lnTo>
                  <a:lnTo>
                    <a:pt x="6301" y="11586"/>
                  </a:lnTo>
                  <a:lnTo>
                    <a:pt x="6301" y="9486"/>
                  </a:lnTo>
                  <a:lnTo>
                    <a:pt x="8926" y="9486"/>
                  </a:lnTo>
                  <a:lnTo>
                    <a:pt x="8926" y="15786"/>
                  </a:lnTo>
                  <a:lnTo>
                    <a:pt x="12077" y="15786"/>
                  </a:lnTo>
                  <a:lnTo>
                    <a:pt x="12077" y="17922"/>
                  </a:lnTo>
                  <a:lnTo>
                    <a:pt x="15226" y="17922"/>
                  </a:lnTo>
                  <a:lnTo>
                    <a:pt x="15226" y="12635"/>
                  </a:lnTo>
                  <a:lnTo>
                    <a:pt x="12077" y="12635"/>
                  </a:lnTo>
                  <a:lnTo>
                    <a:pt x="12077" y="14735"/>
                  </a:lnTo>
                  <a:lnTo>
                    <a:pt x="9977" y="14735"/>
                  </a:lnTo>
                  <a:lnTo>
                    <a:pt x="9977" y="9486"/>
                  </a:lnTo>
                  <a:lnTo>
                    <a:pt x="12077" y="9486"/>
                  </a:lnTo>
                  <a:lnTo>
                    <a:pt x="12077" y="11586"/>
                  </a:lnTo>
                  <a:lnTo>
                    <a:pt x="15226" y="11586"/>
                  </a:lnTo>
                  <a:lnTo>
                    <a:pt x="15226" y="6335"/>
                  </a:lnTo>
                  <a:lnTo>
                    <a:pt x="12077" y="6335"/>
                  </a:lnTo>
                  <a:lnTo>
                    <a:pt x="12077" y="8435"/>
                  </a:lnTo>
                  <a:lnTo>
                    <a:pt x="9977" y="8435"/>
                  </a:lnTo>
                  <a:lnTo>
                    <a:pt x="9977" y="3186"/>
                  </a:lnTo>
                  <a:lnTo>
                    <a:pt x="12077" y="3186"/>
                  </a:lnTo>
                  <a:lnTo>
                    <a:pt x="12077" y="5286"/>
                  </a:lnTo>
                  <a:lnTo>
                    <a:pt x="15226" y="5286"/>
                  </a:lnTo>
                  <a:lnTo>
                    <a:pt x="15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53"/>
          <p:cNvGrpSpPr/>
          <p:nvPr/>
        </p:nvGrpSpPr>
        <p:grpSpPr>
          <a:xfrm>
            <a:off x="3298788" y="4090520"/>
            <a:ext cx="425740" cy="425764"/>
            <a:chOff x="3232050" y="4148725"/>
            <a:chExt cx="448100" cy="448125"/>
          </a:xfrm>
        </p:grpSpPr>
        <p:sp>
          <p:nvSpPr>
            <p:cNvPr id="1912" name="Google Shape;1912;p53"/>
            <p:cNvSpPr/>
            <p:nvPr/>
          </p:nvSpPr>
          <p:spPr>
            <a:xfrm>
              <a:off x="3394300" y="4380475"/>
              <a:ext cx="123650" cy="216375"/>
            </a:xfrm>
            <a:custGeom>
              <a:rect b="b" l="l" r="r" t="t"/>
              <a:pathLst>
                <a:path extrusionOk="0" h="8655" w="4946">
                  <a:moveTo>
                    <a:pt x="2473" y="0"/>
                  </a:moveTo>
                  <a:lnTo>
                    <a:pt x="1" y="2472"/>
                  </a:lnTo>
                  <a:lnTo>
                    <a:pt x="743" y="3215"/>
                  </a:lnTo>
                  <a:lnTo>
                    <a:pt x="1948" y="2011"/>
                  </a:lnTo>
                  <a:lnTo>
                    <a:pt x="1948" y="8654"/>
                  </a:lnTo>
                  <a:lnTo>
                    <a:pt x="2998" y="8654"/>
                  </a:lnTo>
                  <a:lnTo>
                    <a:pt x="2998" y="2011"/>
                  </a:lnTo>
                  <a:lnTo>
                    <a:pt x="4201" y="3215"/>
                  </a:lnTo>
                  <a:lnTo>
                    <a:pt x="4945" y="2472"/>
                  </a:lnTo>
                  <a:lnTo>
                    <a:pt x="2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3558025" y="4385925"/>
              <a:ext cx="81900" cy="78775"/>
            </a:xfrm>
            <a:custGeom>
              <a:rect b="b" l="l" r="r" t="t"/>
              <a:pathLst>
                <a:path extrusionOk="0" h="3151" w="3276">
                  <a:moveTo>
                    <a:pt x="1700" y="0"/>
                  </a:moveTo>
                  <a:cubicBezTo>
                    <a:pt x="1064" y="0"/>
                    <a:pt x="489" y="384"/>
                    <a:pt x="244" y="972"/>
                  </a:cubicBezTo>
                  <a:cubicBezTo>
                    <a:pt x="1" y="1562"/>
                    <a:pt x="136" y="2239"/>
                    <a:pt x="585" y="2690"/>
                  </a:cubicBezTo>
                  <a:cubicBezTo>
                    <a:pt x="887" y="2991"/>
                    <a:pt x="1290" y="3151"/>
                    <a:pt x="1700" y="3151"/>
                  </a:cubicBezTo>
                  <a:cubicBezTo>
                    <a:pt x="1903" y="3151"/>
                    <a:pt x="2108" y="3112"/>
                    <a:pt x="2303" y="3031"/>
                  </a:cubicBezTo>
                  <a:cubicBezTo>
                    <a:pt x="2891" y="2788"/>
                    <a:pt x="3275" y="2213"/>
                    <a:pt x="3275" y="1575"/>
                  </a:cubicBezTo>
                  <a:cubicBezTo>
                    <a:pt x="3275" y="705"/>
                    <a:pt x="2571"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3521775" y="4476350"/>
              <a:ext cx="158375" cy="120500"/>
            </a:xfrm>
            <a:custGeom>
              <a:rect b="b" l="l" r="r" t="t"/>
              <a:pathLst>
                <a:path extrusionOk="0" h="4820" w="6335">
                  <a:moveTo>
                    <a:pt x="4778" y="0"/>
                  </a:moveTo>
                  <a:cubicBezTo>
                    <a:pt x="4779" y="0"/>
                    <a:pt x="4779" y="1"/>
                    <a:pt x="4779" y="1"/>
                  </a:cubicBezTo>
                  <a:lnTo>
                    <a:pt x="4779" y="1"/>
                  </a:lnTo>
                  <a:cubicBezTo>
                    <a:pt x="4779" y="1"/>
                    <a:pt x="4780" y="0"/>
                    <a:pt x="4780" y="0"/>
                  </a:cubicBezTo>
                  <a:close/>
                  <a:moveTo>
                    <a:pt x="1521" y="0"/>
                  </a:moveTo>
                  <a:cubicBezTo>
                    <a:pt x="612" y="552"/>
                    <a:pt x="0" y="1543"/>
                    <a:pt x="0" y="2685"/>
                  </a:cubicBezTo>
                  <a:lnTo>
                    <a:pt x="0" y="4819"/>
                  </a:lnTo>
                  <a:lnTo>
                    <a:pt x="6335" y="4819"/>
                  </a:lnTo>
                  <a:lnTo>
                    <a:pt x="6335" y="2685"/>
                  </a:lnTo>
                  <a:cubicBezTo>
                    <a:pt x="6335" y="1544"/>
                    <a:pt x="5687" y="553"/>
                    <a:pt x="4779" y="1"/>
                  </a:cubicBezTo>
                  <a:lnTo>
                    <a:pt x="4779" y="1"/>
                  </a:lnTo>
                  <a:cubicBezTo>
                    <a:pt x="4328" y="361"/>
                    <a:pt x="3768" y="583"/>
                    <a:pt x="3151" y="583"/>
                  </a:cubicBezTo>
                  <a:cubicBezTo>
                    <a:pt x="2534" y="583"/>
                    <a:pt x="1970" y="360"/>
                    <a:pt x="1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3"/>
            <p:cNvSpPr/>
            <p:nvPr/>
          </p:nvSpPr>
          <p:spPr>
            <a:xfrm>
              <a:off x="3269250" y="4385925"/>
              <a:ext cx="81875" cy="78775"/>
            </a:xfrm>
            <a:custGeom>
              <a:rect b="b" l="l" r="r" t="t"/>
              <a:pathLst>
                <a:path extrusionOk="0" h="3151" w="3275">
                  <a:moveTo>
                    <a:pt x="1699" y="0"/>
                  </a:moveTo>
                  <a:cubicBezTo>
                    <a:pt x="1062" y="0"/>
                    <a:pt x="487" y="384"/>
                    <a:pt x="244" y="972"/>
                  </a:cubicBezTo>
                  <a:cubicBezTo>
                    <a:pt x="0" y="1562"/>
                    <a:pt x="134" y="2239"/>
                    <a:pt x="585" y="2690"/>
                  </a:cubicBezTo>
                  <a:cubicBezTo>
                    <a:pt x="887" y="2990"/>
                    <a:pt x="1290" y="3151"/>
                    <a:pt x="1700" y="3151"/>
                  </a:cubicBezTo>
                  <a:cubicBezTo>
                    <a:pt x="1902" y="3151"/>
                    <a:pt x="2107" y="3111"/>
                    <a:pt x="2301" y="3031"/>
                  </a:cubicBezTo>
                  <a:cubicBezTo>
                    <a:pt x="2891" y="2788"/>
                    <a:pt x="3275" y="2213"/>
                    <a:pt x="3275" y="1575"/>
                  </a:cubicBezTo>
                  <a:cubicBezTo>
                    <a:pt x="3275" y="705"/>
                    <a:pt x="2569"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3"/>
            <p:cNvSpPr/>
            <p:nvPr/>
          </p:nvSpPr>
          <p:spPr>
            <a:xfrm>
              <a:off x="3232050" y="4476350"/>
              <a:ext cx="158475" cy="120500"/>
            </a:xfrm>
            <a:custGeom>
              <a:rect b="b" l="l" r="r" t="t"/>
              <a:pathLst>
                <a:path extrusionOk="0" h="4820" w="6339">
                  <a:moveTo>
                    <a:pt x="1521" y="0"/>
                  </a:moveTo>
                  <a:cubicBezTo>
                    <a:pt x="612" y="552"/>
                    <a:pt x="0" y="1543"/>
                    <a:pt x="0" y="2685"/>
                  </a:cubicBezTo>
                  <a:lnTo>
                    <a:pt x="0" y="4819"/>
                  </a:lnTo>
                  <a:lnTo>
                    <a:pt x="6337" y="4819"/>
                  </a:lnTo>
                  <a:lnTo>
                    <a:pt x="6338" y="2685"/>
                  </a:lnTo>
                  <a:cubicBezTo>
                    <a:pt x="6338" y="1543"/>
                    <a:pt x="5725" y="552"/>
                    <a:pt x="4816" y="0"/>
                  </a:cubicBezTo>
                  <a:cubicBezTo>
                    <a:pt x="4367" y="360"/>
                    <a:pt x="3804" y="583"/>
                    <a:pt x="3186" y="583"/>
                  </a:cubicBezTo>
                  <a:cubicBezTo>
                    <a:pt x="2582" y="581"/>
                    <a:pt x="1996" y="376"/>
                    <a:pt x="1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3413650" y="4148725"/>
              <a:ext cx="81875" cy="78825"/>
            </a:xfrm>
            <a:custGeom>
              <a:rect b="b" l="l" r="r" t="t"/>
              <a:pathLst>
                <a:path extrusionOk="0" h="3153" w="3275">
                  <a:moveTo>
                    <a:pt x="1699" y="1"/>
                  </a:moveTo>
                  <a:cubicBezTo>
                    <a:pt x="1061" y="1"/>
                    <a:pt x="487" y="385"/>
                    <a:pt x="243" y="975"/>
                  </a:cubicBezTo>
                  <a:cubicBezTo>
                    <a:pt x="0" y="1563"/>
                    <a:pt x="134" y="2240"/>
                    <a:pt x="585" y="2691"/>
                  </a:cubicBezTo>
                  <a:cubicBezTo>
                    <a:pt x="886" y="2992"/>
                    <a:pt x="1289" y="3153"/>
                    <a:pt x="1699" y="3153"/>
                  </a:cubicBezTo>
                  <a:cubicBezTo>
                    <a:pt x="1902" y="3153"/>
                    <a:pt x="2107" y="3113"/>
                    <a:pt x="2302" y="3032"/>
                  </a:cubicBezTo>
                  <a:cubicBezTo>
                    <a:pt x="2890" y="2788"/>
                    <a:pt x="3274" y="2214"/>
                    <a:pt x="3274" y="1576"/>
                  </a:cubicBezTo>
                  <a:cubicBezTo>
                    <a:pt x="3274" y="707"/>
                    <a:pt x="2570"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3377300" y="4239175"/>
              <a:ext cx="157600" cy="120500"/>
            </a:xfrm>
            <a:custGeom>
              <a:rect b="b" l="l" r="r" t="t"/>
              <a:pathLst>
                <a:path extrusionOk="0" h="4820" w="6304">
                  <a:moveTo>
                    <a:pt x="1523" y="0"/>
                  </a:moveTo>
                  <a:cubicBezTo>
                    <a:pt x="614" y="554"/>
                    <a:pt x="0" y="1543"/>
                    <a:pt x="0" y="2685"/>
                  </a:cubicBezTo>
                  <a:lnTo>
                    <a:pt x="0" y="4819"/>
                  </a:lnTo>
                  <a:lnTo>
                    <a:pt x="6302" y="4819"/>
                  </a:lnTo>
                  <a:lnTo>
                    <a:pt x="6304" y="2685"/>
                  </a:lnTo>
                  <a:cubicBezTo>
                    <a:pt x="6304" y="1543"/>
                    <a:pt x="5692" y="554"/>
                    <a:pt x="4782" y="0"/>
                  </a:cubicBezTo>
                  <a:cubicBezTo>
                    <a:pt x="4332" y="360"/>
                    <a:pt x="3772" y="585"/>
                    <a:pt x="3153" y="585"/>
                  </a:cubicBezTo>
                  <a:cubicBezTo>
                    <a:pt x="2534" y="585"/>
                    <a:pt x="1972" y="360"/>
                    <a:pt x="15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53"/>
          <p:cNvGrpSpPr/>
          <p:nvPr/>
        </p:nvGrpSpPr>
        <p:grpSpPr>
          <a:xfrm>
            <a:off x="2617828" y="4090520"/>
            <a:ext cx="374149" cy="425740"/>
            <a:chOff x="2515325" y="4148725"/>
            <a:chExt cx="393800" cy="448100"/>
          </a:xfrm>
        </p:grpSpPr>
        <p:sp>
          <p:nvSpPr>
            <p:cNvPr id="1920" name="Google Shape;1920;p53"/>
            <p:cNvSpPr/>
            <p:nvPr/>
          </p:nvSpPr>
          <p:spPr>
            <a:xfrm>
              <a:off x="2745425" y="4439325"/>
              <a:ext cx="163700" cy="157500"/>
            </a:xfrm>
            <a:custGeom>
              <a:rect b="b" l="l" r="r" t="t"/>
              <a:pathLst>
                <a:path extrusionOk="0" h="6300" w="6548">
                  <a:moveTo>
                    <a:pt x="3923" y="1576"/>
                  </a:moveTo>
                  <a:lnTo>
                    <a:pt x="3923" y="2625"/>
                  </a:lnTo>
                  <a:lnTo>
                    <a:pt x="4974" y="2625"/>
                  </a:lnTo>
                  <a:lnTo>
                    <a:pt x="4974" y="3676"/>
                  </a:lnTo>
                  <a:lnTo>
                    <a:pt x="3923" y="3676"/>
                  </a:lnTo>
                  <a:lnTo>
                    <a:pt x="3923" y="4725"/>
                  </a:lnTo>
                  <a:lnTo>
                    <a:pt x="2874" y="4725"/>
                  </a:lnTo>
                  <a:lnTo>
                    <a:pt x="2874" y="3676"/>
                  </a:lnTo>
                  <a:lnTo>
                    <a:pt x="1823" y="3676"/>
                  </a:lnTo>
                  <a:lnTo>
                    <a:pt x="1823" y="2625"/>
                  </a:lnTo>
                  <a:lnTo>
                    <a:pt x="2874" y="2625"/>
                  </a:lnTo>
                  <a:lnTo>
                    <a:pt x="2874" y="1576"/>
                  </a:lnTo>
                  <a:close/>
                  <a:moveTo>
                    <a:pt x="3398" y="0"/>
                  </a:moveTo>
                  <a:cubicBezTo>
                    <a:pt x="2125" y="0"/>
                    <a:pt x="976" y="766"/>
                    <a:pt x="487" y="1944"/>
                  </a:cubicBezTo>
                  <a:cubicBezTo>
                    <a:pt x="1" y="3122"/>
                    <a:pt x="270" y="4476"/>
                    <a:pt x="1171" y="5376"/>
                  </a:cubicBezTo>
                  <a:cubicBezTo>
                    <a:pt x="1774" y="5980"/>
                    <a:pt x="2579" y="6300"/>
                    <a:pt x="3399" y="6300"/>
                  </a:cubicBezTo>
                  <a:cubicBezTo>
                    <a:pt x="3805" y="6300"/>
                    <a:pt x="4214" y="6221"/>
                    <a:pt x="4604" y="6060"/>
                  </a:cubicBezTo>
                  <a:cubicBezTo>
                    <a:pt x="5781" y="5572"/>
                    <a:pt x="6548" y="4423"/>
                    <a:pt x="6548" y="3149"/>
                  </a:cubicBezTo>
                  <a:cubicBezTo>
                    <a:pt x="6548" y="1409"/>
                    <a:pt x="5138" y="0"/>
                    <a:pt x="33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2515325" y="4318675"/>
              <a:ext cx="284475" cy="225675"/>
            </a:xfrm>
            <a:custGeom>
              <a:rect b="b" l="l" r="r" t="t"/>
              <a:pathLst>
                <a:path extrusionOk="0" h="9027" w="11379">
                  <a:moveTo>
                    <a:pt x="7933" y="9"/>
                  </a:moveTo>
                  <a:cubicBezTo>
                    <a:pt x="7933" y="9"/>
                    <a:pt x="7933" y="9"/>
                    <a:pt x="7934" y="9"/>
                  </a:cubicBezTo>
                  <a:lnTo>
                    <a:pt x="7934" y="9"/>
                  </a:lnTo>
                  <a:cubicBezTo>
                    <a:pt x="7934" y="9"/>
                    <a:pt x="7934" y="9"/>
                    <a:pt x="7934" y="9"/>
                  </a:cubicBezTo>
                  <a:close/>
                  <a:moveTo>
                    <a:pt x="3602" y="0"/>
                  </a:moveTo>
                  <a:cubicBezTo>
                    <a:pt x="1490" y="859"/>
                    <a:pt x="0" y="2930"/>
                    <a:pt x="0" y="5351"/>
                  </a:cubicBezTo>
                  <a:lnTo>
                    <a:pt x="0" y="9026"/>
                  </a:lnTo>
                  <a:lnTo>
                    <a:pt x="8550" y="9026"/>
                  </a:lnTo>
                  <a:cubicBezTo>
                    <a:pt x="8462" y="8688"/>
                    <a:pt x="8401" y="8340"/>
                    <a:pt x="8401" y="7977"/>
                  </a:cubicBezTo>
                  <a:cubicBezTo>
                    <a:pt x="8401" y="6088"/>
                    <a:pt x="9661" y="4506"/>
                    <a:pt x="11378" y="3977"/>
                  </a:cubicBezTo>
                  <a:cubicBezTo>
                    <a:pt x="10936" y="2164"/>
                    <a:pt x="9634" y="700"/>
                    <a:pt x="7934" y="9"/>
                  </a:cubicBezTo>
                  <a:lnTo>
                    <a:pt x="7934" y="9"/>
                  </a:lnTo>
                  <a:cubicBezTo>
                    <a:pt x="7301" y="391"/>
                    <a:pt x="6568" y="624"/>
                    <a:pt x="5776" y="624"/>
                  </a:cubicBezTo>
                  <a:cubicBezTo>
                    <a:pt x="4977" y="624"/>
                    <a:pt x="4238" y="389"/>
                    <a:pt x="3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3"/>
            <p:cNvSpPr/>
            <p:nvPr/>
          </p:nvSpPr>
          <p:spPr>
            <a:xfrm>
              <a:off x="2580975" y="4148725"/>
              <a:ext cx="157525" cy="159300"/>
            </a:xfrm>
            <a:custGeom>
              <a:rect b="b" l="l" r="r" t="t"/>
              <a:pathLst>
                <a:path extrusionOk="0" h="6372" w="6301">
                  <a:moveTo>
                    <a:pt x="3150" y="1"/>
                  </a:moveTo>
                  <a:cubicBezTo>
                    <a:pt x="1412" y="1"/>
                    <a:pt x="1" y="1482"/>
                    <a:pt x="1" y="3222"/>
                  </a:cubicBezTo>
                  <a:cubicBezTo>
                    <a:pt x="1" y="4962"/>
                    <a:pt x="1410" y="6371"/>
                    <a:pt x="3150" y="6371"/>
                  </a:cubicBezTo>
                  <a:cubicBezTo>
                    <a:pt x="4890" y="6371"/>
                    <a:pt x="6301" y="4962"/>
                    <a:pt x="6301" y="3222"/>
                  </a:cubicBezTo>
                  <a:cubicBezTo>
                    <a:pt x="6301" y="1482"/>
                    <a:pt x="4890" y="1"/>
                    <a:pt x="31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53"/>
          <p:cNvGrpSpPr/>
          <p:nvPr/>
        </p:nvGrpSpPr>
        <p:grpSpPr>
          <a:xfrm>
            <a:off x="1885277" y="4090520"/>
            <a:ext cx="425692" cy="425764"/>
            <a:chOff x="1744300" y="4148725"/>
            <a:chExt cx="448050" cy="448125"/>
          </a:xfrm>
        </p:grpSpPr>
        <p:sp>
          <p:nvSpPr>
            <p:cNvPr id="1924" name="Google Shape;1924;p53"/>
            <p:cNvSpPr/>
            <p:nvPr/>
          </p:nvSpPr>
          <p:spPr>
            <a:xfrm>
              <a:off x="1925850" y="4412175"/>
              <a:ext cx="81875" cy="78775"/>
            </a:xfrm>
            <a:custGeom>
              <a:rect b="b" l="l" r="r" t="t"/>
              <a:pathLst>
                <a:path extrusionOk="0" h="3151" w="3275">
                  <a:moveTo>
                    <a:pt x="1699" y="1"/>
                  </a:moveTo>
                  <a:cubicBezTo>
                    <a:pt x="1063" y="1"/>
                    <a:pt x="489" y="385"/>
                    <a:pt x="243" y="973"/>
                  </a:cubicBezTo>
                  <a:cubicBezTo>
                    <a:pt x="0" y="1561"/>
                    <a:pt x="135" y="2238"/>
                    <a:pt x="586" y="2689"/>
                  </a:cubicBezTo>
                  <a:cubicBezTo>
                    <a:pt x="887" y="2990"/>
                    <a:pt x="1290" y="3151"/>
                    <a:pt x="1699" y="3151"/>
                  </a:cubicBezTo>
                  <a:cubicBezTo>
                    <a:pt x="1903" y="3151"/>
                    <a:pt x="2107" y="3111"/>
                    <a:pt x="2302" y="3030"/>
                  </a:cubicBezTo>
                  <a:cubicBezTo>
                    <a:pt x="2890" y="2787"/>
                    <a:pt x="3274" y="2212"/>
                    <a:pt x="3274" y="1576"/>
                  </a:cubicBezTo>
                  <a:cubicBezTo>
                    <a:pt x="3274" y="706"/>
                    <a:pt x="2570"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1902700" y="4504025"/>
              <a:ext cx="132150" cy="92825"/>
            </a:xfrm>
            <a:custGeom>
              <a:rect b="b" l="l" r="r" t="t"/>
              <a:pathLst>
                <a:path extrusionOk="0" h="3713" w="5286">
                  <a:moveTo>
                    <a:pt x="1065" y="1"/>
                  </a:moveTo>
                  <a:cubicBezTo>
                    <a:pt x="422" y="479"/>
                    <a:pt x="0" y="1238"/>
                    <a:pt x="0" y="2103"/>
                  </a:cubicBezTo>
                  <a:lnTo>
                    <a:pt x="0" y="3712"/>
                  </a:lnTo>
                  <a:lnTo>
                    <a:pt x="5286" y="3712"/>
                  </a:lnTo>
                  <a:lnTo>
                    <a:pt x="5286" y="2103"/>
                  </a:lnTo>
                  <a:cubicBezTo>
                    <a:pt x="5286" y="1238"/>
                    <a:pt x="4830" y="479"/>
                    <a:pt x="4185" y="1"/>
                  </a:cubicBezTo>
                  <a:cubicBezTo>
                    <a:pt x="3725" y="351"/>
                    <a:pt x="3175" y="527"/>
                    <a:pt x="2626" y="527"/>
                  </a:cubicBezTo>
                  <a:cubicBezTo>
                    <a:pt x="2076" y="527"/>
                    <a:pt x="1526" y="35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2084250" y="4412175"/>
              <a:ext cx="81875" cy="78775"/>
            </a:xfrm>
            <a:custGeom>
              <a:rect b="b" l="l" r="r" t="t"/>
              <a:pathLst>
                <a:path extrusionOk="0" h="3151" w="3275">
                  <a:moveTo>
                    <a:pt x="1699" y="1"/>
                  </a:moveTo>
                  <a:cubicBezTo>
                    <a:pt x="1063" y="1"/>
                    <a:pt x="489" y="385"/>
                    <a:pt x="244" y="973"/>
                  </a:cubicBezTo>
                  <a:cubicBezTo>
                    <a:pt x="0" y="1561"/>
                    <a:pt x="136" y="2238"/>
                    <a:pt x="587" y="2689"/>
                  </a:cubicBezTo>
                  <a:cubicBezTo>
                    <a:pt x="887" y="2990"/>
                    <a:pt x="1290" y="3151"/>
                    <a:pt x="1700" y="3151"/>
                  </a:cubicBezTo>
                  <a:cubicBezTo>
                    <a:pt x="1903" y="3151"/>
                    <a:pt x="2108" y="3111"/>
                    <a:pt x="2303" y="3030"/>
                  </a:cubicBezTo>
                  <a:cubicBezTo>
                    <a:pt x="2891" y="2787"/>
                    <a:pt x="3275" y="2212"/>
                    <a:pt x="3275" y="1576"/>
                  </a:cubicBezTo>
                  <a:cubicBezTo>
                    <a:pt x="3275" y="706"/>
                    <a:pt x="2570"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2061100" y="4504025"/>
              <a:ext cx="131250" cy="92825"/>
            </a:xfrm>
            <a:custGeom>
              <a:rect b="b" l="l" r="r" t="t"/>
              <a:pathLst>
                <a:path extrusionOk="0" h="3713" w="5250">
                  <a:moveTo>
                    <a:pt x="1065" y="1"/>
                  </a:moveTo>
                  <a:cubicBezTo>
                    <a:pt x="422" y="479"/>
                    <a:pt x="1" y="1238"/>
                    <a:pt x="1" y="2103"/>
                  </a:cubicBezTo>
                  <a:lnTo>
                    <a:pt x="1" y="3712"/>
                  </a:lnTo>
                  <a:lnTo>
                    <a:pt x="5250" y="3712"/>
                  </a:lnTo>
                  <a:lnTo>
                    <a:pt x="5250" y="2103"/>
                  </a:lnTo>
                  <a:cubicBezTo>
                    <a:pt x="5250" y="1238"/>
                    <a:pt x="4828" y="479"/>
                    <a:pt x="4185" y="1"/>
                  </a:cubicBezTo>
                  <a:cubicBezTo>
                    <a:pt x="3725" y="351"/>
                    <a:pt x="3175" y="527"/>
                    <a:pt x="2626" y="527"/>
                  </a:cubicBezTo>
                  <a:cubicBezTo>
                    <a:pt x="2076" y="527"/>
                    <a:pt x="1526" y="35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1889575" y="4148725"/>
              <a:ext cx="158425" cy="210950"/>
            </a:xfrm>
            <a:custGeom>
              <a:rect b="b" l="l" r="r" t="t"/>
              <a:pathLst>
                <a:path extrusionOk="0" h="8438" w="6337">
                  <a:moveTo>
                    <a:pt x="1576" y="1"/>
                  </a:moveTo>
                  <a:lnTo>
                    <a:pt x="1" y="5288"/>
                  </a:lnTo>
                  <a:lnTo>
                    <a:pt x="3150" y="5288"/>
                  </a:lnTo>
                  <a:lnTo>
                    <a:pt x="2101" y="8437"/>
                  </a:lnTo>
                  <a:lnTo>
                    <a:pt x="6337" y="3186"/>
                  </a:lnTo>
                  <a:lnTo>
                    <a:pt x="3150" y="3186"/>
                  </a:lnTo>
                  <a:lnTo>
                    <a:pt x="52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1768325" y="4412175"/>
              <a:ext cx="81900" cy="78775"/>
            </a:xfrm>
            <a:custGeom>
              <a:rect b="b" l="l" r="r" t="t"/>
              <a:pathLst>
                <a:path extrusionOk="0" h="3151" w="3276">
                  <a:moveTo>
                    <a:pt x="1700" y="1"/>
                  </a:moveTo>
                  <a:cubicBezTo>
                    <a:pt x="1062" y="1"/>
                    <a:pt x="488" y="385"/>
                    <a:pt x="244" y="973"/>
                  </a:cubicBezTo>
                  <a:cubicBezTo>
                    <a:pt x="1" y="1561"/>
                    <a:pt x="134" y="2238"/>
                    <a:pt x="585" y="2689"/>
                  </a:cubicBezTo>
                  <a:cubicBezTo>
                    <a:pt x="887" y="2990"/>
                    <a:pt x="1289" y="3151"/>
                    <a:pt x="1699" y="3151"/>
                  </a:cubicBezTo>
                  <a:cubicBezTo>
                    <a:pt x="1902" y="3151"/>
                    <a:pt x="2107" y="3111"/>
                    <a:pt x="2301" y="3030"/>
                  </a:cubicBezTo>
                  <a:cubicBezTo>
                    <a:pt x="2891" y="2787"/>
                    <a:pt x="3275" y="2212"/>
                    <a:pt x="3275" y="1576"/>
                  </a:cubicBezTo>
                  <a:cubicBezTo>
                    <a:pt x="3275" y="706"/>
                    <a:pt x="2569"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3"/>
            <p:cNvSpPr/>
            <p:nvPr/>
          </p:nvSpPr>
          <p:spPr>
            <a:xfrm>
              <a:off x="1744300" y="4504025"/>
              <a:ext cx="132150" cy="92825"/>
            </a:xfrm>
            <a:custGeom>
              <a:rect b="b" l="l" r="r" t="t"/>
              <a:pathLst>
                <a:path extrusionOk="0" h="3713" w="5286">
                  <a:moveTo>
                    <a:pt x="1101" y="1"/>
                  </a:moveTo>
                  <a:cubicBezTo>
                    <a:pt x="458" y="479"/>
                    <a:pt x="0" y="1238"/>
                    <a:pt x="0" y="2103"/>
                  </a:cubicBezTo>
                  <a:lnTo>
                    <a:pt x="0" y="3712"/>
                  </a:lnTo>
                  <a:lnTo>
                    <a:pt x="5285" y="3712"/>
                  </a:lnTo>
                  <a:lnTo>
                    <a:pt x="5285" y="2103"/>
                  </a:lnTo>
                  <a:cubicBezTo>
                    <a:pt x="5285" y="1238"/>
                    <a:pt x="4864" y="479"/>
                    <a:pt x="4221" y="1"/>
                  </a:cubicBezTo>
                  <a:cubicBezTo>
                    <a:pt x="3760" y="351"/>
                    <a:pt x="3210" y="527"/>
                    <a:pt x="2660" y="527"/>
                  </a:cubicBezTo>
                  <a:cubicBezTo>
                    <a:pt x="2110" y="527"/>
                    <a:pt x="1561" y="351"/>
                    <a:pt x="11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53"/>
          <p:cNvGrpSpPr/>
          <p:nvPr/>
        </p:nvGrpSpPr>
        <p:grpSpPr>
          <a:xfrm>
            <a:off x="1178498" y="4090520"/>
            <a:ext cx="425740" cy="425764"/>
            <a:chOff x="1000400" y="4148725"/>
            <a:chExt cx="448100" cy="448125"/>
          </a:xfrm>
        </p:grpSpPr>
        <p:sp>
          <p:nvSpPr>
            <p:cNvPr id="1932" name="Google Shape;1932;p53"/>
            <p:cNvSpPr/>
            <p:nvPr/>
          </p:nvSpPr>
          <p:spPr>
            <a:xfrm>
              <a:off x="1000400" y="4148725"/>
              <a:ext cx="94000" cy="94225"/>
            </a:xfrm>
            <a:custGeom>
              <a:rect b="b" l="l" r="r" t="t"/>
              <a:pathLst>
                <a:path extrusionOk="0" h="3769" w="3760">
                  <a:moveTo>
                    <a:pt x="2971" y="1"/>
                  </a:moveTo>
                  <a:lnTo>
                    <a:pt x="0" y="2972"/>
                  </a:lnTo>
                  <a:lnTo>
                    <a:pt x="789" y="3769"/>
                  </a:lnTo>
                  <a:lnTo>
                    <a:pt x="3760" y="800"/>
                  </a:lnTo>
                  <a:lnTo>
                    <a:pt x="29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1038925" y="4187275"/>
              <a:ext cx="213275" cy="167125"/>
            </a:xfrm>
            <a:custGeom>
              <a:rect b="b" l="l" r="r" t="t"/>
              <a:pathLst>
                <a:path extrusionOk="0" h="6685" w="8531">
                  <a:moveTo>
                    <a:pt x="2961" y="0"/>
                  </a:moveTo>
                  <a:lnTo>
                    <a:pt x="0" y="2971"/>
                  </a:lnTo>
                  <a:lnTo>
                    <a:pt x="0" y="4456"/>
                  </a:lnTo>
                  <a:lnTo>
                    <a:pt x="2219" y="6684"/>
                  </a:lnTo>
                  <a:lnTo>
                    <a:pt x="3333" y="5570"/>
                  </a:lnTo>
                  <a:lnTo>
                    <a:pt x="2589" y="4828"/>
                  </a:lnTo>
                  <a:lnTo>
                    <a:pt x="3333" y="4085"/>
                  </a:lnTo>
                  <a:lnTo>
                    <a:pt x="5930" y="6684"/>
                  </a:lnTo>
                  <a:lnTo>
                    <a:pt x="8531" y="4084"/>
                  </a:lnTo>
                  <a:lnTo>
                    <a:pt x="4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3"/>
            <p:cNvSpPr/>
            <p:nvPr/>
          </p:nvSpPr>
          <p:spPr>
            <a:xfrm>
              <a:off x="1000400" y="4502875"/>
              <a:ext cx="94000" cy="93975"/>
            </a:xfrm>
            <a:custGeom>
              <a:rect b="b" l="l" r="r" t="t"/>
              <a:pathLst>
                <a:path extrusionOk="0" h="3759" w="3760">
                  <a:moveTo>
                    <a:pt x="789" y="0"/>
                  </a:moveTo>
                  <a:lnTo>
                    <a:pt x="0" y="789"/>
                  </a:lnTo>
                  <a:lnTo>
                    <a:pt x="2971" y="3758"/>
                  </a:lnTo>
                  <a:lnTo>
                    <a:pt x="3760" y="2970"/>
                  </a:lnTo>
                  <a:lnTo>
                    <a:pt x="7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3"/>
            <p:cNvSpPr/>
            <p:nvPr/>
          </p:nvSpPr>
          <p:spPr>
            <a:xfrm>
              <a:off x="1038925" y="4345075"/>
              <a:ext cx="166875" cy="215050"/>
            </a:xfrm>
            <a:custGeom>
              <a:rect b="b" l="l" r="r" t="t"/>
              <a:pathLst>
                <a:path extrusionOk="0" h="8602" w="6675">
                  <a:moveTo>
                    <a:pt x="4074" y="0"/>
                  </a:moveTo>
                  <a:lnTo>
                    <a:pt x="0" y="4084"/>
                  </a:lnTo>
                  <a:lnTo>
                    <a:pt x="0" y="5570"/>
                  </a:lnTo>
                  <a:lnTo>
                    <a:pt x="2961" y="8601"/>
                  </a:lnTo>
                  <a:lnTo>
                    <a:pt x="4446" y="8601"/>
                  </a:lnTo>
                  <a:lnTo>
                    <a:pt x="6674" y="6312"/>
                  </a:lnTo>
                  <a:lnTo>
                    <a:pt x="5560" y="5198"/>
                  </a:lnTo>
                  <a:lnTo>
                    <a:pt x="4818" y="5942"/>
                  </a:lnTo>
                  <a:lnTo>
                    <a:pt x="4074" y="5198"/>
                  </a:lnTo>
                  <a:lnTo>
                    <a:pt x="6672" y="2599"/>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1354275" y="4502875"/>
              <a:ext cx="94225" cy="93975"/>
            </a:xfrm>
            <a:custGeom>
              <a:rect b="b" l="l" r="r" t="t"/>
              <a:pathLst>
                <a:path extrusionOk="0" h="3759" w="3769">
                  <a:moveTo>
                    <a:pt x="2971" y="0"/>
                  </a:moveTo>
                  <a:lnTo>
                    <a:pt x="0" y="2971"/>
                  </a:lnTo>
                  <a:lnTo>
                    <a:pt x="798" y="3758"/>
                  </a:lnTo>
                  <a:lnTo>
                    <a:pt x="3769" y="789"/>
                  </a:lnTo>
                  <a:lnTo>
                    <a:pt x="29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3"/>
            <p:cNvSpPr/>
            <p:nvPr/>
          </p:nvSpPr>
          <p:spPr>
            <a:xfrm>
              <a:off x="1196475" y="4391450"/>
              <a:ext cx="213550" cy="166900"/>
            </a:xfrm>
            <a:custGeom>
              <a:rect b="b" l="l" r="r" t="t"/>
              <a:pathLst>
                <a:path extrusionOk="0" h="6676" w="8542">
                  <a:moveTo>
                    <a:pt x="6312" y="0"/>
                  </a:moveTo>
                  <a:lnTo>
                    <a:pt x="5198" y="1114"/>
                  </a:lnTo>
                  <a:lnTo>
                    <a:pt x="5940" y="1859"/>
                  </a:lnTo>
                  <a:lnTo>
                    <a:pt x="5198" y="2601"/>
                  </a:lnTo>
                  <a:lnTo>
                    <a:pt x="2599" y="2"/>
                  </a:lnTo>
                  <a:lnTo>
                    <a:pt x="0" y="2601"/>
                  </a:lnTo>
                  <a:lnTo>
                    <a:pt x="4085" y="6676"/>
                  </a:lnTo>
                  <a:lnTo>
                    <a:pt x="5570" y="6676"/>
                  </a:lnTo>
                  <a:lnTo>
                    <a:pt x="8541" y="3715"/>
                  </a:lnTo>
                  <a:lnTo>
                    <a:pt x="8541" y="2229"/>
                  </a:lnTo>
                  <a:lnTo>
                    <a:pt x="63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1354525" y="4148725"/>
              <a:ext cx="93975" cy="93975"/>
            </a:xfrm>
            <a:custGeom>
              <a:rect b="b" l="l" r="r" t="t"/>
              <a:pathLst>
                <a:path extrusionOk="0" h="3759" w="3759">
                  <a:moveTo>
                    <a:pt x="788" y="1"/>
                  </a:moveTo>
                  <a:lnTo>
                    <a:pt x="1" y="789"/>
                  </a:lnTo>
                  <a:lnTo>
                    <a:pt x="2972" y="3759"/>
                  </a:lnTo>
                  <a:lnTo>
                    <a:pt x="3759" y="2972"/>
                  </a:lnTo>
                  <a:lnTo>
                    <a:pt x="7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1242875" y="4187275"/>
              <a:ext cx="167100" cy="213500"/>
            </a:xfrm>
            <a:custGeom>
              <a:rect b="b" l="l" r="r" t="t"/>
              <a:pathLst>
                <a:path extrusionOk="0" h="8540" w="6684">
                  <a:moveTo>
                    <a:pt x="2238" y="0"/>
                  </a:moveTo>
                  <a:lnTo>
                    <a:pt x="1" y="2227"/>
                  </a:lnTo>
                  <a:lnTo>
                    <a:pt x="1115" y="3341"/>
                  </a:lnTo>
                  <a:lnTo>
                    <a:pt x="1857" y="2599"/>
                  </a:lnTo>
                  <a:lnTo>
                    <a:pt x="2600" y="3341"/>
                  </a:lnTo>
                  <a:lnTo>
                    <a:pt x="1" y="5940"/>
                  </a:lnTo>
                  <a:lnTo>
                    <a:pt x="2600" y="8539"/>
                  </a:lnTo>
                  <a:lnTo>
                    <a:pt x="6683" y="4445"/>
                  </a:lnTo>
                  <a:lnTo>
                    <a:pt x="6683" y="2961"/>
                  </a:lnTo>
                  <a:lnTo>
                    <a:pt x="37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53"/>
          <p:cNvGrpSpPr/>
          <p:nvPr/>
        </p:nvGrpSpPr>
        <p:grpSpPr>
          <a:xfrm>
            <a:off x="7539512" y="3430011"/>
            <a:ext cx="425740" cy="425740"/>
            <a:chOff x="7695500" y="3453525"/>
            <a:chExt cx="448100" cy="448100"/>
          </a:xfrm>
        </p:grpSpPr>
        <p:sp>
          <p:nvSpPr>
            <p:cNvPr id="1941" name="Google Shape;1941;p53"/>
            <p:cNvSpPr/>
            <p:nvPr/>
          </p:nvSpPr>
          <p:spPr>
            <a:xfrm>
              <a:off x="7758825" y="3480275"/>
              <a:ext cx="345100" cy="210450"/>
            </a:xfrm>
            <a:custGeom>
              <a:rect b="b" l="l" r="r" t="t"/>
              <a:pathLst>
                <a:path extrusionOk="0" h="8418" w="13804">
                  <a:moveTo>
                    <a:pt x="6957" y="0"/>
                  </a:moveTo>
                  <a:cubicBezTo>
                    <a:pt x="6893" y="0"/>
                    <a:pt x="6828" y="4"/>
                    <a:pt x="6762" y="12"/>
                  </a:cubicBezTo>
                  <a:cubicBezTo>
                    <a:pt x="5687" y="144"/>
                    <a:pt x="5062" y="1293"/>
                    <a:pt x="5535" y="2267"/>
                  </a:cubicBezTo>
                  <a:lnTo>
                    <a:pt x="2375" y="5424"/>
                  </a:lnTo>
                  <a:cubicBezTo>
                    <a:pt x="2164" y="5322"/>
                    <a:pt x="1935" y="5268"/>
                    <a:pt x="1702" y="5267"/>
                  </a:cubicBezTo>
                  <a:cubicBezTo>
                    <a:pt x="1064" y="5267"/>
                    <a:pt x="490" y="5651"/>
                    <a:pt x="246" y="6239"/>
                  </a:cubicBezTo>
                  <a:cubicBezTo>
                    <a:pt x="1" y="6828"/>
                    <a:pt x="136" y="7506"/>
                    <a:pt x="587" y="7957"/>
                  </a:cubicBezTo>
                  <a:cubicBezTo>
                    <a:pt x="889" y="8257"/>
                    <a:pt x="1292" y="8417"/>
                    <a:pt x="1702" y="8417"/>
                  </a:cubicBezTo>
                  <a:cubicBezTo>
                    <a:pt x="1905" y="8417"/>
                    <a:pt x="2109" y="8378"/>
                    <a:pt x="2303" y="8298"/>
                  </a:cubicBezTo>
                  <a:cubicBezTo>
                    <a:pt x="2891" y="8054"/>
                    <a:pt x="3275" y="7480"/>
                    <a:pt x="3275" y="6842"/>
                  </a:cubicBezTo>
                  <a:cubicBezTo>
                    <a:pt x="3275" y="6607"/>
                    <a:pt x="3221" y="6378"/>
                    <a:pt x="3118" y="6167"/>
                  </a:cubicBezTo>
                  <a:lnTo>
                    <a:pt x="6277" y="3009"/>
                  </a:lnTo>
                  <a:cubicBezTo>
                    <a:pt x="6492" y="3115"/>
                    <a:pt x="6724" y="3167"/>
                    <a:pt x="6954" y="3167"/>
                  </a:cubicBezTo>
                  <a:cubicBezTo>
                    <a:pt x="7311" y="3167"/>
                    <a:pt x="7665" y="3042"/>
                    <a:pt x="7949" y="2801"/>
                  </a:cubicBezTo>
                  <a:lnTo>
                    <a:pt x="10661" y="4428"/>
                  </a:lnTo>
                  <a:cubicBezTo>
                    <a:pt x="10462" y="5404"/>
                    <a:pt x="11208" y="6316"/>
                    <a:pt x="12204" y="6318"/>
                  </a:cubicBezTo>
                  <a:lnTo>
                    <a:pt x="12202" y="6318"/>
                  </a:lnTo>
                  <a:cubicBezTo>
                    <a:pt x="12210" y="6318"/>
                    <a:pt x="12219" y="6318"/>
                    <a:pt x="12227" y="6318"/>
                  </a:cubicBezTo>
                  <a:cubicBezTo>
                    <a:pt x="13097" y="6318"/>
                    <a:pt x="13803" y="5613"/>
                    <a:pt x="13803" y="4742"/>
                  </a:cubicBezTo>
                  <a:cubicBezTo>
                    <a:pt x="13803" y="3871"/>
                    <a:pt x="13097" y="3166"/>
                    <a:pt x="12227" y="3166"/>
                  </a:cubicBezTo>
                  <a:cubicBezTo>
                    <a:pt x="12219" y="3166"/>
                    <a:pt x="12210" y="3166"/>
                    <a:pt x="12202" y="3167"/>
                  </a:cubicBezTo>
                  <a:cubicBezTo>
                    <a:pt x="11839" y="3168"/>
                    <a:pt x="11485" y="3297"/>
                    <a:pt x="11208" y="3532"/>
                  </a:cubicBezTo>
                  <a:lnTo>
                    <a:pt x="8496" y="1905"/>
                  </a:lnTo>
                  <a:cubicBezTo>
                    <a:pt x="8706" y="912"/>
                    <a:pt x="7940" y="0"/>
                    <a:pt x="69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7695500" y="3453525"/>
              <a:ext cx="448100" cy="448100"/>
            </a:xfrm>
            <a:custGeom>
              <a:rect b="b" l="l" r="r" t="t"/>
              <a:pathLst>
                <a:path extrusionOk="0" h="17924" w="17924">
                  <a:moveTo>
                    <a:pt x="0" y="0"/>
                  </a:moveTo>
                  <a:lnTo>
                    <a:pt x="0" y="17924"/>
                  </a:lnTo>
                  <a:lnTo>
                    <a:pt x="17924" y="17924"/>
                  </a:lnTo>
                  <a:lnTo>
                    <a:pt x="17924" y="16875"/>
                  </a:lnTo>
                  <a:lnTo>
                    <a:pt x="16839" y="16875"/>
                  </a:lnTo>
                  <a:lnTo>
                    <a:pt x="16837" y="8437"/>
                  </a:lnTo>
                  <a:lnTo>
                    <a:pt x="13686" y="8437"/>
                  </a:lnTo>
                  <a:lnTo>
                    <a:pt x="13686" y="16875"/>
                  </a:lnTo>
                  <a:lnTo>
                    <a:pt x="11586" y="16875"/>
                  </a:lnTo>
                  <a:lnTo>
                    <a:pt x="11586" y="6337"/>
                  </a:lnTo>
                  <a:lnTo>
                    <a:pt x="8437" y="6337"/>
                  </a:lnTo>
                  <a:lnTo>
                    <a:pt x="8437" y="16875"/>
                  </a:lnTo>
                  <a:lnTo>
                    <a:pt x="6336" y="16875"/>
                  </a:lnTo>
                  <a:lnTo>
                    <a:pt x="6336" y="10539"/>
                  </a:lnTo>
                  <a:lnTo>
                    <a:pt x="3185" y="10539"/>
                  </a:lnTo>
                  <a:lnTo>
                    <a:pt x="3185" y="16875"/>
                  </a:lnTo>
                  <a:lnTo>
                    <a:pt x="1051" y="16875"/>
                  </a:lnTo>
                  <a:lnTo>
                    <a:pt x="10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53"/>
          <p:cNvGrpSpPr/>
          <p:nvPr/>
        </p:nvGrpSpPr>
        <p:grpSpPr>
          <a:xfrm>
            <a:off x="6832638" y="3443288"/>
            <a:ext cx="425787" cy="399208"/>
            <a:chOff x="6951500" y="3467500"/>
            <a:chExt cx="448150" cy="420175"/>
          </a:xfrm>
        </p:grpSpPr>
        <p:sp>
          <p:nvSpPr>
            <p:cNvPr id="1944" name="Google Shape;1944;p53"/>
            <p:cNvSpPr/>
            <p:nvPr/>
          </p:nvSpPr>
          <p:spPr>
            <a:xfrm>
              <a:off x="6951500" y="3677600"/>
              <a:ext cx="210050" cy="210075"/>
            </a:xfrm>
            <a:custGeom>
              <a:rect b="b" l="l" r="r" t="t"/>
              <a:pathLst>
                <a:path extrusionOk="0" h="8403" w="8402">
                  <a:moveTo>
                    <a:pt x="4235" y="2626"/>
                  </a:moveTo>
                  <a:cubicBezTo>
                    <a:pt x="4873" y="2626"/>
                    <a:pt x="5447" y="3010"/>
                    <a:pt x="5692" y="3598"/>
                  </a:cubicBezTo>
                  <a:cubicBezTo>
                    <a:pt x="5936" y="4188"/>
                    <a:pt x="5800" y="4865"/>
                    <a:pt x="5349" y="5316"/>
                  </a:cubicBezTo>
                  <a:cubicBezTo>
                    <a:pt x="5048" y="5618"/>
                    <a:pt x="4646" y="5778"/>
                    <a:pt x="4236" y="5778"/>
                  </a:cubicBezTo>
                  <a:cubicBezTo>
                    <a:pt x="4033" y="5778"/>
                    <a:pt x="3828" y="5739"/>
                    <a:pt x="3633" y="5657"/>
                  </a:cubicBezTo>
                  <a:cubicBezTo>
                    <a:pt x="3044" y="5414"/>
                    <a:pt x="2660" y="4840"/>
                    <a:pt x="2660" y="4202"/>
                  </a:cubicBezTo>
                  <a:cubicBezTo>
                    <a:pt x="2661" y="3333"/>
                    <a:pt x="3366" y="2626"/>
                    <a:pt x="4235" y="2626"/>
                  </a:cubicBezTo>
                  <a:close/>
                  <a:moveTo>
                    <a:pt x="3186" y="0"/>
                  </a:moveTo>
                  <a:lnTo>
                    <a:pt x="3186" y="1243"/>
                  </a:lnTo>
                  <a:cubicBezTo>
                    <a:pt x="2826" y="1372"/>
                    <a:pt x="2492" y="1565"/>
                    <a:pt x="2202" y="1814"/>
                  </a:cubicBezTo>
                  <a:lnTo>
                    <a:pt x="1088" y="1192"/>
                  </a:lnTo>
                  <a:lnTo>
                    <a:pt x="1" y="3010"/>
                  </a:lnTo>
                  <a:lnTo>
                    <a:pt x="1142" y="3629"/>
                  </a:lnTo>
                  <a:cubicBezTo>
                    <a:pt x="1065" y="4006"/>
                    <a:pt x="1065" y="4397"/>
                    <a:pt x="1142" y="4775"/>
                  </a:cubicBezTo>
                  <a:lnTo>
                    <a:pt x="1" y="5393"/>
                  </a:lnTo>
                  <a:lnTo>
                    <a:pt x="1088" y="7212"/>
                  </a:lnTo>
                  <a:lnTo>
                    <a:pt x="2202" y="6590"/>
                  </a:lnTo>
                  <a:cubicBezTo>
                    <a:pt x="2492" y="6839"/>
                    <a:pt x="2826" y="7032"/>
                    <a:pt x="3186" y="7159"/>
                  </a:cubicBezTo>
                  <a:lnTo>
                    <a:pt x="3186" y="8402"/>
                  </a:lnTo>
                  <a:lnTo>
                    <a:pt x="5286" y="8402"/>
                  </a:lnTo>
                  <a:lnTo>
                    <a:pt x="5286" y="7159"/>
                  </a:lnTo>
                  <a:cubicBezTo>
                    <a:pt x="5646" y="7032"/>
                    <a:pt x="5980" y="6839"/>
                    <a:pt x="6272" y="6590"/>
                  </a:cubicBezTo>
                  <a:lnTo>
                    <a:pt x="7350" y="7212"/>
                  </a:lnTo>
                  <a:lnTo>
                    <a:pt x="8401" y="5393"/>
                  </a:lnTo>
                  <a:lnTo>
                    <a:pt x="7330" y="4775"/>
                  </a:lnTo>
                  <a:cubicBezTo>
                    <a:pt x="7407" y="4397"/>
                    <a:pt x="7407" y="4006"/>
                    <a:pt x="7330" y="3629"/>
                  </a:cubicBezTo>
                  <a:lnTo>
                    <a:pt x="8401" y="3010"/>
                  </a:lnTo>
                  <a:lnTo>
                    <a:pt x="7350" y="1192"/>
                  </a:lnTo>
                  <a:lnTo>
                    <a:pt x="6272" y="1814"/>
                  </a:lnTo>
                  <a:cubicBezTo>
                    <a:pt x="5980" y="1565"/>
                    <a:pt x="5646" y="1372"/>
                    <a:pt x="5286" y="1243"/>
                  </a:cubicBezTo>
                  <a:lnTo>
                    <a:pt x="52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7044300" y="3769475"/>
              <a:ext cx="30700" cy="26300"/>
            </a:xfrm>
            <a:custGeom>
              <a:rect b="b" l="l" r="r" t="t"/>
              <a:pathLst>
                <a:path extrusionOk="0" h="1052" w="1228">
                  <a:moveTo>
                    <a:pt x="530" y="0"/>
                  </a:moveTo>
                  <a:cubicBezTo>
                    <a:pt x="259" y="0"/>
                    <a:pt x="0" y="210"/>
                    <a:pt x="0" y="527"/>
                  </a:cubicBezTo>
                  <a:cubicBezTo>
                    <a:pt x="0" y="817"/>
                    <a:pt x="235" y="1052"/>
                    <a:pt x="525" y="1052"/>
                  </a:cubicBezTo>
                  <a:cubicBezTo>
                    <a:pt x="993" y="1052"/>
                    <a:pt x="1228" y="486"/>
                    <a:pt x="897" y="155"/>
                  </a:cubicBezTo>
                  <a:cubicBezTo>
                    <a:pt x="790" y="48"/>
                    <a:pt x="659"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7189625" y="3677600"/>
              <a:ext cx="210025" cy="210075"/>
            </a:xfrm>
            <a:custGeom>
              <a:rect b="b" l="l" r="r" t="t"/>
              <a:pathLst>
                <a:path extrusionOk="0" h="8403" w="8401">
                  <a:moveTo>
                    <a:pt x="4167" y="2626"/>
                  </a:moveTo>
                  <a:cubicBezTo>
                    <a:pt x="5036" y="2626"/>
                    <a:pt x="5740" y="3331"/>
                    <a:pt x="5742" y="4202"/>
                  </a:cubicBezTo>
                  <a:cubicBezTo>
                    <a:pt x="5742" y="4840"/>
                    <a:pt x="5358" y="5414"/>
                    <a:pt x="4770" y="5657"/>
                  </a:cubicBezTo>
                  <a:cubicBezTo>
                    <a:pt x="4575" y="5738"/>
                    <a:pt x="4369" y="5777"/>
                    <a:pt x="4166" y="5777"/>
                  </a:cubicBezTo>
                  <a:cubicBezTo>
                    <a:pt x="3756" y="5777"/>
                    <a:pt x="3354" y="5618"/>
                    <a:pt x="3052" y="5316"/>
                  </a:cubicBezTo>
                  <a:cubicBezTo>
                    <a:pt x="2601" y="4865"/>
                    <a:pt x="2466" y="4188"/>
                    <a:pt x="2709" y="3598"/>
                  </a:cubicBezTo>
                  <a:cubicBezTo>
                    <a:pt x="2954" y="3010"/>
                    <a:pt x="3529" y="2626"/>
                    <a:pt x="4167" y="2626"/>
                  </a:cubicBezTo>
                  <a:close/>
                  <a:moveTo>
                    <a:pt x="3116" y="0"/>
                  </a:moveTo>
                  <a:lnTo>
                    <a:pt x="3116" y="1243"/>
                  </a:lnTo>
                  <a:cubicBezTo>
                    <a:pt x="2756" y="1370"/>
                    <a:pt x="2421" y="1564"/>
                    <a:pt x="2130" y="1812"/>
                  </a:cubicBezTo>
                  <a:lnTo>
                    <a:pt x="1052" y="1190"/>
                  </a:lnTo>
                  <a:lnTo>
                    <a:pt x="1" y="3010"/>
                  </a:lnTo>
                  <a:lnTo>
                    <a:pt x="1072" y="3628"/>
                  </a:lnTo>
                  <a:cubicBezTo>
                    <a:pt x="995" y="4006"/>
                    <a:pt x="995" y="4396"/>
                    <a:pt x="1072" y="4775"/>
                  </a:cubicBezTo>
                  <a:lnTo>
                    <a:pt x="1" y="5392"/>
                  </a:lnTo>
                  <a:lnTo>
                    <a:pt x="1052" y="7212"/>
                  </a:lnTo>
                  <a:lnTo>
                    <a:pt x="2130" y="6588"/>
                  </a:lnTo>
                  <a:cubicBezTo>
                    <a:pt x="2421" y="6839"/>
                    <a:pt x="2756" y="7031"/>
                    <a:pt x="3116" y="7159"/>
                  </a:cubicBezTo>
                  <a:lnTo>
                    <a:pt x="3116" y="8402"/>
                  </a:lnTo>
                  <a:lnTo>
                    <a:pt x="5216" y="8402"/>
                  </a:lnTo>
                  <a:lnTo>
                    <a:pt x="5216" y="7159"/>
                  </a:lnTo>
                  <a:cubicBezTo>
                    <a:pt x="5576" y="7031"/>
                    <a:pt x="5910" y="6839"/>
                    <a:pt x="6200" y="6588"/>
                  </a:cubicBezTo>
                  <a:lnTo>
                    <a:pt x="7314" y="7212"/>
                  </a:lnTo>
                  <a:lnTo>
                    <a:pt x="8401" y="5392"/>
                  </a:lnTo>
                  <a:lnTo>
                    <a:pt x="7259" y="4775"/>
                  </a:lnTo>
                  <a:cubicBezTo>
                    <a:pt x="7336" y="4396"/>
                    <a:pt x="7336" y="4006"/>
                    <a:pt x="7259" y="3628"/>
                  </a:cubicBezTo>
                  <a:lnTo>
                    <a:pt x="8401" y="3010"/>
                  </a:lnTo>
                  <a:lnTo>
                    <a:pt x="7314" y="1190"/>
                  </a:lnTo>
                  <a:lnTo>
                    <a:pt x="6200" y="1814"/>
                  </a:lnTo>
                  <a:cubicBezTo>
                    <a:pt x="5910" y="1564"/>
                    <a:pt x="5576" y="1372"/>
                    <a:pt x="5216" y="1243"/>
                  </a:cubicBezTo>
                  <a:lnTo>
                    <a:pt x="5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7280625" y="3769475"/>
              <a:ext cx="30700" cy="26325"/>
            </a:xfrm>
            <a:custGeom>
              <a:rect b="b" l="l" r="r" t="t"/>
              <a:pathLst>
                <a:path extrusionOk="0" h="1053" w="1228">
                  <a:moveTo>
                    <a:pt x="527" y="1"/>
                  </a:moveTo>
                  <a:cubicBezTo>
                    <a:pt x="237" y="2"/>
                    <a:pt x="2" y="237"/>
                    <a:pt x="0" y="527"/>
                  </a:cubicBezTo>
                  <a:cubicBezTo>
                    <a:pt x="0" y="843"/>
                    <a:pt x="259" y="1052"/>
                    <a:pt x="529" y="1052"/>
                  </a:cubicBezTo>
                  <a:cubicBezTo>
                    <a:pt x="658" y="1052"/>
                    <a:pt x="790" y="1004"/>
                    <a:pt x="897" y="897"/>
                  </a:cubicBezTo>
                  <a:cubicBezTo>
                    <a:pt x="1228" y="566"/>
                    <a:pt x="995" y="1"/>
                    <a:pt x="5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7071500" y="3467500"/>
              <a:ext cx="208200" cy="210075"/>
            </a:xfrm>
            <a:custGeom>
              <a:rect b="b" l="l" r="r" t="t"/>
              <a:pathLst>
                <a:path extrusionOk="0" h="8403" w="8328">
                  <a:moveTo>
                    <a:pt x="4163" y="2627"/>
                  </a:moveTo>
                  <a:cubicBezTo>
                    <a:pt x="4801" y="2627"/>
                    <a:pt x="5375" y="3011"/>
                    <a:pt x="5619" y="3599"/>
                  </a:cubicBezTo>
                  <a:cubicBezTo>
                    <a:pt x="5864" y="4189"/>
                    <a:pt x="5729" y="4866"/>
                    <a:pt x="5278" y="5317"/>
                  </a:cubicBezTo>
                  <a:cubicBezTo>
                    <a:pt x="4976" y="5618"/>
                    <a:pt x="4574" y="5778"/>
                    <a:pt x="4164" y="5778"/>
                  </a:cubicBezTo>
                  <a:cubicBezTo>
                    <a:pt x="3960" y="5778"/>
                    <a:pt x="3755" y="5738"/>
                    <a:pt x="3560" y="5658"/>
                  </a:cubicBezTo>
                  <a:cubicBezTo>
                    <a:pt x="2972" y="5414"/>
                    <a:pt x="2588" y="4840"/>
                    <a:pt x="2588" y="4202"/>
                  </a:cubicBezTo>
                  <a:cubicBezTo>
                    <a:pt x="2590" y="3331"/>
                    <a:pt x="3294" y="2627"/>
                    <a:pt x="4163" y="2627"/>
                  </a:cubicBezTo>
                  <a:close/>
                  <a:moveTo>
                    <a:pt x="3114" y="0"/>
                  </a:moveTo>
                  <a:lnTo>
                    <a:pt x="3114" y="1243"/>
                  </a:lnTo>
                  <a:cubicBezTo>
                    <a:pt x="2752" y="1372"/>
                    <a:pt x="2420" y="1564"/>
                    <a:pt x="2128" y="1814"/>
                  </a:cubicBezTo>
                  <a:lnTo>
                    <a:pt x="1050" y="1190"/>
                  </a:lnTo>
                  <a:lnTo>
                    <a:pt x="1" y="3011"/>
                  </a:lnTo>
                  <a:lnTo>
                    <a:pt x="1072" y="3628"/>
                  </a:lnTo>
                  <a:cubicBezTo>
                    <a:pt x="994" y="4007"/>
                    <a:pt x="994" y="4396"/>
                    <a:pt x="1072" y="4775"/>
                  </a:cubicBezTo>
                  <a:lnTo>
                    <a:pt x="1" y="5394"/>
                  </a:lnTo>
                  <a:lnTo>
                    <a:pt x="1050" y="7213"/>
                  </a:lnTo>
                  <a:lnTo>
                    <a:pt x="2128" y="6590"/>
                  </a:lnTo>
                  <a:cubicBezTo>
                    <a:pt x="2420" y="6839"/>
                    <a:pt x="2752" y="7033"/>
                    <a:pt x="3114" y="7159"/>
                  </a:cubicBezTo>
                  <a:lnTo>
                    <a:pt x="3114" y="8402"/>
                  </a:lnTo>
                  <a:lnTo>
                    <a:pt x="5214" y="8402"/>
                  </a:lnTo>
                  <a:lnTo>
                    <a:pt x="5214" y="7159"/>
                  </a:lnTo>
                  <a:cubicBezTo>
                    <a:pt x="5574" y="7033"/>
                    <a:pt x="5907" y="6839"/>
                    <a:pt x="6198" y="6590"/>
                  </a:cubicBezTo>
                  <a:lnTo>
                    <a:pt x="7277" y="7213"/>
                  </a:lnTo>
                  <a:lnTo>
                    <a:pt x="8328" y="5394"/>
                  </a:lnTo>
                  <a:lnTo>
                    <a:pt x="7256" y="4775"/>
                  </a:lnTo>
                  <a:cubicBezTo>
                    <a:pt x="7331" y="4396"/>
                    <a:pt x="7331" y="4007"/>
                    <a:pt x="7256" y="3628"/>
                  </a:cubicBezTo>
                  <a:lnTo>
                    <a:pt x="8328" y="3011"/>
                  </a:lnTo>
                  <a:lnTo>
                    <a:pt x="7277" y="1190"/>
                  </a:lnTo>
                  <a:lnTo>
                    <a:pt x="6198" y="1814"/>
                  </a:lnTo>
                  <a:cubicBezTo>
                    <a:pt x="5907" y="1564"/>
                    <a:pt x="5574" y="1372"/>
                    <a:pt x="5214" y="1243"/>
                  </a:cubicBezTo>
                  <a:lnTo>
                    <a:pt x="52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3"/>
            <p:cNvSpPr/>
            <p:nvPr/>
          </p:nvSpPr>
          <p:spPr>
            <a:xfrm>
              <a:off x="7162450" y="3559375"/>
              <a:ext cx="30725" cy="26300"/>
            </a:xfrm>
            <a:custGeom>
              <a:rect b="b" l="l" r="r" t="t"/>
              <a:pathLst>
                <a:path extrusionOk="0" h="1052" w="1229">
                  <a:moveTo>
                    <a:pt x="529" y="0"/>
                  </a:moveTo>
                  <a:cubicBezTo>
                    <a:pt x="259" y="0"/>
                    <a:pt x="1" y="209"/>
                    <a:pt x="1" y="526"/>
                  </a:cubicBezTo>
                  <a:cubicBezTo>
                    <a:pt x="1" y="817"/>
                    <a:pt x="236" y="1052"/>
                    <a:pt x="525" y="1052"/>
                  </a:cubicBezTo>
                  <a:cubicBezTo>
                    <a:pt x="993" y="1052"/>
                    <a:pt x="1228" y="486"/>
                    <a:pt x="897" y="155"/>
                  </a:cubicBezTo>
                  <a:cubicBezTo>
                    <a:pt x="790" y="48"/>
                    <a:pt x="658" y="0"/>
                    <a:pt x="5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53"/>
          <p:cNvGrpSpPr/>
          <p:nvPr/>
        </p:nvGrpSpPr>
        <p:grpSpPr>
          <a:xfrm>
            <a:off x="6176641" y="3430011"/>
            <a:ext cx="324317" cy="425740"/>
            <a:chOff x="6261050" y="3453525"/>
            <a:chExt cx="341350" cy="448100"/>
          </a:xfrm>
        </p:grpSpPr>
        <p:sp>
          <p:nvSpPr>
            <p:cNvPr id="1951" name="Google Shape;1951;p53"/>
            <p:cNvSpPr/>
            <p:nvPr/>
          </p:nvSpPr>
          <p:spPr>
            <a:xfrm>
              <a:off x="6261050" y="3664475"/>
              <a:ext cx="341350" cy="52525"/>
            </a:xfrm>
            <a:custGeom>
              <a:rect b="b" l="l" r="r" t="t"/>
              <a:pathLst>
                <a:path extrusionOk="0" h="2101" w="13654">
                  <a:moveTo>
                    <a:pt x="1050" y="0"/>
                  </a:moveTo>
                  <a:lnTo>
                    <a:pt x="1050" y="1050"/>
                  </a:lnTo>
                  <a:lnTo>
                    <a:pt x="0" y="1050"/>
                  </a:lnTo>
                  <a:lnTo>
                    <a:pt x="0" y="2101"/>
                  </a:lnTo>
                  <a:lnTo>
                    <a:pt x="13654" y="2101"/>
                  </a:lnTo>
                  <a:lnTo>
                    <a:pt x="13654" y="1050"/>
                  </a:lnTo>
                  <a:lnTo>
                    <a:pt x="12603" y="1050"/>
                  </a:lnTo>
                  <a:lnTo>
                    <a:pt x="126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6389200" y="3453525"/>
              <a:ext cx="81875" cy="78775"/>
            </a:xfrm>
            <a:custGeom>
              <a:rect b="b" l="l" r="r" t="t"/>
              <a:pathLst>
                <a:path extrusionOk="0" h="3151" w="3275">
                  <a:moveTo>
                    <a:pt x="1699" y="0"/>
                  </a:moveTo>
                  <a:cubicBezTo>
                    <a:pt x="1063" y="0"/>
                    <a:pt x="489" y="385"/>
                    <a:pt x="246" y="973"/>
                  </a:cubicBezTo>
                  <a:cubicBezTo>
                    <a:pt x="0" y="1562"/>
                    <a:pt x="136" y="2239"/>
                    <a:pt x="587" y="2690"/>
                  </a:cubicBezTo>
                  <a:cubicBezTo>
                    <a:pt x="889" y="2991"/>
                    <a:pt x="1292" y="3151"/>
                    <a:pt x="1702" y="3151"/>
                  </a:cubicBezTo>
                  <a:cubicBezTo>
                    <a:pt x="1904" y="3151"/>
                    <a:pt x="2108" y="3112"/>
                    <a:pt x="2303" y="3031"/>
                  </a:cubicBezTo>
                  <a:cubicBezTo>
                    <a:pt x="2891" y="2788"/>
                    <a:pt x="3275" y="2214"/>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6352900" y="3543950"/>
              <a:ext cx="157575" cy="94275"/>
            </a:xfrm>
            <a:custGeom>
              <a:rect b="b" l="l" r="r" t="t"/>
              <a:pathLst>
                <a:path extrusionOk="0" h="3771" w="6303">
                  <a:moveTo>
                    <a:pt x="1521" y="1"/>
                  </a:moveTo>
                  <a:cubicBezTo>
                    <a:pt x="576" y="582"/>
                    <a:pt x="2" y="1611"/>
                    <a:pt x="0" y="2720"/>
                  </a:cubicBezTo>
                  <a:lnTo>
                    <a:pt x="2" y="2720"/>
                  </a:lnTo>
                  <a:lnTo>
                    <a:pt x="2" y="3771"/>
                  </a:lnTo>
                  <a:lnTo>
                    <a:pt x="6302" y="3771"/>
                  </a:lnTo>
                  <a:lnTo>
                    <a:pt x="6302" y="2720"/>
                  </a:lnTo>
                  <a:cubicBezTo>
                    <a:pt x="6301" y="1611"/>
                    <a:pt x="5725" y="582"/>
                    <a:pt x="4780" y="1"/>
                  </a:cubicBezTo>
                  <a:cubicBezTo>
                    <a:pt x="4331" y="361"/>
                    <a:pt x="3769" y="585"/>
                    <a:pt x="3151" y="585"/>
                  </a:cubicBezTo>
                  <a:cubicBezTo>
                    <a:pt x="2534" y="585"/>
                    <a:pt x="1970" y="361"/>
                    <a:pt x="1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3"/>
            <p:cNvSpPr/>
            <p:nvPr/>
          </p:nvSpPr>
          <p:spPr>
            <a:xfrm>
              <a:off x="6296025" y="3743200"/>
              <a:ext cx="271350" cy="52525"/>
            </a:xfrm>
            <a:custGeom>
              <a:rect b="b" l="l" r="r" t="t"/>
              <a:pathLst>
                <a:path extrusionOk="0" h="2101" w="10854">
                  <a:moveTo>
                    <a:pt x="0" y="1"/>
                  </a:moveTo>
                  <a:lnTo>
                    <a:pt x="2802" y="2101"/>
                  </a:lnTo>
                  <a:lnTo>
                    <a:pt x="8053" y="2101"/>
                  </a:lnTo>
                  <a:lnTo>
                    <a:pt x="108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3"/>
            <p:cNvSpPr/>
            <p:nvPr/>
          </p:nvSpPr>
          <p:spPr>
            <a:xfrm>
              <a:off x="6392325" y="3821975"/>
              <a:ext cx="78750" cy="79650"/>
            </a:xfrm>
            <a:custGeom>
              <a:rect b="b" l="l" r="r" t="t"/>
              <a:pathLst>
                <a:path extrusionOk="0" h="3186" w="3150">
                  <a:moveTo>
                    <a:pt x="1" y="1"/>
                  </a:moveTo>
                  <a:lnTo>
                    <a:pt x="1" y="3186"/>
                  </a:lnTo>
                  <a:lnTo>
                    <a:pt x="3150" y="1610"/>
                  </a:lnTo>
                  <a:lnTo>
                    <a:pt x="31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53"/>
          <p:cNvGrpSpPr/>
          <p:nvPr/>
        </p:nvGrpSpPr>
        <p:grpSpPr>
          <a:xfrm>
            <a:off x="5469814" y="3430011"/>
            <a:ext cx="324317" cy="425740"/>
            <a:chOff x="5517100" y="3453525"/>
            <a:chExt cx="341350" cy="448100"/>
          </a:xfrm>
        </p:grpSpPr>
        <p:sp>
          <p:nvSpPr>
            <p:cNvPr id="1957" name="Google Shape;1957;p53"/>
            <p:cNvSpPr/>
            <p:nvPr/>
          </p:nvSpPr>
          <p:spPr>
            <a:xfrm>
              <a:off x="5543425" y="3611075"/>
              <a:ext cx="288800" cy="157525"/>
            </a:xfrm>
            <a:custGeom>
              <a:rect b="b" l="l" r="r" t="t"/>
              <a:pathLst>
                <a:path extrusionOk="0" h="6301" w="11552">
                  <a:moveTo>
                    <a:pt x="3704" y="0"/>
                  </a:moveTo>
                  <a:cubicBezTo>
                    <a:pt x="3695" y="0"/>
                    <a:pt x="3685" y="0"/>
                    <a:pt x="3676" y="0"/>
                  </a:cubicBezTo>
                  <a:cubicBezTo>
                    <a:pt x="2992" y="0"/>
                    <a:pt x="2414" y="441"/>
                    <a:pt x="2198" y="1050"/>
                  </a:cubicBezTo>
                  <a:lnTo>
                    <a:pt x="0" y="1050"/>
                  </a:lnTo>
                  <a:lnTo>
                    <a:pt x="0" y="4201"/>
                  </a:lnTo>
                  <a:lnTo>
                    <a:pt x="1051" y="6301"/>
                  </a:lnTo>
                  <a:lnTo>
                    <a:pt x="10501" y="6301"/>
                  </a:lnTo>
                  <a:lnTo>
                    <a:pt x="11552" y="4201"/>
                  </a:lnTo>
                  <a:lnTo>
                    <a:pt x="11552" y="1050"/>
                  </a:lnTo>
                  <a:lnTo>
                    <a:pt x="9354" y="1050"/>
                  </a:lnTo>
                  <a:cubicBezTo>
                    <a:pt x="9136" y="441"/>
                    <a:pt x="8560" y="0"/>
                    <a:pt x="7876" y="0"/>
                  </a:cubicBezTo>
                  <a:cubicBezTo>
                    <a:pt x="7016" y="14"/>
                    <a:pt x="6326" y="715"/>
                    <a:pt x="6326" y="1576"/>
                  </a:cubicBezTo>
                  <a:cubicBezTo>
                    <a:pt x="6326" y="2435"/>
                    <a:pt x="7016" y="3136"/>
                    <a:pt x="7876" y="3150"/>
                  </a:cubicBezTo>
                  <a:cubicBezTo>
                    <a:pt x="8560" y="3150"/>
                    <a:pt x="9136" y="2711"/>
                    <a:pt x="9354" y="2100"/>
                  </a:cubicBezTo>
                  <a:lnTo>
                    <a:pt x="10501" y="2100"/>
                  </a:lnTo>
                  <a:lnTo>
                    <a:pt x="10501" y="4201"/>
                  </a:lnTo>
                  <a:lnTo>
                    <a:pt x="1051" y="4201"/>
                  </a:lnTo>
                  <a:lnTo>
                    <a:pt x="1051" y="2100"/>
                  </a:lnTo>
                  <a:lnTo>
                    <a:pt x="2198" y="2100"/>
                  </a:lnTo>
                  <a:cubicBezTo>
                    <a:pt x="2414" y="2711"/>
                    <a:pt x="2992" y="3150"/>
                    <a:pt x="3676" y="3150"/>
                  </a:cubicBezTo>
                  <a:cubicBezTo>
                    <a:pt x="3685" y="3150"/>
                    <a:pt x="3695" y="3150"/>
                    <a:pt x="3704" y="3150"/>
                  </a:cubicBezTo>
                  <a:cubicBezTo>
                    <a:pt x="4571" y="3150"/>
                    <a:pt x="5277" y="2446"/>
                    <a:pt x="5277" y="1576"/>
                  </a:cubicBezTo>
                  <a:cubicBezTo>
                    <a:pt x="5277" y="704"/>
                    <a:pt x="4571" y="0"/>
                    <a:pt x="37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5517100" y="3453525"/>
              <a:ext cx="341350" cy="136825"/>
            </a:xfrm>
            <a:custGeom>
              <a:rect b="b" l="l" r="r" t="t"/>
              <a:pathLst>
                <a:path extrusionOk="0" h="5473" w="13654">
                  <a:moveTo>
                    <a:pt x="11554" y="1576"/>
                  </a:moveTo>
                  <a:lnTo>
                    <a:pt x="11554" y="2627"/>
                  </a:lnTo>
                  <a:lnTo>
                    <a:pt x="2104" y="2627"/>
                  </a:lnTo>
                  <a:lnTo>
                    <a:pt x="2104" y="1576"/>
                  </a:lnTo>
                  <a:close/>
                  <a:moveTo>
                    <a:pt x="1" y="0"/>
                  </a:moveTo>
                  <a:lnTo>
                    <a:pt x="2" y="4202"/>
                  </a:lnTo>
                  <a:lnTo>
                    <a:pt x="2409" y="4202"/>
                  </a:lnTo>
                  <a:lnTo>
                    <a:pt x="3681" y="5473"/>
                  </a:lnTo>
                  <a:cubicBezTo>
                    <a:pt x="4014" y="5326"/>
                    <a:pt x="4372" y="5252"/>
                    <a:pt x="4731" y="5252"/>
                  </a:cubicBezTo>
                  <a:cubicBezTo>
                    <a:pt x="4906" y="5252"/>
                    <a:pt x="5081" y="5269"/>
                    <a:pt x="5254" y="5305"/>
                  </a:cubicBezTo>
                  <a:lnTo>
                    <a:pt x="5254" y="4201"/>
                  </a:lnTo>
                  <a:lnTo>
                    <a:pt x="8405" y="4201"/>
                  </a:lnTo>
                  <a:lnTo>
                    <a:pt x="8405" y="5305"/>
                  </a:lnTo>
                  <a:cubicBezTo>
                    <a:pt x="8577" y="5269"/>
                    <a:pt x="8752" y="5252"/>
                    <a:pt x="8926" y="5252"/>
                  </a:cubicBezTo>
                  <a:cubicBezTo>
                    <a:pt x="9286" y="5252"/>
                    <a:pt x="9643" y="5326"/>
                    <a:pt x="9977" y="5473"/>
                  </a:cubicBezTo>
                  <a:lnTo>
                    <a:pt x="11247" y="4201"/>
                  </a:lnTo>
                  <a:lnTo>
                    <a:pt x="13654" y="4201"/>
                  </a:lnTo>
                  <a:lnTo>
                    <a:pt x="136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5595875" y="3794850"/>
              <a:ext cx="183850" cy="106775"/>
            </a:xfrm>
            <a:custGeom>
              <a:rect b="b" l="l" r="r" t="t"/>
              <a:pathLst>
                <a:path extrusionOk="0" h="4271" w="7354">
                  <a:moveTo>
                    <a:pt x="1" y="1"/>
                  </a:moveTo>
                  <a:lnTo>
                    <a:pt x="1" y="4271"/>
                  </a:lnTo>
                  <a:lnTo>
                    <a:pt x="7354" y="4271"/>
                  </a:lnTo>
                  <a:lnTo>
                    <a:pt x="73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53"/>
          <p:cNvGrpSpPr/>
          <p:nvPr/>
        </p:nvGrpSpPr>
        <p:grpSpPr>
          <a:xfrm>
            <a:off x="4738119" y="3430011"/>
            <a:ext cx="374197" cy="425740"/>
            <a:chOff x="4746975" y="3453525"/>
            <a:chExt cx="393850" cy="448100"/>
          </a:xfrm>
        </p:grpSpPr>
        <p:sp>
          <p:nvSpPr>
            <p:cNvPr id="1961" name="Google Shape;1961;p53"/>
            <p:cNvSpPr/>
            <p:nvPr/>
          </p:nvSpPr>
          <p:spPr>
            <a:xfrm>
              <a:off x="4746975" y="3453525"/>
              <a:ext cx="322400" cy="367625"/>
            </a:xfrm>
            <a:custGeom>
              <a:rect b="b" l="l" r="r" t="t"/>
              <a:pathLst>
                <a:path extrusionOk="0" h="14705" w="12896">
                  <a:moveTo>
                    <a:pt x="10503" y="2102"/>
                  </a:moveTo>
                  <a:lnTo>
                    <a:pt x="10503" y="3151"/>
                  </a:lnTo>
                  <a:lnTo>
                    <a:pt x="2102" y="3151"/>
                  </a:lnTo>
                  <a:lnTo>
                    <a:pt x="2102" y="2102"/>
                  </a:lnTo>
                  <a:close/>
                  <a:moveTo>
                    <a:pt x="10503" y="4202"/>
                  </a:moveTo>
                  <a:lnTo>
                    <a:pt x="10503" y="5252"/>
                  </a:lnTo>
                  <a:lnTo>
                    <a:pt x="2102" y="5252"/>
                  </a:lnTo>
                  <a:lnTo>
                    <a:pt x="2102" y="4202"/>
                  </a:lnTo>
                  <a:close/>
                  <a:moveTo>
                    <a:pt x="10503" y="6302"/>
                  </a:moveTo>
                  <a:lnTo>
                    <a:pt x="10503" y="7352"/>
                  </a:lnTo>
                  <a:lnTo>
                    <a:pt x="2102" y="7352"/>
                  </a:lnTo>
                  <a:lnTo>
                    <a:pt x="2102" y="6302"/>
                  </a:lnTo>
                  <a:close/>
                  <a:moveTo>
                    <a:pt x="2627" y="0"/>
                  </a:moveTo>
                  <a:cubicBezTo>
                    <a:pt x="1177" y="0"/>
                    <a:pt x="1" y="1177"/>
                    <a:pt x="1" y="2627"/>
                  </a:cubicBezTo>
                  <a:lnTo>
                    <a:pt x="1" y="14704"/>
                  </a:lnTo>
                  <a:lnTo>
                    <a:pt x="5778" y="14704"/>
                  </a:lnTo>
                  <a:lnTo>
                    <a:pt x="5778" y="12587"/>
                  </a:lnTo>
                  <a:cubicBezTo>
                    <a:pt x="5550" y="12280"/>
                    <a:pt x="5390" y="11927"/>
                    <a:pt x="5313" y="11553"/>
                  </a:cubicBezTo>
                  <a:lnTo>
                    <a:pt x="2102" y="11553"/>
                  </a:lnTo>
                  <a:lnTo>
                    <a:pt x="2102" y="10503"/>
                  </a:lnTo>
                  <a:lnTo>
                    <a:pt x="5305" y="10503"/>
                  </a:lnTo>
                  <a:cubicBezTo>
                    <a:pt x="5385" y="10120"/>
                    <a:pt x="5552" y="9762"/>
                    <a:pt x="5790" y="9453"/>
                  </a:cubicBezTo>
                  <a:lnTo>
                    <a:pt x="2102" y="9453"/>
                  </a:lnTo>
                  <a:lnTo>
                    <a:pt x="2102" y="8402"/>
                  </a:lnTo>
                  <a:lnTo>
                    <a:pt x="7878" y="8402"/>
                  </a:lnTo>
                  <a:cubicBezTo>
                    <a:pt x="9327" y="8404"/>
                    <a:pt x="10501" y="9579"/>
                    <a:pt x="10503" y="11029"/>
                  </a:cubicBezTo>
                  <a:cubicBezTo>
                    <a:pt x="10501" y="11591"/>
                    <a:pt x="10318" y="12138"/>
                    <a:pt x="9978" y="12587"/>
                  </a:cubicBezTo>
                  <a:lnTo>
                    <a:pt x="9978" y="14704"/>
                  </a:lnTo>
                  <a:lnTo>
                    <a:pt x="12603" y="14704"/>
                  </a:lnTo>
                  <a:lnTo>
                    <a:pt x="12603" y="1051"/>
                  </a:lnTo>
                  <a:cubicBezTo>
                    <a:pt x="12606" y="681"/>
                    <a:pt x="12706" y="319"/>
                    <a:pt x="12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3"/>
            <p:cNvSpPr/>
            <p:nvPr/>
          </p:nvSpPr>
          <p:spPr>
            <a:xfrm>
              <a:off x="5088300" y="3453525"/>
              <a:ext cx="52525" cy="52525"/>
            </a:xfrm>
            <a:custGeom>
              <a:rect b="b" l="l" r="r" t="t"/>
              <a:pathLst>
                <a:path extrusionOk="0" h="2101" w="2101">
                  <a:moveTo>
                    <a:pt x="1052" y="0"/>
                  </a:moveTo>
                  <a:cubicBezTo>
                    <a:pt x="470" y="0"/>
                    <a:pt x="1" y="470"/>
                    <a:pt x="1" y="1051"/>
                  </a:cubicBezTo>
                  <a:lnTo>
                    <a:pt x="1" y="2101"/>
                  </a:lnTo>
                  <a:lnTo>
                    <a:pt x="2101" y="2101"/>
                  </a:lnTo>
                  <a:lnTo>
                    <a:pt x="2101" y="1051"/>
                  </a:lnTo>
                  <a:cubicBezTo>
                    <a:pt x="2101" y="470"/>
                    <a:pt x="1631" y="0"/>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4917675" y="3789275"/>
              <a:ext cx="52525" cy="112350"/>
            </a:xfrm>
            <a:custGeom>
              <a:rect b="b" l="l" r="r" t="t"/>
              <a:pathLst>
                <a:path extrusionOk="0" h="4494" w="2101">
                  <a:moveTo>
                    <a:pt x="1" y="1"/>
                  </a:moveTo>
                  <a:lnTo>
                    <a:pt x="1" y="4494"/>
                  </a:lnTo>
                  <a:lnTo>
                    <a:pt x="1052" y="2918"/>
                  </a:lnTo>
                  <a:lnTo>
                    <a:pt x="2101" y="4494"/>
                  </a:lnTo>
                  <a:lnTo>
                    <a:pt x="2101" y="1"/>
                  </a:lnTo>
                  <a:cubicBezTo>
                    <a:pt x="1767" y="149"/>
                    <a:pt x="1409" y="223"/>
                    <a:pt x="1051" y="223"/>
                  </a:cubicBezTo>
                  <a:cubicBezTo>
                    <a:pt x="693" y="223"/>
                    <a:pt x="335" y="149"/>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4901450" y="3689825"/>
              <a:ext cx="81875" cy="78775"/>
            </a:xfrm>
            <a:custGeom>
              <a:rect b="b" l="l" r="r" t="t"/>
              <a:pathLst>
                <a:path extrusionOk="0" h="3151" w="3275">
                  <a:moveTo>
                    <a:pt x="1698" y="1"/>
                  </a:moveTo>
                  <a:cubicBezTo>
                    <a:pt x="1289" y="1"/>
                    <a:pt x="886" y="161"/>
                    <a:pt x="585" y="463"/>
                  </a:cubicBezTo>
                  <a:cubicBezTo>
                    <a:pt x="134" y="913"/>
                    <a:pt x="0" y="1591"/>
                    <a:pt x="244" y="2179"/>
                  </a:cubicBezTo>
                  <a:cubicBezTo>
                    <a:pt x="487" y="2768"/>
                    <a:pt x="1061" y="3151"/>
                    <a:pt x="1699" y="3151"/>
                  </a:cubicBezTo>
                  <a:cubicBezTo>
                    <a:pt x="2568" y="3151"/>
                    <a:pt x="3273" y="2446"/>
                    <a:pt x="3275" y="1575"/>
                  </a:cubicBezTo>
                  <a:cubicBezTo>
                    <a:pt x="3275" y="939"/>
                    <a:pt x="2890" y="365"/>
                    <a:pt x="2301" y="121"/>
                  </a:cubicBezTo>
                  <a:cubicBezTo>
                    <a:pt x="2106" y="40"/>
                    <a:pt x="1901" y="1"/>
                    <a:pt x="16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53"/>
          <p:cNvGrpSpPr/>
          <p:nvPr/>
        </p:nvGrpSpPr>
        <p:grpSpPr>
          <a:xfrm>
            <a:off x="4005401" y="3430011"/>
            <a:ext cx="425764" cy="425787"/>
            <a:chOff x="3975775" y="3453525"/>
            <a:chExt cx="448125" cy="448150"/>
          </a:xfrm>
        </p:grpSpPr>
        <p:sp>
          <p:nvSpPr>
            <p:cNvPr id="1966" name="Google Shape;1966;p53"/>
            <p:cNvSpPr/>
            <p:nvPr/>
          </p:nvSpPr>
          <p:spPr>
            <a:xfrm>
              <a:off x="4107900" y="3453525"/>
              <a:ext cx="26300" cy="53425"/>
            </a:xfrm>
            <a:custGeom>
              <a:rect b="b" l="l" r="r" t="t"/>
              <a:pathLst>
                <a:path extrusionOk="0" h="2137" w="1052">
                  <a:moveTo>
                    <a:pt x="1" y="0"/>
                  </a:moveTo>
                  <a:lnTo>
                    <a:pt x="1" y="2137"/>
                  </a:lnTo>
                  <a:lnTo>
                    <a:pt x="1052" y="2137"/>
                  </a:lnTo>
                  <a:lnTo>
                    <a:pt x="10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4028225" y="3479750"/>
              <a:ext cx="55700" cy="55700"/>
            </a:xfrm>
            <a:custGeom>
              <a:rect b="b" l="l" r="r" t="t"/>
              <a:pathLst>
                <a:path extrusionOk="0" h="2228" w="2228">
                  <a:moveTo>
                    <a:pt x="743" y="1"/>
                  </a:moveTo>
                  <a:lnTo>
                    <a:pt x="1" y="743"/>
                  </a:lnTo>
                  <a:lnTo>
                    <a:pt x="1486" y="2228"/>
                  </a:lnTo>
                  <a:lnTo>
                    <a:pt x="2228" y="1485"/>
                  </a:lnTo>
                  <a:lnTo>
                    <a:pt x="7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4158175" y="3479700"/>
              <a:ext cx="55750" cy="55750"/>
            </a:xfrm>
            <a:custGeom>
              <a:rect b="b" l="l" r="r" t="t"/>
              <a:pathLst>
                <a:path extrusionOk="0" h="2230" w="2230">
                  <a:moveTo>
                    <a:pt x="1485" y="1"/>
                  </a:moveTo>
                  <a:lnTo>
                    <a:pt x="1" y="1487"/>
                  </a:lnTo>
                  <a:lnTo>
                    <a:pt x="745" y="2230"/>
                  </a:lnTo>
                  <a:lnTo>
                    <a:pt x="2229" y="745"/>
                  </a:lnTo>
                  <a:lnTo>
                    <a:pt x="14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3975775" y="3559425"/>
              <a:ext cx="289750" cy="342250"/>
            </a:xfrm>
            <a:custGeom>
              <a:rect b="b" l="l" r="r" t="t"/>
              <a:pathLst>
                <a:path extrusionOk="0" h="13690" w="11590">
                  <a:moveTo>
                    <a:pt x="4761" y="1"/>
                  </a:moveTo>
                  <a:lnTo>
                    <a:pt x="4761" y="5776"/>
                  </a:lnTo>
                  <a:lnTo>
                    <a:pt x="3712" y="5776"/>
                  </a:lnTo>
                  <a:lnTo>
                    <a:pt x="3712" y="2102"/>
                  </a:lnTo>
                  <a:lnTo>
                    <a:pt x="2137" y="2102"/>
                  </a:lnTo>
                  <a:lnTo>
                    <a:pt x="2137" y="6303"/>
                  </a:lnTo>
                  <a:cubicBezTo>
                    <a:pt x="2137" y="5142"/>
                    <a:pt x="1161" y="4202"/>
                    <a:pt x="1" y="4202"/>
                  </a:cubicBezTo>
                  <a:lnTo>
                    <a:pt x="1" y="9145"/>
                  </a:lnTo>
                  <a:lnTo>
                    <a:pt x="3186" y="12296"/>
                  </a:lnTo>
                  <a:lnTo>
                    <a:pt x="3187" y="13690"/>
                  </a:lnTo>
                  <a:lnTo>
                    <a:pt x="10539" y="13690"/>
                  </a:lnTo>
                  <a:lnTo>
                    <a:pt x="10539" y="11152"/>
                  </a:lnTo>
                  <a:lnTo>
                    <a:pt x="11590" y="9052"/>
                  </a:lnTo>
                  <a:lnTo>
                    <a:pt x="11590" y="3152"/>
                  </a:lnTo>
                  <a:lnTo>
                    <a:pt x="10014" y="3152"/>
                  </a:lnTo>
                  <a:lnTo>
                    <a:pt x="10014" y="5776"/>
                  </a:lnTo>
                  <a:lnTo>
                    <a:pt x="8963" y="5776"/>
                  </a:lnTo>
                  <a:lnTo>
                    <a:pt x="8963" y="2101"/>
                  </a:lnTo>
                  <a:lnTo>
                    <a:pt x="7388" y="2101"/>
                  </a:lnTo>
                  <a:lnTo>
                    <a:pt x="7388" y="5776"/>
                  </a:lnTo>
                  <a:lnTo>
                    <a:pt x="6338" y="5776"/>
                  </a:lnTo>
                  <a:lnTo>
                    <a:pt x="63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4265450" y="3611925"/>
              <a:ext cx="158450" cy="236300"/>
            </a:xfrm>
            <a:custGeom>
              <a:rect b="b" l="l" r="r" t="t"/>
              <a:pathLst>
                <a:path extrusionOk="0" h="9452" w="6338">
                  <a:moveTo>
                    <a:pt x="6337" y="1"/>
                  </a:moveTo>
                  <a:cubicBezTo>
                    <a:pt x="5176" y="1"/>
                    <a:pt x="4201" y="942"/>
                    <a:pt x="4201" y="2101"/>
                  </a:cubicBezTo>
                  <a:lnTo>
                    <a:pt x="4203" y="2101"/>
                  </a:lnTo>
                  <a:lnTo>
                    <a:pt x="4203" y="3152"/>
                  </a:lnTo>
                  <a:lnTo>
                    <a:pt x="2627" y="3152"/>
                  </a:lnTo>
                  <a:cubicBezTo>
                    <a:pt x="1756" y="3152"/>
                    <a:pt x="1052" y="3856"/>
                    <a:pt x="1052" y="4727"/>
                  </a:cubicBezTo>
                  <a:lnTo>
                    <a:pt x="1052" y="7199"/>
                  </a:lnTo>
                  <a:lnTo>
                    <a:pt x="1" y="9299"/>
                  </a:lnTo>
                  <a:lnTo>
                    <a:pt x="1" y="9452"/>
                  </a:lnTo>
                  <a:lnTo>
                    <a:pt x="3152" y="9452"/>
                  </a:lnTo>
                  <a:lnTo>
                    <a:pt x="3152" y="8094"/>
                  </a:lnTo>
                  <a:lnTo>
                    <a:pt x="6337" y="4943"/>
                  </a:lnTo>
                  <a:lnTo>
                    <a:pt x="63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4291725" y="3559425"/>
              <a:ext cx="52525" cy="118525"/>
            </a:xfrm>
            <a:custGeom>
              <a:rect b="b" l="l" r="r" t="t"/>
              <a:pathLst>
                <a:path extrusionOk="0" h="4741" w="2101">
                  <a:moveTo>
                    <a:pt x="525" y="1"/>
                  </a:moveTo>
                  <a:lnTo>
                    <a:pt x="525" y="3676"/>
                  </a:lnTo>
                  <a:lnTo>
                    <a:pt x="1" y="3676"/>
                  </a:lnTo>
                  <a:lnTo>
                    <a:pt x="1" y="4741"/>
                  </a:lnTo>
                  <a:cubicBezTo>
                    <a:pt x="441" y="4406"/>
                    <a:pt x="983" y="4201"/>
                    <a:pt x="1576" y="4201"/>
                  </a:cubicBezTo>
                  <a:lnTo>
                    <a:pt x="2101" y="4201"/>
                  </a:lnTo>
                  <a:lnTo>
                    <a:pt x="21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4239225" y="3506925"/>
              <a:ext cx="39375" cy="105025"/>
            </a:xfrm>
            <a:custGeom>
              <a:rect b="b" l="l" r="r" t="t"/>
              <a:pathLst>
                <a:path extrusionOk="0" h="4201" w="1575">
                  <a:moveTo>
                    <a:pt x="1" y="1"/>
                  </a:moveTo>
                  <a:lnTo>
                    <a:pt x="1" y="4201"/>
                  </a:lnTo>
                  <a:lnTo>
                    <a:pt x="1574" y="4201"/>
                  </a:lnTo>
                  <a:lnTo>
                    <a:pt x="15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4173575" y="3559425"/>
              <a:ext cx="39400" cy="26300"/>
            </a:xfrm>
            <a:custGeom>
              <a:rect b="b" l="l" r="r" t="t"/>
              <a:pathLst>
                <a:path extrusionOk="0" h="1052" w="1576">
                  <a:moveTo>
                    <a:pt x="0" y="1"/>
                  </a:moveTo>
                  <a:lnTo>
                    <a:pt x="0" y="1052"/>
                  </a:lnTo>
                  <a:lnTo>
                    <a:pt x="1576" y="1052"/>
                  </a:lnTo>
                  <a:lnTo>
                    <a:pt x="15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53"/>
          <p:cNvGrpSpPr/>
          <p:nvPr/>
        </p:nvGrpSpPr>
        <p:grpSpPr>
          <a:xfrm>
            <a:off x="3298788" y="3430011"/>
            <a:ext cx="425740" cy="425740"/>
            <a:chOff x="3232050" y="3453525"/>
            <a:chExt cx="448100" cy="448100"/>
          </a:xfrm>
        </p:grpSpPr>
        <p:sp>
          <p:nvSpPr>
            <p:cNvPr id="1975" name="Google Shape;1975;p53"/>
            <p:cNvSpPr/>
            <p:nvPr/>
          </p:nvSpPr>
          <p:spPr>
            <a:xfrm>
              <a:off x="3558025" y="3690700"/>
              <a:ext cx="81900" cy="78800"/>
            </a:xfrm>
            <a:custGeom>
              <a:rect b="b" l="l" r="r" t="t"/>
              <a:pathLst>
                <a:path extrusionOk="0" h="3152" w="3276">
                  <a:moveTo>
                    <a:pt x="1700" y="1"/>
                  </a:moveTo>
                  <a:cubicBezTo>
                    <a:pt x="1064" y="1"/>
                    <a:pt x="489" y="385"/>
                    <a:pt x="244" y="973"/>
                  </a:cubicBezTo>
                  <a:cubicBezTo>
                    <a:pt x="1" y="1562"/>
                    <a:pt x="136" y="2240"/>
                    <a:pt x="585" y="2690"/>
                  </a:cubicBezTo>
                  <a:cubicBezTo>
                    <a:pt x="887" y="2992"/>
                    <a:pt x="1290" y="3152"/>
                    <a:pt x="1700" y="3152"/>
                  </a:cubicBezTo>
                  <a:cubicBezTo>
                    <a:pt x="1903" y="3152"/>
                    <a:pt x="2108" y="3112"/>
                    <a:pt x="2303" y="3032"/>
                  </a:cubicBezTo>
                  <a:cubicBezTo>
                    <a:pt x="2891" y="2788"/>
                    <a:pt x="3275" y="2214"/>
                    <a:pt x="3275" y="1576"/>
                  </a:cubicBezTo>
                  <a:cubicBezTo>
                    <a:pt x="3275" y="705"/>
                    <a:pt x="2571" y="1"/>
                    <a:pt x="17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3232050" y="3543950"/>
              <a:ext cx="448100" cy="357675"/>
            </a:xfrm>
            <a:custGeom>
              <a:rect b="b" l="l" r="r" t="t"/>
              <a:pathLst>
                <a:path extrusionOk="0" h="14307" w="17924">
                  <a:moveTo>
                    <a:pt x="16367" y="9488"/>
                  </a:moveTo>
                  <a:cubicBezTo>
                    <a:pt x="16368" y="9488"/>
                    <a:pt x="16368" y="9488"/>
                    <a:pt x="16368" y="9489"/>
                  </a:cubicBezTo>
                  <a:lnTo>
                    <a:pt x="16368" y="9489"/>
                  </a:lnTo>
                  <a:cubicBezTo>
                    <a:pt x="16368" y="9488"/>
                    <a:pt x="16369" y="9488"/>
                    <a:pt x="16369" y="9488"/>
                  </a:cubicBezTo>
                  <a:close/>
                  <a:moveTo>
                    <a:pt x="7334" y="1"/>
                  </a:moveTo>
                  <a:cubicBezTo>
                    <a:pt x="6426" y="554"/>
                    <a:pt x="5812" y="1544"/>
                    <a:pt x="5812" y="2685"/>
                  </a:cubicBezTo>
                  <a:lnTo>
                    <a:pt x="5812" y="4821"/>
                  </a:lnTo>
                  <a:lnTo>
                    <a:pt x="8438" y="4821"/>
                  </a:lnTo>
                  <a:lnTo>
                    <a:pt x="8438" y="7198"/>
                  </a:lnTo>
                  <a:lnTo>
                    <a:pt x="5234" y="9819"/>
                  </a:lnTo>
                  <a:cubicBezTo>
                    <a:pt x="5099" y="9702"/>
                    <a:pt x="4969" y="9580"/>
                    <a:pt x="4816" y="9488"/>
                  </a:cubicBezTo>
                  <a:cubicBezTo>
                    <a:pt x="4367" y="9848"/>
                    <a:pt x="3806" y="10071"/>
                    <a:pt x="3187" y="10071"/>
                  </a:cubicBezTo>
                  <a:cubicBezTo>
                    <a:pt x="2568" y="10071"/>
                    <a:pt x="2006" y="9848"/>
                    <a:pt x="1557" y="9488"/>
                  </a:cubicBezTo>
                  <a:cubicBezTo>
                    <a:pt x="648" y="10040"/>
                    <a:pt x="0" y="11031"/>
                    <a:pt x="0" y="12173"/>
                  </a:cubicBezTo>
                  <a:lnTo>
                    <a:pt x="0" y="14307"/>
                  </a:lnTo>
                  <a:lnTo>
                    <a:pt x="6337" y="14307"/>
                  </a:lnTo>
                  <a:lnTo>
                    <a:pt x="6337" y="12173"/>
                  </a:lnTo>
                  <a:cubicBezTo>
                    <a:pt x="6338" y="11626"/>
                    <a:pt x="6194" y="11087"/>
                    <a:pt x="5920" y="10614"/>
                  </a:cubicBezTo>
                  <a:lnTo>
                    <a:pt x="8963" y="8125"/>
                  </a:lnTo>
                  <a:lnTo>
                    <a:pt x="12006" y="10614"/>
                  </a:lnTo>
                  <a:cubicBezTo>
                    <a:pt x="11732" y="11087"/>
                    <a:pt x="11588" y="11626"/>
                    <a:pt x="11588" y="12173"/>
                  </a:cubicBezTo>
                  <a:lnTo>
                    <a:pt x="11588" y="14307"/>
                  </a:lnTo>
                  <a:lnTo>
                    <a:pt x="17924" y="14307"/>
                  </a:lnTo>
                  <a:lnTo>
                    <a:pt x="17924" y="12173"/>
                  </a:lnTo>
                  <a:cubicBezTo>
                    <a:pt x="17924" y="11031"/>
                    <a:pt x="17276" y="10041"/>
                    <a:pt x="16368" y="9489"/>
                  </a:cubicBezTo>
                  <a:lnTo>
                    <a:pt x="16368" y="9489"/>
                  </a:lnTo>
                  <a:cubicBezTo>
                    <a:pt x="15917" y="9848"/>
                    <a:pt x="15357" y="10073"/>
                    <a:pt x="14740" y="10073"/>
                  </a:cubicBezTo>
                  <a:cubicBezTo>
                    <a:pt x="14123" y="10073"/>
                    <a:pt x="13559" y="9848"/>
                    <a:pt x="13110" y="9488"/>
                  </a:cubicBezTo>
                  <a:cubicBezTo>
                    <a:pt x="12957" y="9580"/>
                    <a:pt x="12827" y="9702"/>
                    <a:pt x="12693" y="9819"/>
                  </a:cubicBezTo>
                  <a:lnTo>
                    <a:pt x="9489" y="7198"/>
                  </a:lnTo>
                  <a:lnTo>
                    <a:pt x="9489" y="4821"/>
                  </a:lnTo>
                  <a:lnTo>
                    <a:pt x="12114" y="4821"/>
                  </a:lnTo>
                  <a:lnTo>
                    <a:pt x="12114" y="2685"/>
                  </a:lnTo>
                  <a:cubicBezTo>
                    <a:pt x="12114" y="1544"/>
                    <a:pt x="11502" y="554"/>
                    <a:pt x="10593" y="1"/>
                  </a:cubicBezTo>
                  <a:cubicBezTo>
                    <a:pt x="10142" y="361"/>
                    <a:pt x="9582" y="585"/>
                    <a:pt x="8963" y="585"/>
                  </a:cubicBezTo>
                  <a:cubicBezTo>
                    <a:pt x="8344" y="585"/>
                    <a:pt x="7784" y="361"/>
                    <a:pt x="73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3269250" y="3690700"/>
              <a:ext cx="81875" cy="78800"/>
            </a:xfrm>
            <a:custGeom>
              <a:rect b="b" l="l" r="r" t="t"/>
              <a:pathLst>
                <a:path extrusionOk="0" h="3152" w="3275">
                  <a:moveTo>
                    <a:pt x="1699" y="1"/>
                  </a:moveTo>
                  <a:cubicBezTo>
                    <a:pt x="1062" y="1"/>
                    <a:pt x="487" y="385"/>
                    <a:pt x="244" y="973"/>
                  </a:cubicBezTo>
                  <a:cubicBezTo>
                    <a:pt x="0" y="1562"/>
                    <a:pt x="134" y="2240"/>
                    <a:pt x="585" y="2690"/>
                  </a:cubicBezTo>
                  <a:cubicBezTo>
                    <a:pt x="887" y="2991"/>
                    <a:pt x="1290" y="3151"/>
                    <a:pt x="1700" y="3151"/>
                  </a:cubicBezTo>
                  <a:cubicBezTo>
                    <a:pt x="1902" y="3151"/>
                    <a:pt x="2107" y="3112"/>
                    <a:pt x="2301" y="3032"/>
                  </a:cubicBezTo>
                  <a:cubicBezTo>
                    <a:pt x="2891" y="2788"/>
                    <a:pt x="3275" y="2214"/>
                    <a:pt x="3275" y="1576"/>
                  </a:cubicBezTo>
                  <a:cubicBezTo>
                    <a:pt x="3275" y="705"/>
                    <a:pt x="2569" y="1"/>
                    <a:pt x="16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3413650" y="3453525"/>
              <a:ext cx="81875" cy="78800"/>
            </a:xfrm>
            <a:custGeom>
              <a:rect b="b" l="l" r="r" t="t"/>
              <a:pathLst>
                <a:path extrusionOk="0" h="3152" w="3275">
                  <a:moveTo>
                    <a:pt x="1699" y="0"/>
                  </a:moveTo>
                  <a:cubicBezTo>
                    <a:pt x="1061" y="0"/>
                    <a:pt x="487" y="385"/>
                    <a:pt x="243" y="973"/>
                  </a:cubicBezTo>
                  <a:cubicBezTo>
                    <a:pt x="0" y="1562"/>
                    <a:pt x="134" y="2239"/>
                    <a:pt x="585" y="2690"/>
                  </a:cubicBezTo>
                  <a:cubicBezTo>
                    <a:pt x="886" y="2992"/>
                    <a:pt x="1289" y="3151"/>
                    <a:pt x="1699" y="3151"/>
                  </a:cubicBezTo>
                  <a:cubicBezTo>
                    <a:pt x="1902" y="3151"/>
                    <a:pt x="2107" y="3112"/>
                    <a:pt x="2302" y="3031"/>
                  </a:cubicBezTo>
                  <a:cubicBezTo>
                    <a:pt x="2890" y="2788"/>
                    <a:pt x="3274" y="2214"/>
                    <a:pt x="3274" y="1576"/>
                  </a:cubicBezTo>
                  <a:cubicBezTo>
                    <a:pt x="3274"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53"/>
          <p:cNvGrpSpPr/>
          <p:nvPr/>
        </p:nvGrpSpPr>
        <p:grpSpPr>
          <a:xfrm>
            <a:off x="2617780" y="3430011"/>
            <a:ext cx="374197" cy="425740"/>
            <a:chOff x="2515275" y="3453525"/>
            <a:chExt cx="393850" cy="448100"/>
          </a:xfrm>
        </p:grpSpPr>
        <p:sp>
          <p:nvSpPr>
            <p:cNvPr id="1980" name="Google Shape;1980;p53"/>
            <p:cNvSpPr/>
            <p:nvPr/>
          </p:nvSpPr>
          <p:spPr>
            <a:xfrm>
              <a:off x="2515275" y="3623450"/>
              <a:ext cx="284525" cy="225675"/>
            </a:xfrm>
            <a:custGeom>
              <a:rect b="b" l="l" r="r" t="t"/>
              <a:pathLst>
                <a:path extrusionOk="0" h="9027" w="11381">
                  <a:moveTo>
                    <a:pt x="3602" y="1"/>
                  </a:moveTo>
                  <a:cubicBezTo>
                    <a:pt x="1490" y="861"/>
                    <a:pt x="1" y="2931"/>
                    <a:pt x="1" y="5351"/>
                  </a:cubicBezTo>
                  <a:lnTo>
                    <a:pt x="2" y="5351"/>
                  </a:lnTo>
                  <a:lnTo>
                    <a:pt x="2" y="9027"/>
                  </a:lnTo>
                  <a:lnTo>
                    <a:pt x="8552" y="9027"/>
                  </a:lnTo>
                  <a:cubicBezTo>
                    <a:pt x="8464" y="8689"/>
                    <a:pt x="8403" y="8341"/>
                    <a:pt x="8403" y="7978"/>
                  </a:cubicBezTo>
                  <a:cubicBezTo>
                    <a:pt x="8403" y="6088"/>
                    <a:pt x="9664" y="4506"/>
                    <a:pt x="11380" y="3978"/>
                  </a:cubicBezTo>
                  <a:cubicBezTo>
                    <a:pt x="10938" y="2164"/>
                    <a:pt x="9635" y="700"/>
                    <a:pt x="7935" y="9"/>
                  </a:cubicBezTo>
                  <a:cubicBezTo>
                    <a:pt x="7302" y="392"/>
                    <a:pt x="6568" y="625"/>
                    <a:pt x="5776" y="625"/>
                  </a:cubicBezTo>
                  <a:cubicBezTo>
                    <a:pt x="4977" y="625"/>
                    <a:pt x="4238" y="390"/>
                    <a:pt x="3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2580975" y="3453525"/>
              <a:ext cx="157525" cy="159275"/>
            </a:xfrm>
            <a:custGeom>
              <a:rect b="b" l="l" r="r" t="t"/>
              <a:pathLst>
                <a:path extrusionOk="0" h="6371" w="6301">
                  <a:moveTo>
                    <a:pt x="3150" y="0"/>
                  </a:moveTo>
                  <a:cubicBezTo>
                    <a:pt x="1412" y="0"/>
                    <a:pt x="1" y="1482"/>
                    <a:pt x="1" y="3222"/>
                  </a:cubicBezTo>
                  <a:cubicBezTo>
                    <a:pt x="1" y="4962"/>
                    <a:pt x="1410" y="6371"/>
                    <a:pt x="3150" y="6371"/>
                  </a:cubicBezTo>
                  <a:cubicBezTo>
                    <a:pt x="4890" y="6371"/>
                    <a:pt x="6301" y="4962"/>
                    <a:pt x="6301" y="3222"/>
                  </a:cubicBezTo>
                  <a:cubicBezTo>
                    <a:pt x="6301" y="1482"/>
                    <a:pt x="4890" y="0"/>
                    <a:pt x="31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2745425" y="3744100"/>
              <a:ext cx="163700" cy="157525"/>
            </a:xfrm>
            <a:custGeom>
              <a:rect b="b" l="l" r="r" t="t"/>
              <a:pathLst>
                <a:path extrusionOk="0" h="6301" w="6548">
                  <a:moveTo>
                    <a:pt x="4974" y="2625"/>
                  </a:moveTo>
                  <a:lnTo>
                    <a:pt x="4974" y="3676"/>
                  </a:lnTo>
                  <a:lnTo>
                    <a:pt x="1823" y="3676"/>
                  </a:lnTo>
                  <a:lnTo>
                    <a:pt x="1823" y="2625"/>
                  </a:lnTo>
                  <a:close/>
                  <a:moveTo>
                    <a:pt x="3398" y="1"/>
                  </a:moveTo>
                  <a:cubicBezTo>
                    <a:pt x="2125" y="1"/>
                    <a:pt x="976" y="767"/>
                    <a:pt x="487" y="1945"/>
                  </a:cubicBezTo>
                  <a:cubicBezTo>
                    <a:pt x="1" y="3123"/>
                    <a:pt x="270" y="4477"/>
                    <a:pt x="1171" y="5377"/>
                  </a:cubicBezTo>
                  <a:cubicBezTo>
                    <a:pt x="1774" y="5980"/>
                    <a:pt x="2579" y="6300"/>
                    <a:pt x="3399" y="6300"/>
                  </a:cubicBezTo>
                  <a:cubicBezTo>
                    <a:pt x="3805" y="6300"/>
                    <a:pt x="4214" y="6222"/>
                    <a:pt x="4604" y="6061"/>
                  </a:cubicBezTo>
                  <a:cubicBezTo>
                    <a:pt x="5781" y="5572"/>
                    <a:pt x="6548" y="4424"/>
                    <a:pt x="6548" y="3150"/>
                  </a:cubicBezTo>
                  <a:cubicBezTo>
                    <a:pt x="6548" y="1410"/>
                    <a:pt x="5138" y="1"/>
                    <a:pt x="33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53"/>
          <p:cNvGrpSpPr/>
          <p:nvPr/>
        </p:nvGrpSpPr>
        <p:grpSpPr>
          <a:xfrm>
            <a:off x="1885277" y="3430011"/>
            <a:ext cx="425692" cy="425740"/>
            <a:chOff x="1744300" y="3453525"/>
            <a:chExt cx="448050" cy="448100"/>
          </a:xfrm>
        </p:grpSpPr>
        <p:sp>
          <p:nvSpPr>
            <p:cNvPr id="1984" name="Google Shape;1984;p53"/>
            <p:cNvSpPr/>
            <p:nvPr/>
          </p:nvSpPr>
          <p:spPr>
            <a:xfrm>
              <a:off x="1837075" y="3453525"/>
              <a:ext cx="263425" cy="236350"/>
            </a:xfrm>
            <a:custGeom>
              <a:rect b="b" l="l" r="r" t="t"/>
              <a:pathLst>
                <a:path extrusionOk="0" h="9454" w="10537">
                  <a:moveTo>
                    <a:pt x="2888" y="0"/>
                  </a:moveTo>
                  <a:cubicBezTo>
                    <a:pt x="1242" y="0"/>
                    <a:pt x="1" y="1331"/>
                    <a:pt x="1" y="3093"/>
                  </a:cubicBezTo>
                  <a:cubicBezTo>
                    <a:pt x="1" y="5298"/>
                    <a:pt x="2058" y="6681"/>
                    <a:pt x="4907" y="9153"/>
                  </a:cubicBezTo>
                  <a:lnTo>
                    <a:pt x="5252" y="9453"/>
                  </a:lnTo>
                  <a:lnTo>
                    <a:pt x="5595" y="9153"/>
                  </a:lnTo>
                  <a:cubicBezTo>
                    <a:pt x="8437" y="6688"/>
                    <a:pt x="10537" y="5301"/>
                    <a:pt x="10537" y="3093"/>
                  </a:cubicBezTo>
                  <a:cubicBezTo>
                    <a:pt x="10537" y="1360"/>
                    <a:pt x="9268" y="0"/>
                    <a:pt x="7648" y="0"/>
                  </a:cubicBezTo>
                  <a:cubicBezTo>
                    <a:pt x="6450" y="0"/>
                    <a:pt x="5677" y="709"/>
                    <a:pt x="5248" y="1358"/>
                  </a:cubicBezTo>
                  <a:cubicBezTo>
                    <a:pt x="4818" y="707"/>
                    <a:pt x="4077" y="0"/>
                    <a:pt x="28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1768325" y="3716975"/>
              <a:ext cx="81900" cy="78775"/>
            </a:xfrm>
            <a:custGeom>
              <a:rect b="b" l="l" r="r" t="t"/>
              <a:pathLst>
                <a:path extrusionOk="0" h="3151" w="3276">
                  <a:moveTo>
                    <a:pt x="1700" y="1"/>
                  </a:moveTo>
                  <a:cubicBezTo>
                    <a:pt x="1062" y="1"/>
                    <a:pt x="488" y="385"/>
                    <a:pt x="244" y="973"/>
                  </a:cubicBezTo>
                  <a:cubicBezTo>
                    <a:pt x="1" y="1561"/>
                    <a:pt x="134" y="2238"/>
                    <a:pt x="585" y="2689"/>
                  </a:cubicBezTo>
                  <a:cubicBezTo>
                    <a:pt x="887" y="2990"/>
                    <a:pt x="1289" y="3151"/>
                    <a:pt x="1699" y="3151"/>
                  </a:cubicBezTo>
                  <a:cubicBezTo>
                    <a:pt x="1902" y="3151"/>
                    <a:pt x="2107" y="3111"/>
                    <a:pt x="2301" y="3030"/>
                  </a:cubicBezTo>
                  <a:cubicBezTo>
                    <a:pt x="2891" y="2786"/>
                    <a:pt x="3275" y="2212"/>
                    <a:pt x="3275" y="1576"/>
                  </a:cubicBezTo>
                  <a:cubicBezTo>
                    <a:pt x="3275" y="705"/>
                    <a:pt x="2569" y="1"/>
                    <a:pt x="17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1744300" y="3808825"/>
              <a:ext cx="132150" cy="92800"/>
            </a:xfrm>
            <a:custGeom>
              <a:rect b="b" l="l" r="r" t="t"/>
              <a:pathLst>
                <a:path extrusionOk="0" h="3712" w="5286">
                  <a:moveTo>
                    <a:pt x="1101" y="0"/>
                  </a:moveTo>
                  <a:cubicBezTo>
                    <a:pt x="458" y="479"/>
                    <a:pt x="0" y="1238"/>
                    <a:pt x="0" y="2102"/>
                  </a:cubicBezTo>
                  <a:lnTo>
                    <a:pt x="0" y="3712"/>
                  </a:lnTo>
                  <a:lnTo>
                    <a:pt x="5285" y="3712"/>
                  </a:lnTo>
                  <a:lnTo>
                    <a:pt x="5285" y="2102"/>
                  </a:lnTo>
                  <a:cubicBezTo>
                    <a:pt x="5285" y="1238"/>
                    <a:pt x="4864" y="479"/>
                    <a:pt x="4221" y="0"/>
                  </a:cubicBezTo>
                  <a:cubicBezTo>
                    <a:pt x="3760" y="351"/>
                    <a:pt x="3210" y="526"/>
                    <a:pt x="2660" y="526"/>
                  </a:cubicBezTo>
                  <a:cubicBezTo>
                    <a:pt x="2110" y="526"/>
                    <a:pt x="1561" y="351"/>
                    <a:pt x="1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1925850" y="3716975"/>
              <a:ext cx="81875" cy="78775"/>
            </a:xfrm>
            <a:custGeom>
              <a:rect b="b" l="l" r="r" t="t"/>
              <a:pathLst>
                <a:path extrusionOk="0" h="3151" w="3275">
                  <a:moveTo>
                    <a:pt x="1699" y="1"/>
                  </a:moveTo>
                  <a:cubicBezTo>
                    <a:pt x="1063" y="1"/>
                    <a:pt x="489" y="385"/>
                    <a:pt x="243" y="973"/>
                  </a:cubicBezTo>
                  <a:cubicBezTo>
                    <a:pt x="0" y="1561"/>
                    <a:pt x="135" y="2238"/>
                    <a:pt x="586" y="2689"/>
                  </a:cubicBezTo>
                  <a:cubicBezTo>
                    <a:pt x="887" y="2990"/>
                    <a:pt x="1290" y="3151"/>
                    <a:pt x="1699" y="3151"/>
                  </a:cubicBezTo>
                  <a:cubicBezTo>
                    <a:pt x="1903" y="3151"/>
                    <a:pt x="2107" y="3111"/>
                    <a:pt x="2302" y="3030"/>
                  </a:cubicBezTo>
                  <a:cubicBezTo>
                    <a:pt x="2890" y="2786"/>
                    <a:pt x="3274" y="2212"/>
                    <a:pt x="3274" y="1576"/>
                  </a:cubicBezTo>
                  <a:cubicBezTo>
                    <a:pt x="3274" y="705"/>
                    <a:pt x="2570" y="1"/>
                    <a:pt x="16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1902700" y="3808825"/>
              <a:ext cx="132150" cy="92800"/>
            </a:xfrm>
            <a:custGeom>
              <a:rect b="b" l="l" r="r" t="t"/>
              <a:pathLst>
                <a:path extrusionOk="0" h="3712" w="5286">
                  <a:moveTo>
                    <a:pt x="1065" y="0"/>
                  </a:moveTo>
                  <a:cubicBezTo>
                    <a:pt x="422" y="479"/>
                    <a:pt x="0" y="1238"/>
                    <a:pt x="0" y="2102"/>
                  </a:cubicBezTo>
                  <a:lnTo>
                    <a:pt x="0" y="3712"/>
                  </a:lnTo>
                  <a:lnTo>
                    <a:pt x="5286" y="3712"/>
                  </a:lnTo>
                  <a:lnTo>
                    <a:pt x="5286" y="2102"/>
                  </a:lnTo>
                  <a:cubicBezTo>
                    <a:pt x="5286" y="1238"/>
                    <a:pt x="4830" y="479"/>
                    <a:pt x="4185" y="0"/>
                  </a:cubicBezTo>
                  <a:cubicBezTo>
                    <a:pt x="3725" y="351"/>
                    <a:pt x="3175" y="526"/>
                    <a:pt x="2626" y="526"/>
                  </a:cubicBezTo>
                  <a:cubicBezTo>
                    <a:pt x="2076" y="526"/>
                    <a:pt x="1526" y="351"/>
                    <a:pt x="1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2084250" y="3716975"/>
              <a:ext cx="81875" cy="78775"/>
            </a:xfrm>
            <a:custGeom>
              <a:rect b="b" l="l" r="r" t="t"/>
              <a:pathLst>
                <a:path extrusionOk="0" h="3151" w="3275">
                  <a:moveTo>
                    <a:pt x="1699" y="1"/>
                  </a:moveTo>
                  <a:cubicBezTo>
                    <a:pt x="1063" y="1"/>
                    <a:pt x="489" y="385"/>
                    <a:pt x="244" y="973"/>
                  </a:cubicBezTo>
                  <a:cubicBezTo>
                    <a:pt x="0" y="1561"/>
                    <a:pt x="136" y="2238"/>
                    <a:pt x="587" y="2689"/>
                  </a:cubicBezTo>
                  <a:cubicBezTo>
                    <a:pt x="887" y="2990"/>
                    <a:pt x="1290" y="3151"/>
                    <a:pt x="1700" y="3151"/>
                  </a:cubicBezTo>
                  <a:cubicBezTo>
                    <a:pt x="1903" y="3151"/>
                    <a:pt x="2108" y="3111"/>
                    <a:pt x="2303" y="3030"/>
                  </a:cubicBezTo>
                  <a:cubicBezTo>
                    <a:pt x="2891" y="2786"/>
                    <a:pt x="3275" y="2212"/>
                    <a:pt x="3275" y="1576"/>
                  </a:cubicBezTo>
                  <a:cubicBezTo>
                    <a:pt x="3275" y="705"/>
                    <a:pt x="2570" y="1"/>
                    <a:pt x="16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2061100" y="3808825"/>
              <a:ext cx="131250" cy="92800"/>
            </a:xfrm>
            <a:custGeom>
              <a:rect b="b" l="l" r="r" t="t"/>
              <a:pathLst>
                <a:path extrusionOk="0" h="3712" w="5250">
                  <a:moveTo>
                    <a:pt x="1065" y="0"/>
                  </a:moveTo>
                  <a:cubicBezTo>
                    <a:pt x="422" y="479"/>
                    <a:pt x="1" y="1238"/>
                    <a:pt x="1" y="2102"/>
                  </a:cubicBezTo>
                  <a:lnTo>
                    <a:pt x="1" y="3712"/>
                  </a:lnTo>
                  <a:lnTo>
                    <a:pt x="5250" y="3712"/>
                  </a:lnTo>
                  <a:lnTo>
                    <a:pt x="5250" y="2102"/>
                  </a:lnTo>
                  <a:cubicBezTo>
                    <a:pt x="5250" y="1238"/>
                    <a:pt x="4828" y="479"/>
                    <a:pt x="4185" y="0"/>
                  </a:cubicBezTo>
                  <a:cubicBezTo>
                    <a:pt x="3725" y="351"/>
                    <a:pt x="3175" y="526"/>
                    <a:pt x="2626" y="526"/>
                  </a:cubicBezTo>
                  <a:cubicBezTo>
                    <a:pt x="2076" y="526"/>
                    <a:pt x="1526" y="351"/>
                    <a:pt x="1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53"/>
          <p:cNvGrpSpPr/>
          <p:nvPr/>
        </p:nvGrpSpPr>
        <p:grpSpPr>
          <a:xfrm>
            <a:off x="1178640" y="3430011"/>
            <a:ext cx="425431" cy="425740"/>
            <a:chOff x="1000550" y="3453525"/>
            <a:chExt cx="447775" cy="448100"/>
          </a:xfrm>
        </p:grpSpPr>
        <p:sp>
          <p:nvSpPr>
            <p:cNvPr id="1992" name="Google Shape;1992;p53"/>
            <p:cNvSpPr/>
            <p:nvPr/>
          </p:nvSpPr>
          <p:spPr>
            <a:xfrm>
              <a:off x="1081050" y="3585700"/>
              <a:ext cx="236350" cy="236300"/>
            </a:xfrm>
            <a:custGeom>
              <a:rect b="b" l="l" r="r" t="t"/>
              <a:pathLst>
                <a:path extrusionOk="0" h="9452" w="9454">
                  <a:moveTo>
                    <a:pt x="4727" y="1"/>
                  </a:moveTo>
                  <a:cubicBezTo>
                    <a:pt x="2121" y="1"/>
                    <a:pt x="0" y="2119"/>
                    <a:pt x="0" y="4725"/>
                  </a:cubicBezTo>
                  <a:cubicBezTo>
                    <a:pt x="0" y="7331"/>
                    <a:pt x="2121" y="9452"/>
                    <a:pt x="4727" y="9452"/>
                  </a:cubicBezTo>
                  <a:cubicBezTo>
                    <a:pt x="7333" y="9452"/>
                    <a:pt x="9453" y="7331"/>
                    <a:pt x="9453" y="4725"/>
                  </a:cubicBezTo>
                  <a:cubicBezTo>
                    <a:pt x="9453" y="3998"/>
                    <a:pt x="9273" y="3318"/>
                    <a:pt x="8980" y="2701"/>
                  </a:cubicBezTo>
                  <a:lnTo>
                    <a:pt x="8178" y="3503"/>
                  </a:lnTo>
                  <a:cubicBezTo>
                    <a:pt x="8315" y="3887"/>
                    <a:pt x="8402" y="4295"/>
                    <a:pt x="8402" y="4725"/>
                  </a:cubicBezTo>
                  <a:cubicBezTo>
                    <a:pt x="8402" y="6752"/>
                    <a:pt x="6753" y="8401"/>
                    <a:pt x="4727" y="8401"/>
                  </a:cubicBezTo>
                  <a:cubicBezTo>
                    <a:pt x="2701" y="8401"/>
                    <a:pt x="1051" y="6752"/>
                    <a:pt x="1051" y="4725"/>
                  </a:cubicBezTo>
                  <a:cubicBezTo>
                    <a:pt x="1051" y="2701"/>
                    <a:pt x="2702" y="1050"/>
                    <a:pt x="4727" y="1050"/>
                  </a:cubicBezTo>
                  <a:cubicBezTo>
                    <a:pt x="5159" y="1050"/>
                    <a:pt x="5565" y="1139"/>
                    <a:pt x="5949" y="1274"/>
                  </a:cubicBezTo>
                  <a:lnTo>
                    <a:pt x="6752" y="474"/>
                  </a:lnTo>
                  <a:cubicBezTo>
                    <a:pt x="6136" y="179"/>
                    <a:pt x="5454" y="1"/>
                    <a:pt x="4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1000550" y="3506925"/>
              <a:ext cx="395625" cy="394700"/>
            </a:xfrm>
            <a:custGeom>
              <a:rect b="b" l="l" r="r" t="t"/>
              <a:pathLst>
                <a:path extrusionOk="0" h="15788" w="15825">
                  <a:moveTo>
                    <a:pt x="7947" y="1"/>
                  </a:moveTo>
                  <a:cubicBezTo>
                    <a:pt x="3604" y="1"/>
                    <a:pt x="1" y="3534"/>
                    <a:pt x="1" y="7876"/>
                  </a:cubicBezTo>
                  <a:cubicBezTo>
                    <a:pt x="1" y="12220"/>
                    <a:pt x="3604" y="15788"/>
                    <a:pt x="7947" y="15788"/>
                  </a:cubicBezTo>
                  <a:cubicBezTo>
                    <a:pt x="12291" y="15788"/>
                    <a:pt x="15824" y="12220"/>
                    <a:pt x="15824" y="7876"/>
                  </a:cubicBezTo>
                  <a:cubicBezTo>
                    <a:pt x="15824" y="6568"/>
                    <a:pt x="15483" y="5300"/>
                    <a:pt x="14869" y="4160"/>
                  </a:cubicBezTo>
                  <a:lnTo>
                    <a:pt x="13892" y="4160"/>
                  </a:lnTo>
                  <a:lnTo>
                    <a:pt x="12987" y="5065"/>
                  </a:lnTo>
                  <a:cubicBezTo>
                    <a:pt x="13471" y="5924"/>
                    <a:pt x="13724" y="6892"/>
                    <a:pt x="13723" y="7876"/>
                  </a:cubicBezTo>
                  <a:cubicBezTo>
                    <a:pt x="13723" y="11061"/>
                    <a:pt x="11132" y="13654"/>
                    <a:pt x="7947" y="13654"/>
                  </a:cubicBezTo>
                  <a:cubicBezTo>
                    <a:pt x="4762" y="13654"/>
                    <a:pt x="2171" y="11061"/>
                    <a:pt x="2171" y="7876"/>
                  </a:cubicBezTo>
                  <a:cubicBezTo>
                    <a:pt x="2171" y="4691"/>
                    <a:pt x="4762" y="2101"/>
                    <a:pt x="7947" y="2101"/>
                  </a:cubicBezTo>
                  <a:cubicBezTo>
                    <a:pt x="8933" y="2101"/>
                    <a:pt x="9901" y="2354"/>
                    <a:pt x="10760" y="2836"/>
                  </a:cubicBezTo>
                  <a:lnTo>
                    <a:pt x="11652" y="1945"/>
                  </a:lnTo>
                  <a:lnTo>
                    <a:pt x="11653" y="949"/>
                  </a:lnTo>
                  <a:cubicBezTo>
                    <a:pt x="10515" y="338"/>
                    <a:pt x="9252" y="1"/>
                    <a:pt x="79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1128400" y="3638200"/>
              <a:ext cx="136500" cy="131275"/>
            </a:xfrm>
            <a:custGeom>
              <a:rect b="b" l="l" r="r" t="t"/>
              <a:pathLst>
                <a:path extrusionOk="0" h="5251" w="5460">
                  <a:moveTo>
                    <a:pt x="2833" y="1"/>
                  </a:moveTo>
                  <a:cubicBezTo>
                    <a:pt x="1772" y="1"/>
                    <a:pt x="813" y="640"/>
                    <a:pt x="407" y="1621"/>
                  </a:cubicBezTo>
                  <a:cubicBezTo>
                    <a:pt x="1" y="2601"/>
                    <a:pt x="225" y="3731"/>
                    <a:pt x="976" y="4482"/>
                  </a:cubicBezTo>
                  <a:cubicBezTo>
                    <a:pt x="1479" y="4984"/>
                    <a:pt x="2150" y="5251"/>
                    <a:pt x="2834" y="5251"/>
                  </a:cubicBezTo>
                  <a:cubicBezTo>
                    <a:pt x="3172" y="5251"/>
                    <a:pt x="3513" y="5186"/>
                    <a:pt x="3837" y="5051"/>
                  </a:cubicBezTo>
                  <a:cubicBezTo>
                    <a:pt x="4818" y="4645"/>
                    <a:pt x="5459" y="3688"/>
                    <a:pt x="5459" y="2625"/>
                  </a:cubicBezTo>
                  <a:cubicBezTo>
                    <a:pt x="5459" y="2502"/>
                    <a:pt x="5439" y="2384"/>
                    <a:pt x="5422" y="2264"/>
                  </a:cubicBezTo>
                  <a:lnTo>
                    <a:pt x="3947" y="3740"/>
                  </a:lnTo>
                  <a:cubicBezTo>
                    <a:pt x="3639" y="4047"/>
                    <a:pt x="3236" y="4201"/>
                    <a:pt x="2833" y="4201"/>
                  </a:cubicBezTo>
                  <a:cubicBezTo>
                    <a:pt x="2430" y="4201"/>
                    <a:pt x="2027" y="4047"/>
                    <a:pt x="1720" y="3740"/>
                  </a:cubicBezTo>
                  <a:cubicBezTo>
                    <a:pt x="1105" y="3126"/>
                    <a:pt x="1105" y="2128"/>
                    <a:pt x="1720" y="1513"/>
                  </a:cubicBezTo>
                  <a:lnTo>
                    <a:pt x="3195" y="37"/>
                  </a:lnTo>
                  <a:cubicBezTo>
                    <a:pt x="3076" y="19"/>
                    <a:pt x="2956" y="1"/>
                    <a:pt x="28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1181625" y="3690700"/>
              <a:ext cx="30725" cy="26300"/>
            </a:xfrm>
            <a:custGeom>
              <a:rect b="b" l="l" r="r" t="t"/>
              <a:pathLst>
                <a:path extrusionOk="0" h="1052" w="1229">
                  <a:moveTo>
                    <a:pt x="704" y="1"/>
                  </a:moveTo>
                  <a:cubicBezTo>
                    <a:pt x="236" y="1"/>
                    <a:pt x="1" y="566"/>
                    <a:pt x="332" y="897"/>
                  </a:cubicBezTo>
                  <a:cubicBezTo>
                    <a:pt x="439" y="1004"/>
                    <a:pt x="570" y="1052"/>
                    <a:pt x="699" y="1052"/>
                  </a:cubicBezTo>
                  <a:cubicBezTo>
                    <a:pt x="969" y="1052"/>
                    <a:pt x="1228" y="842"/>
                    <a:pt x="1228" y="525"/>
                  </a:cubicBezTo>
                  <a:cubicBezTo>
                    <a:pt x="1228" y="236"/>
                    <a:pt x="994" y="1"/>
                    <a:pt x="7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1216100" y="3453525"/>
              <a:ext cx="232225" cy="233475"/>
            </a:xfrm>
            <a:custGeom>
              <a:rect b="b" l="l" r="r" t="t"/>
              <a:pathLst>
                <a:path extrusionOk="0" h="9339" w="9289">
                  <a:moveTo>
                    <a:pt x="7062" y="0"/>
                  </a:moveTo>
                  <a:lnTo>
                    <a:pt x="4086" y="3016"/>
                  </a:lnTo>
                  <a:lnTo>
                    <a:pt x="4086" y="4516"/>
                  </a:lnTo>
                  <a:lnTo>
                    <a:pt x="0" y="8596"/>
                  </a:lnTo>
                  <a:cubicBezTo>
                    <a:pt x="324" y="8750"/>
                    <a:pt x="587" y="9013"/>
                    <a:pt x="743" y="9339"/>
                  </a:cubicBezTo>
                  <a:lnTo>
                    <a:pt x="4835" y="5245"/>
                  </a:lnTo>
                  <a:lnTo>
                    <a:pt x="6311" y="5245"/>
                  </a:lnTo>
                  <a:lnTo>
                    <a:pt x="9289" y="2229"/>
                  </a:lnTo>
                  <a:lnTo>
                    <a:pt x="7434" y="1857"/>
                  </a:lnTo>
                  <a:lnTo>
                    <a:pt x="706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53"/>
          <p:cNvGrpSpPr/>
          <p:nvPr/>
        </p:nvGrpSpPr>
        <p:grpSpPr>
          <a:xfrm>
            <a:off x="7539465" y="2770641"/>
            <a:ext cx="425740" cy="425740"/>
            <a:chOff x="7695450" y="2759525"/>
            <a:chExt cx="448100" cy="448100"/>
          </a:xfrm>
        </p:grpSpPr>
        <p:sp>
          <p:nvSpPr>
            <p:cNvPr id="1998" name="Google Shape;1998;p53"/>
            <p:cNvSpPr/>
            <p:nvPr/>
          </p:nvSpPr>
          <p:spPr>
            <a:xfrm>
              <a:off x="7906350" y="2865375"/>
              <a:ext cx="26250" cy="52525"/>
            </a:xfrm>
            <a:custGeom>
              <a:rect b="b" l="l" r="r" t="t"/>
              <a:pathLst>
                <a:path extrusionOk="0" h="2101" w="1050">
                  <a:moveTo>
                    <a:pt x="1" y="1"/>
                  </a:moveTo>
                  <a:lnTo>
                    <a:pt x="1" y="2101"/>
                  </a:lnTo>
                  <a:lnTo>
                    <a:pt x="1050" y="2101"/>
                  </a:lnTo>
                  <a:lnTo>
                    <a:pt x="10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8011350" y="2839150"/>
              <a:ext cx="26300" cy="78750"/>
            </a:xfrm>
            <a:custGeom>
              <a:rect b="b" l="l" r="r" t="t"/>
              <a:pathLst>
                <a:path extrusionOk="0" h="3150" w="1052">
                  <a:moveTo>
                    <a:pt x="1" y="0"/>
                  </a:moveTo>
                  <a:lnTo>
                    <a:pt x="1" y="3150"/>
                  </a:lnTo>
                  <a:lnTo>
                    <a:pt x="1052" y="3150"/>
                  </a:lnTo>
                  <a:lnTo>
                    <a:pt x="10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7722575" y="2759525"/>
              <a:ext cx="393850" cy="237150"/>
            </a:xfrm>
            <a:custGeom>
              <a:rect b="b" l="l" r="r" t="t"/>
              <a:pathLst>
                <a:path extrusionOk="0" h="9486" w="15754">
                  <a:moveTo>
                    <a:pt x="5252" y="4236"/>
                  </a:moveTo>
                  <a:lnTo>
                    <a:pt x="5252" y="7386"/>
                  </a:lnTo>
                  <a:lnTo>
                    <a:pt x="2101" y="7386"/>
                  </a:lnTo>
                  <a:lnTo>
                    <a:pt x="2101" y="4236"/>
                  </a:lnTo>
                  <a:close/>
                  <a:moveTo>
                    <a:pt x="9452" y="3185"/>
                  </a:moveTo>
                  <a:lnTo>
                    <a:pt x="9452" y="7386"/>
                  </a:lnTo>
                  <a:lnTo>
                    <a:pt x="6301" y="7386"/>
                  </a:lnTo>
                  <a:lnTo>
                    <a:pt x="6301" y="3185"/>
                  </a:lnTo>
                  <a:close/>
                  <a:moveTo>
                    <a:pt x="13652" y="2136"/>
                  </a:moveTo>
                  <a:lnTo>
                    <a:pt x="13652" y="7386"/>
                  </a:lnTo>
                  <a:lnTo>
                    <a:pt x="10501" y="7386"/>
                  </a:lnTo>
                  <a:lnTo>
                    <a:pt x="10501" y="2136"/>
                  </a:lnTo>
                  <a:close/>
                  <a:moveTo>
                    <a:pt x="1" y="0"/>
                  </a:moveTo>
                  <a:lnTo>
                    <a:pt x="1" y="9486"/>
                  </a:lnTo>
                  <a:lnTo>
                    <a:pt x="15754" y="9486"/>
                  </a:lnTo>
                  <a:lnTo>
                    <a:pt x="157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7801300" y="2891650"/>
              <a:ext cx="26300" cy="26250"/>
            </a:xfrm>
            <a:custGeom>
              <a:rect b="b" l="l" r="r" t="t"/>
              <a:pathLst>
                <a:path extrusionOk="0" h="1050" w="1052">
                  <a:moveTo>
                    <a:pt x="1" y="0"/>
                  </a:moveTo>
                  <a:lnTo>
                    <a:pt x="1" y="1050"/>
                  </a:lnTo>
                  <a:lnTo>
                    <a:pt x="1052" y="1050"/>
                  </a:lnTo>
                  <a:lnTo>
                    <a:pt x="10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7719450" y="3022925"/>
              <a:ext cx="81925" cy="78775"/>
            </a:xfrm>
            <a:custGeom>
              <a:rect b="b" l="l" r="r" t="t"/>
              <a:pathLst>
                <a:path extrusionOk="0" h="3151" w="3277">
                  <a:moveTo>
                    <a:pt x="1701" y="0"/>
                  </a:moveTo>
                  <a:cubicBezTo>
                    <a:pt x="1063" y="0"/>
                    <a:pt x="489" y="384"/>
                    <a:pt x="246" y="973"/>
                  </a:cubicBezTo>
                  <a:cubicBezTo>
                    <a:pt x="0" y="1561"/>
                    <a:pt x="136" y="2239"/>
                    <a:pt x="587" y="2689"/>
                  </a:cubicBezTo>
                  <a:cubicBezTo>
                    <a:pt x="889" y="2990"/>
                    <a:pt x="1292" y="3151"/>
                    <a:pt x="1702" y="3151"/>
                  </a:cubicBezTo>
                  <a:cubicBezTo>
                    <a:pt x="1905" y="3151"/>
                    <a:pt x="2109" y="3112"/>
                    <a:pt x="2303" y="3031"/>
                  </a:cubicBezTo>
                  <a:cubicBezTo>
                    <a:pt x="2893" y="2786"/>
                    <a:pt x="3277" y="2212"/>
                    <a:pt x="3277" y="1576"/>
                  </a:cubicBezTo>
                  <a:cubicBezTo>
                    <a:pt x="3275" y="705"/>
                    <a:pt x="2570" y="0"/>
                    <a:pt x="1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7695450" y="3114825"/>
              <a:ext cx="132150" cy="92800"/>
            </a:xfrm>
            <a:custGeom>
              <a:rect b="b" l="l" r="r" t="t"/>
              <a:pathLst>
                <a:path extrusionOk="0" h="3712" w="5286">
                  <a:moveTo>
                    <a:pt x="1101" y="0"/>
                  </a:moveTo>
                  <a:cubicBezTo>
                    <a:pt x="458" y="478"/>
                    <a:pt x="0" y="1238"/>
                    <a:pt x="0" y="2100"/>
                  </a:cubicBezTo>
                  <a:lnTo>
                    <a:pt x="0" y="3712"/>
                  </a:lnTo>
                  <a:lnTo>
                    <a:pt x="5286" y="3712"/>
                  </a:lnTo>
                  <a:lnTo>
                    <a:pt x="5286" y="2100"/>
                  </a:lnTo>
                  <a:cubicBezTo>
                    <a:pt x="5286" y="1238"/>
                    <a:pt x="4864" y="478"/>
                    <a:pt x="4221" y="0"/>
                  </a:cubicBezTo>
                  <a:cubicBezTo>
                    <a:pt x="3760" y="351"/>
                    <a:pt x="3210" y="526"/>
                    <a:pt x="2660" y="526"/>
                  </a:cubicBezTo>
                  <a:cubicBezTo>
                    <a:pt x="2111" y="526"/>
                    <a:pt x="1561" y="351"/>
                    <a:pt x="1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7877000" y="3022925"/>
              <a:ext cx="81875" cy="78775"/>
            </a:xfrm>
            <a:custGeom>
              <a:rect b="b" l="l" r="r" t="t"/>
              <a:pathLst>
                <a:path extrusionOk="0" h="3151" w="3275">
                  <a:moveTo>
                    <a:pt x="1699" y="0"/>
                  </a:moveTo>
                  <a:cubicBezTo>
                    <a:pt x="1062" y="0"/>
                    <a:pt x="487" y="384"/>
                    <a:pt x="244" y="973"/>
                  </a:cubicBezTo>
                  <a:cubicBezTo>
                    <a:pt x="0" y="1561"/>
                    <a:pt x="136" y="2239"/>
                    <a:pt x="585" y="2689"/>
                  </a:cubicBezTo>
                  <a:cubicBezTo>
                    <a:pt x="887" y="2990"/>
                    <a:pt x="1290" y="3151"/>
                    <a:pt x="1701" y="3151"/>
                  </a:cubicBezTo>
                  <a:cubicBezTo>
                    <a:pt x="1904" y="3151"/>
                    <a:pt x="2108" y="3112"/>
                    <a:pt x="2303" y="3031"/>
                  </a:cubicBezTo>
                  <a:cubicBezTo>
                    <a:pt x="2891" y="2786"/>
                    <a:pt x="3275" y="2212"/>
                    <a:pt x="3275" y="1576"/>
                  </a:cubicBezTo>
                  <a:cubicBezTo>
                    <a:pt x="3275" y="705"/>
                    <a:pt x="2570"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7853850" y="3114825"/>
              <a:ext cx="131275" cy="92800"/>
            </a:xfrm>
            <a:custGeom>
              <a:rect b="b" l="l" r="r" t="t"/>
              <a:pathLst>
                <a:path extrusionOk="0" h="3712" w="5251">
                  <a:moveTo>
                    <a:pt x="1065" y="0"/>
                  </a:moveTo>
                  <a:cubicBezTo>
                    <a:pt x="422" y="478"/>
                    <a:pt x="1" y="1238"/>
                    <a:pt x="1" y="2100"/>
                  </a:cubicBezTo>
                  <a:lnTo>
                    <a:pt x="1" y="3712"/>
                  </a:lnTo>
                  <a:lnTo>
                    <a:pt x="5250" y="3712"/>
                  </a:lnTo>
                  <a:lnTo>
                    <a:pt x="5250" y="2100"/>
                  </a:lnTo>
                  <a:cubicBezTo>
                    <a:pt x="5250" y="1238"/>
                    <a:pt x="4828" y="478"/>
                    <a:pt x="4185" y="0"/>
                  </a:cubicBezTo>
                  <a:cubicBezTo>
                    <a:pt x="3724" y="351"/>
                    <a:pt x="3175" y="526"/>
                    <a:pt x="2625" y="526"/>
                  </a:cubicBezTo>
                  <a:cubicBezTo>
                    <a:pt x="2076" y="526"/>
                    <a:pt x="1526" y="351"/>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8034550" y="3022925"/>
              <a:ext cx="81875" cy="78775"/>
            </a:xfrm>
            <a:custGeom>
              <a:rect b="b" l="l" r="r" t="t"/>
              <a:pathLst>
                <a:path extrusionOk="0" h="3151" w="3275">
                  <a:moveTo>
                    <a:pt x="1699" y="0"/>
                  </a:moveTo>
                  <a:cubicBezTo>
                    <a:pt x="1062" y="0"/>
                    <a:pt x="487" y="384"/>
                    <a:pt x="244" y="973"/>
                  </a:cubicBezTo>
                  <a:cubicBezTo>
                    <a:pt x="0" y="1561"/>
                    <a:pt x="134" y="2239"/>
                    <a:pt x="585" y="2689"/>
                  </a:cubicBezTo>
                  <a:cubicBezTo>
                    <a:pt x="887" y="2990"/>
                    <a:pt x="1290" y="3151"/>
                    <a:pt x="1700" y="3151"/>
                  </a:cubicBezTo>
                  <a:cubicBezTo>
                    <a:pt x="1903" y="3151"/>
                    <a:pt x="2107" y="3112"/>
                    <a:pt x="2301" y="3031"/>
                  </a:cubicBezTo>
                  <a:cubicBezTo>
                    <a:pt x="2891" y="2786"/>
                    <a:pt x="3275" y="2212"/>
                    <a:pt x="3275" y="1576"/>
                  </a:cubicBezTo>
                  <a:cubicBezTo>
                    <a:pt x="3275" y="705"/>
                    <a:pt x="2569"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8011400" y="3114825"/>
              <a:ext cx="132150" cy="92800"/>
            </a:xfrm>
            <a:custGeom>
              <a:rect b="b" l="l" r="r" t="t"/>
              <a:pathLst>
                <a:path extrusionOk="0" h="3712" w="5286">
                  <a:moveTo>
                    <a:pt x="1065" y="0"/>
                  </a:moveTo>
                  <a:cubicBezTo>
                    <a:pt x="422" y="478"/>
                    <a:pt x="1" y="1238"/>
                    <a:pt x="1" y="2100"/>
                  </a:cubicBezTo>
                  <a:lnTo>
                    <a:pt x="1" y="3712"/>
                  </a:lnTo>
                  <a:lnTo>
                    <a:pt x="5286" y="3712"/>
                  </a:lnTo>
                  <a:lnTo>
                    <a:pt x="5286" y="2100"/>
                  </a:lnTo>
                  <a:cubicBezTo>
                    <a:pt x="5286" y="1238"/>
                    <a:pt x="4828" y="478"/>
                    <a:pt x="4185" y="0"/>
                  </a:cubicBezTo>
                  <a:cubicBezTo>
                    <a:pt x="3724" y="350"/>
                    <a:pt x="3175" y="525"/>
                    <a:pt x="2625" y="525"/>
                  </a:cubicBezTo>
                  <a:cubicBezTo>
                    <a:pt x="2076" y="525"/>
                    <a:pt x="1526" y="35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53"/>
          <p:cNvGrpSpPr/>
          <p:nvPr/>
        </p:nvGrpSpPr>
        <p:grpSpPr>
          <a:xfrm>
            <a:off x="6908337" y="2770641"/>
            <a:ext cx="274389" cy="425740"/>
            <a:chOff x="7031175" y="2759525"/>
            <a:chExt cx="288800" cy="448100"/>
          </a:xfrm>
        </p:grpSpPr>
        <p:sp>
          <p:nvSpPr>
            <p:cNvPr id="2009" name="Google Shape;2009;p53"/>
            <p:cNvSpPr/>
            <p:nvPr/>
          </p:nvSpPr>
          <p:spPr>
            <a:xfrm>
              <a:off x="7208925" y="2759525"/>
              <a:ext cx="32325" cy="53375"/>
            </a:xfrm>
            <a:custGeom>
              <a:rect b="b" l="l" r="r" t="t"/>
              <a:pathLst>
                <a:path extrusionOk="0" h="2135" w="1293">
                  <a:moveTo>
                    <a:pt x="242" y="0"/>
                  </a:moveTo>
                  <a:cubicBezTo>
                    <a:pt x="240" y="718"/>
                    <a:pt x="160" y="1433"/>
                    <a:pt x="0" y="2134"/>
                  </a:cubicBezTo>
                  <a:lnTo>
                    <a:pt x="1061" y="2134"/>
                  </a:lnTo>
                  <a:cubicBezTo>
                    <a:pt x="1219" y="1452"/>
                    <a:pt x="1293" y="713"/>
                    <a:pt x="1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7109950" y="2759525"/>
              <a:ext cx="32300" cy="53375"/>
            </a:xfrm>
            <a:custGeom>
              <a:rect b="b" l="l" r="r" t="t"/>
              <a:pathLst>
                <a:path extrusionOk="0" h="2135" w="1292">
                  <a:moveTo>
                    <a:pt x="1" y="0"/>
                  </a:moveTo>
                  <a:cubicBezTo>
                    <a:pt x="1" y="713"/>
                    <a:pt x="74" y="1452"/>
                    <a:pt x="232" y="2134"/>
                  </a:cubicBezTo>
                  <a:lnTo>
                    <a:pt x="1292" y="2134"/>
                  </a:lnTo>
                  <a:cubicBezTo>
                    <a:pt x="1134" y="1433"/>
                    <a:pt x="1053" y="718"/>
                    <a:pt x="1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7149350" y="2944150"/>
              <a:ext cx="54575" cy="52525"/>
            </a:xfrm>
            <a:custGeom>
              <a:rect b="b" l="l" r="r" t="t"/>
              <a:pathLst>
                <a:path extrusionOk="0" h="2101" w="2183">
                  <a:moveTo>
                    <a:pt x="1051" y="1"/>
                  </a:moveTo>
                  <a:cubicBezTo>
                    <a:pt x="915" y="1"/>
                    <a:pt x="778" y="27"/>
                    <a:pt x="648" y="81"/>
                  </a:cubicBezTo>
                  <a:cubicBezTo>
                    <a:pt x="256" y="244"/>
                    <a:pt x="0" y="626"/>
                    <a:pt x="0" y="1051"/>
                  </a:cubicBezTo>
                  <a:cubicBezTo>
                    <a:pt x="0" y="1631"/>
                    <a:pt x="470" y="2101"/>
                    <a:pt x="1049" y="2101"/>
                  </a:cubicBezTo>
                  <a:cubicBezTo>
                    <a:pt x="1475" y="2101"/>
                    <a:pt x="1857" y="1845"/>
                    <a:pt x="2020" y="1453"/>
                  </a:cubicBezTo>
                  <a:cubicBezTo>
                    <a:pt x="2183" y="1060"/>
                    <a:pt x="2093" y="609"/>
                    <a:pt x="1792" y="309"/>
                  </a:cubicBezTo>
                  <a:cubicBezTo>
                    <a:pt x="1591" y="107"/>
                    <a:pt x="1323" y="1"/>
                    <a:pt x="10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7123075" y="3022925"/>
              <a:ext cx="105025" cy="52525"/>
            </a:xfrm>
            <a:custGeom>
              <a:rect b="b" l="l" r="r" t="t"/>
              <a:pathLst>
                <a:path extrusionOk="0" h="2101" w="4201">
                  <a:moveTo>
                    <a:pt x="2100" y="0"/>
                  </a:moveTo>
                  <a:cubicBezTo>
                    <a:pt x="941" y="2"/>
                    <a:pt x="2" y="942"/>
                    <a:pt x="0" y="2101"/>
                  </a:cubicBezTo>
                  <a:lnTo>
                    <a:pt x="4200" y="2101"/>
                  </a:lnTo>
                  <a:cubicBezTo>
                    <a:pt x="4200" y="942"/>
                    <a:pt x="3261" y="2"/>
                    <a:pt x="2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7031175" y="2812875"/>
              <a:ext cx="288800" cy="394750"/>
            </a:xfrm>
            <a:custGeom>
              <a:rect b="b" l="l" r="r" t="t"/>
              <a:pathLst>
                <a:path extrusionOk="0" h="15790" w="11552">
                  <a:moveTo>
                    <a:pt x="5776" y="4202"/>
                  </a:moveTo>
                  <a:cubicBezTo>
                    <a:pt x="6930" y="4202"/>
                    <a:pt x="7876" y="5147"/>
                    <a:pt x="7876" y="6302"/>
                  </a:cubicBezTo>
                  <a:cubicBezTo>
                    <a:pt x="7876" y="6868"/>
                    <a:pt x="7645" y="7374"/>
                    <a:pt x="7287" y="7751"/>
                  </a:cubicBezTo>
                  <a:cubicBezTo>
                    <a:pt x="8254" y="8298"/>
                    <a:pt x="8926" y="9316"/>
                    <a:pt x="8926" y="10503"/>
                  </a:cubicBezTo>
                  <a:lnTo>
                    <a:pt x="8926" y="11553"/>
                  </a:lnTo>
                  <a:lnTo>
                    <a:pt x="2625" y="11553"/>
                  </a:lnTo>
                  <a:lnTo>
                    <a:pt x="2625" y="10503"/>
                  </a:lnTo>
                  <a:cubicBezTo>
                    <a:pt x="2625" y="9316"/>
                    <a:pt x="3297" y="8298"/>
                    <a:pt x="4264" y="7751"/>
                  </a:cubicBezTo>
                  <a:cubicBezTo>
                    <a:pt x="3906" y="7372"/>
                    <a:pt x="3676" y="6868"/>
                    <a:pt x="3676" y="6302"/>
                  </a:cubicBezTo>
                  <a:cubicBezTo>
                    <a:pt x="3676" y="5147"/>
                    <a:pt x="4621" y="4202"/>
                    <a:pt x="5776" y="4202"/>
                  </a:cubicBezTo>
                  <a:close/>
                  <a:moveTo>
                    <a:pt x="9452" y="12603"/>
                  </a:moveTo>
                  <a:lnTo>
                    <a:pt x="9452" y="13654"/>
                  </a:lnTo>
                  <a:lnTo>
                    <a:pt x="2101" y="13654"/>
                  </a:lnTo>
                  <a:lnTo>
                    <a:pt x="2101" y="12603"/>
                  </a:lnTo>
                  <a:close/>
                  <a:moveTo>
                    <a:pt x="1" y="0"/>
                  </a:moveTo>
                  <a:lnTo>
                    <a:pt x="1" y="15790"/>
                  </a:lnTo>
                  <a:lnTo>
                    <a:pt x="11552" y="15790"/>
                  </a:lnTo>
                  <a:lnTo>
                    <a:pt x="11552" y="0"/>
                  </a:lnTo>
                  <a:lnTo>
                    <a:pt x="8171" y="0"/>
                  </a:lnTo>
                  <a:cubicBezTo>
                    <a:pt x="8053" y="721"/>
                    <a:pt x="7837" y="1223"/>
                    <a:pt x="7551" y="2101"/>
                  </a:cubicBezTo>
                  <a:lnTo>
                    <a:pt x="8401" y="2101"/>
                  </a:lnTo>
                  <a:lnTo>
                    <a:pt x="8401" y="3151"/>
                  </a:lnTo>
                  <a:lnTo>
                    <a:pt x="3152" y="3151"/>
                  </a:lnTo>
                  <a:lnTo>
                    <a:pt x="3152" y="2101"/>
                  </a:lnTo>
                  <a:lnTo>
                    <a:pt x="4002" y="2101"/>
                  </a:lnTo>
                  <a:cubicBezTo>
                    <a:pt x="3717" y="1226"/>
                    <a:pt x="3500" y="721"/>
                    <a:pt x="3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7142275" y="2812875"/>
              <a:ext cx="66700" cy="52525"/>
            </a:xfrm>
            <a:custGeom>
              <a:rect b="b" l="l" r="r" t="t"/>
              <a:pathLst>
                <a:path extrusionOk="0" h="2101" w="2668">
                  <a:moveTo>
                    <a:pt x="0" y="0"/>
                  </a:moveTo>
                  <a:cubicBezTo>
                    <a:pt x="132" y="553"/>
                    <a:pt x="374" y="1216"/>
                    <a:pt x="662" y="2101"/>
                  </a:cubicBezTo>
                  <a:lnTo>
                    <a:pt x="2006" y="2101"/>
                  </a:lnTo>
                  <a:cubicBezTo>
                    <a:pt x="2294" y="1219"/>
                    <a:pt x="2536" y="551"/>
                    <a:pt x="2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53"/>
          <p:cNvGrpSpPr/>
          <p:nvPr/>
        </p:nvGrpSpPr>
        <p:grpSpPr>
          <a:xfrm>
            <a:off x="6125906" y="2783468"/>
            <a:ext cx="425740" cy="400040"/>
            <a:chOff x="6207650" y="2773025"/>
            <a:chExt cx="448100" cy="421050"/>
          </a:xfrm>
        </p:grpSpPr>
        <p:sp>
          <p:nvSpPr>
            <p:cNvPr id="2016" name="Google Shape;2016;p53"/>
            <p:cNvSpPr/>
            <p:nvPr/>
          </p:nvSpPr>
          <p:spPr>
            <a:xfrm>
              <a:off x="6314025" y="3141775"/>
              <a:ext cx="235350" cy="52300"/>
            </a:xfrm>
            <a:custGeom>
              <a:rect b="b" l="l" r="r" t="t"/>
              <a:pathLst>
                <a:path extrusionOk="0" h="2092" w="9414">
                  <a:moveTo>
                    <a:pt x="2581" y="0"/>
                  </a:moveTo>
                  <a:lnTo>
                    <a:pt x="2238" y="1046"/>
                  </a:lnTo>
                  <a:lnTo>
                    <a:pt x="0" y="1046"/>
                  </a:lnTo>
                  <a:lnTo>
                    <a:pt x="0" y="2092"/>
                  </a:lnTo>
                  <a:lnTo>
                    <a:pt x="9414" y="2092"/>
                  </a:lnTo>
                  <a:lnTo>
                    <a:pt x="9414" y="1046"/>
                  </a:lnTo>
                  <a:lnTo>
                    <a:pt x="7177" y="1046"/>
                  </a:lnTo>
                  <a:lnTo>
                    <a:pt x="68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6286975" y="2931325"/>
              <a:ext cx="106400" cy="53575"/>
            </a:xfrm>
            <a:custGeom>
              <a:rect b="b" l="l" r="r" t="t"/>
              <a:pathLst>
                <a:path extrusionOk="0" h="2143" w="4256">
                  <a:moveTo>
                    <a:pt x="2128" y="1"/>
                  </a:moveTo>
                  <a:cubicBezTo>
                    <a:pt x="961" y="1"/>
                    <a:pt x="13" y="940"/>
                    <a:pt x="1" y="2106"/>
                  </a:cubicBezTo>
                  <a:lnTo>
                    <a:pt x="1" y="2142"/>
                  </a:lnTo>
                  <a:lnTo>
                    <a:pt x="4256" y="2140"/>
                  </a:lnTo>
                  <a:lnTo>
                    <a:pt x="4256" y="2106"/>
                  </a:lnTo>
                  <a:cubicBezTo>
                    <a:pt x="4244" y="940"/>
                    <a:pt x="3294" y="1"/>
                    <a:pt x="2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6310975" y="2852325"/>
              <a:ext cx="56225" cy="54100"/>
            </a:xfrm>
            <a:custGeom>
              <a:rect b="b" l="l" r="r" t="t"/>
              <a:pathLst>
                <a:path extrusionOk="0" h="2164" w="2249">
                  <a:moveTo>
                    <a:pt x="1167" y="1"/>
                  </a:moveTo>
                  <a:cubicBezTo>
                    <a:pt x="886" y="1"/>
                    <a:pt x="610" y="111"/>
                    <a:pt x="404" y="317"/>
                  </a:cubicBezTo>
                  <a:cubicBezTo>
                    <a:pt x="93" y="627"/>
                    <a:pt x="1" y="1092"/>
                    <a:pt x="169" y="1496"/>
                  </a:cubicBezTo>
                  <a:cubicBezTo>
                    <a:pt x="337" y="1899"/>
                    <a:pt x="731" y="2163"/>
                    <a:pt x="1168" y="2163"/>
                  </a:cubicBezTo>
                  <a:cubicBezTo>
                    <a:pt x="1765" y="2161"/>
                    <a:pt x="2248" y="1678"/>
                    <a:pt x="2248" y="1081"/>
                  </a:cubicBezTo>
                  <a:cubicBezTo>
                    <a:pt x="2248" y="644"/>
                    <a:pt x="1986" y="250"/>
                    <a:pt x="1581" y="84"/>
                  </a:cubicBezTo>
                  <a:cubicBezTo>
                    <a:pt x="1447" y="28"/>
                    <a:pt x="1306" y="1"/>
                    <a:pt x="1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6207650" y="2773025"/>
              <a:ext cx="448100" cy="264150"/>
            </a:xfrm>
            <a:custGeom>
              <a:rect b="b" l="l" r="r" t="t"/>
              <a:pathLst>
                <a:path extrusionOk="0" h="10566" w="17924">
                  <a:moveTo>
                    <a:pt x="14716" y="3242"/>
                  </a:moveTo>
                  <a:lnTo>
                    <a:pt x="14716" y="4219"/>
                  </a:lnTo>
                  <a:lnTo>
                    <a:pt x="10566" y="4219"/>
                  </a:lnTo>
                  <a:lnTo>
                    <a:pt x="10566" y="3242"/>
                  </a:lnTo>
                  <a:close/>
                  <a:moveTo>
                    <a:pt x="15762" y="5335"/>
                  </a:moveTo>
                  <a:lnTo>
                    <a:pt x="15762" y="6311"/>
                  </a:lnTo>
                  <a:lnTo>
                    <a:pt x="9520" y="6311"/>
                  </a:lnTo>
                  <a:lnTo>
                    <a:pt x="9520" y="5335"/>
                  </a:lnTo>
                  <a:close/>
                  <a:moveTo>
                    <a:pt x="15762" y="7427"/>
                  </a:moveTo>
                  <a:lnTo>
                    <a:pt x="15762" y="8404"/>
                  </a:lnTo>
                  <a:lnTo>
                    <a:pt x="9520" y="8404"/>
                  </a:lnTo>
                  <a:lnTo>
                    <a:pt x="9520" y="7427"/>
                  </a:lnTo>
                  <a:close/>
                  <a:moveTo>
                    <a:pt x="5301" y="2191"/>
                  </a:moveTo>
                  <a:cubicBezTo>
                    <a:pt x="6126" y="2191"/>
                    <a:pt x="6872" y="2685"/>
                    <a:pt x="7194" y="3444"/>
                  </a:cubicBezTo>
                  <a:cubicBezTo>
                    <a:pt x="7516" y="4204"/>
                    <a:pt x="7353" y="5083"/>
                    <a:pt x="6781" y="5678"/>
                  </a:cubicBezTo>
                  <a:lnTo>
                    <a:pt x="6748" y="5711"/>
                  </a:lnTo>
                  <a:lnTo>
                    <a:pt x="6789" y="5731"/>
                  </a:lnTo>
                  <a:cubicBezTo>
                    <a:pt x="7785" y="6282"/>
                    <a:pt x="8404" y="7319"/>
                    <a:pt x="8404" y="8438"/>
                  </a:cubicBezTo>
                  <a:lnTo>
                    <a:pt x="8404" y="9450"/>
                  </a:lnTo>
                  <a:lnTo>
                    <a:pt x="2197" y="9450"/>
                  </a:lnTo>
                  <a:lnTo>
                    <a:pt x="2197" y="8438"/>
                  </a:lnTo>
                  <a:cubicBezTo>
                    <a:pt x="2197" y="7319"/>
                    <a:pt x="2815" y="6282"/>
                    <a:pt x="3813" y="5731"/>
                  </a:cubicBezTo>
                  <a:lnTo>
                    <a:pt x="3853" y="5711"/>
                  </a:lnTo>
                  <a:lnTo>
                    <a:pt x="3822" y="5678"/>
                  </a:lnTo>
                  <a:cubicBezTo>
                    <a:pt x="3247" y="5083"/>
                    <a:pt x="3085" y="4204"/>
                    <a:pt x="3407" y="3444"/>
                  </a:cubicBezTo>
                  <a:cubicBezTo>
                    <a:pt x="3729" y="2685"/>
                    <a:pt x="4475" y="2191"/>
                    <a:pt x="5301" y="2191"/>
                  </a:cubicBezTo>
                  <a:close/>
                  <a:moveTo>
                    <a:pt x="0" y="0"/>
                  </a:moveTo>
                  <a:lnTo>
                    <a:pt x="0" y="10566"/>
                  </a:lnTo>
                  <a:lnTo>
                    <a:pt x="17924" y="10566"/>
                  </a:lnTo>
                  <a:lnTo>
                    <a:pt x="17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6207650" y="3061550"/>
              <a:ext cx="448100" cy="54100"/>
            </a:xfrm>
            <a:custGeom>
              <a:rect b="b" l="l" r="r" t="t"/>
              <a:pathLst>
                <a:path extrusionOk="0" h="2164" w="17924">
                  <a:moveTo>
                    <a:pt x="0" y="0"/>
                  </a:moveTo>
                  <a:lnTo>
                    <a:pt x="0" y="2164"/>
                  </a:lnTo>
                  <a:lnTo>
                    <a:pt x="17924" y="2164"/>
                  </a:lnTo>
                  <a:lnTo>
                    <a:pt x="17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53"/>
          <p:cNvGrpSpPr/>
          <p:nvPr/>
        </p:nvGrpSpPr>
        <p:grpSpPr>
          <a:xfrm>
            <a:off x="5418034" y="2770641"/>
            <a:ext cx="427973" cy="425740"/>
            <a:chOff x="5462600" y="2759525"/>
            <a:chExt cx="450450" cy="448100"/>
          </a:xfrm>
        </p:grpSpPr>
        <p:sp>
          <p:nvSpPr>
            <p:cNvPr id="2022" name="Google Shape;2022;p53"/>
            <p:cNvSpPr/>
            <p:nvPr/>
          </p:nvSpPr>
          <p:spPr>
            <a:xfrm>
              <a:off x="5462600" y="2759525"/>
              <a:ext cx="450450" cy="262525"/>
            </a:xfrm>
            <a:custGeom>
              <a:rect b="b" l="l" r="r" t="t"/>
              <a:pathLst>
                <a:path extrusionOk="0" h="10501" w="18018">
                  <a:moveTo>
                    <a:pt x="4034" y="3149"/>
                  </a:moveTo>
                  <a:lnTo>
                    <a:pt x="3888" y="4701"/>
                  </a:lnTo>
                  <a:cubicBezTo>
                    <a:pt x="3823" y="5232"/>
                    <a:pt x="3840" y="5772"/>
                    <a:pt x="3941" y="6300"/>
                  </a:cubicBezTo>
                  <a:lnTo>
                    <a:pt x="2673" y="6300"/>
                  </a:lnTo>
                  <a:cubicBezTo>
                    <a:pt x="1814" y="6285"/>
                    <a:pt x="1123" y="5584"/>
                    <a:pt x="1123" y="4725"/>
                  </a:cubicBezTo>
                  <a:cubicBezTo>
                    <a:pt x="1123" y="3864"/>
                    <a:pt x="1814" y="3163"/>
                    <a:pt x="2673" y="3149"/>
                  </a:cubicBezTo>
                  <a:close/>
                  <a:moveTo>
                    <a:pt x="15373" y="3149"/>
                  </a:moveTo>
                  <a:cubicBezTo>
                    <a:pt x="16240" y="3149"/>
                    <a:pt x="16946" y="3853"/>
                    <a:pt x="16946" y="4725"/>
                  </a:cubicBezTo>
                  <a:cubicBezTo>
                    <a:pt x="16946" y="5595"/>
                    <a:pt x="16240" y="6299"/>
                    <a:pt x="15373" y="6299"/>
                  </a:cubicBezTo>
                  <a:cubicBezTo>
                    <a:pt x="15364" y="6299"/>
                    <a:pt x="15355" y="6299"/>
                    <a:pt x="15345" y="6299"/>
                  </a:cubicBezTo>
                  <a:lnTo>
                    <a:pt x="15345" y="6300"/>
                  </a:lnTo>
                  <a:lnTo>
                    <a:pt x="14078" y="6300"/>
                  </a:lnTo>
                  <a:cubicBezTo>
                    <a:pt x="14178" y="5777"/>
                    <a:pt x="14197" y="5243"/>
                    <a:pt x="14132" y="4716"/>
                  </a:cubicBezTo>
                  <a:lnTo>
                    <a:pt x="13984" y="3149"/>
                  </a:lnTo>
                  <a:lnTo>
                    <a:pt x="15345" y="3149"/>
                  </a:lnTo>
                  <a:cubicBezTo>
                    <a:pt x="15355" y="3149"/>
                    <a:pt x="15364" y="3149"/>
                    <a:pt x="15373" y="3149"/>
                  </a:cubicBezTo>
                  <a:close/>
                  <a:moveTo>
                    <a:pt x="9009" y="1576"/>
                  </a:moveTo>
                  <a:lnTo>
                    <a:pt x="10005" y="3595"/>
                  </a:lnTo>
                  <a:lnTo>
                    <a:pt x="12234" y="3917"/>
                  </a:lnTo>
                  <a:lnTo>
                    <a:pt x="10621" y="5489"/>
                  </a:lnTo>
                  <a:lnTo>
                    <a:pt x="11003" y="7708"/>
                  </a:lnTo>
                  <a:lnTo>
                    <a:pt x="9009" y="6660"/>
                  </a:lnTo>
                  <a:lnTo>
                    <a:pt x="7017" y="7708"/>
                  </a:lnTo>
                  <a:lnTo>
                    <a:pt x="7398" y="5488"/>
                  </a:lnTo>
                  <a:lnTo>
                    <a:pt x="5784" y="3917"/>
                  </a:lnTo>
                  <a:lnTo>
                    <a:pt x="8013" y="3595"/>
                  </a:lnTo>
                  <a:lnTo>
                    <a:pt x="9009" y="1576"/>
                  </a:lnTo>
                  <a:close/>
                  <a:moveTo>
                    <a:pt x="3233" y="0"/>
                  </a:moveTo>
                  <a:lnTo>
                    <a:pt x="3233" y="1049"/>
                  </a:lnTo>
                  <a:lnTo>
                    <a:pt x="4233" y="1049"/>
                  </a:lnTo>
                  <a:lnTo>
                    <a:pt x="4133" y="2100"/>
                  </a:lnTo>
                  <a:lnTo>
                    <a:pt x="2673" y="2100"/>
                  </a:lnTo>
                  <a:cubicBezTo>
                    <a:pt x="2656" y="2100"/>
                    <a:pt x="2639" y="2100"/>
                    <a:pt x="2623" y="2100"/>
                  </a:cubicBezTo>
                  <a:cubicBezTo>
                    <a:pt x="1178" y="2100"/>
                    <a:pt x="0" y="3272"/>
                    <a:pt x="0" y="4725"/>
                  </a:cubicBezTo>
                  <a:cubicBezTo>
                    <a:pt x="0" y="6177"/>
                    <a:pt x="1180" y="7350"/>
                    <a:pt x="2626" y="7350"/>
                  </a:cubicBezTo>
                  <a:cubicBezTo>
                    <a:pt x="2641" y="7350"/>
                    <a:pt x="2657" y="7350"/>
                    <a:pt x="2673" y="7350"/>
                  </a:cubicBezTo>
                  <a:lnTo>
                    <a:pt x="4259" y="7350"/>
                  </a:lnTo>
                  <a:cubicBezTo>
                    <a:pt x="5064" y="9259"/>
                    <a:pt x="6936" y="10500"/>
                    <a:pt x="9009" y="10500"/>
                  </a:cubicBezTo>
                  <a:cubicBezTo>
                    <a:pt x="11083" y="10500"/>
                    <a:pt x="12954" y="9259"/>
                    <a:pt x="13761" y="7350"/>
                  </a:cubicBezTo>
                  <a:lnTo>
                    <a:pt x="15345" y="7350"/>
                  </a:lnTo>
                  <a:cubicBezTo>
                    <a:pt x="15361" y="7350"/>
                    <a:pt x="15377" y="7350"/>
                    <a:pt x="15392" y="7350"/>
                  </a:cubicBezTo>
                  <a:cubicBezTo>
                    <a:pt x="16840" y="7350"/>
                    <a:pt x="18018" y="6177"/>
                    <a:pt x="18018" y="4725"/>
                  </a:cubicBezTo>
                  <a:cubicBezTo>
                    <a:pt x="18018" y="3272"/>
                    <a:pt x="16842" y="2100"/>
                    <a:pt x="15395" y="2100"/>
                  </a:cubicBezTo>
                  <a:cubicBezTo>
                    <a:pt x="15379" y="2100"/>
                    <a:pt x="15362" y="2100"/>
                    <a:pt x="15345" y="2100"/>
                  </a:cubicBezTo>
                  <a:lnTo>
                    <a:pt x="13885" y="2100"/>
                  </a:lnTo>
                  <a:lnTo>
                    <a:pt x="13785" y="1049"/>
                  </a:lnTo>
                  <a:lnTo>
                    <a:pt x="14785" y="1049"/>
                  </a:lnTo>
                  <a:lnTo>
                    <a:pt x="147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5663600" y="2858225"/>
              <a:ext cx="48375" cy="46000"/>
            </a:xfrm>
            <a:custGeom>
              <a:rect b="b" l="l" r="r" t="t"/>
              <a:pathLst>
                <a:path extrusionOk="0" h="1840" w="1935">
                  <a:moveTo>
                    <a:pt x="967" y="0"/>
                  </a:moveTo>
                  <a:lnTo>
                    <a:pt x="669" y="607"/>
                  </a:lnTo>
                  <a:lnTo>
                    <a:pt x="0" y="703"/>
                  </a:lnTo>
                  <a:lnTo>
                    <a:pt x="484" y="1175"/>
                  </a:lnTo>
                  <a:lnTo>
                    <a:pt x="369" y="1840"/>
                  </a:lnTo>
                  <a:lnTo>
                    <a:pt x="369" y="1840"/>
                  </a:lnTo>
                  <a:lnTo>
                    <a:pt x="967" y="1526"/>
                  </a:lnTo>
                  <a:lnTo>
                    <a:pt x="1566" y="1840"/>
                  </a:lnTo>
                  <a:lnTo>
                    <a:pt x="1566" y="1840"/>
                  </a:lnTo>
                  <a:lnTo>
                    <a:pt x="1451" y="1175"/>
                  </a:lnTo>
                  <a:lnTo>
                    <a:pt x="1934" y="703"/>
                  </a:lnTo>
                  <a:lnTo>
                    <a:pt x="1267" y="607"/>
                  </a:lnTo>
                  <a:lnTo>
                    <a:pt x="9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5595925" y="3042975"/>
              <a:ext cx="183800" cy="164650"/>
            </a:xfrm>
            <a:custGeom>
              <a:rect b="b" l="l" r="r" t="t"/>
              <a:pathLst>
                <a:path extrusionOk="0" h="6586" w="7352">
                  <a:moveTo>
                    <a:pt x="2101" y="1"/>
                  </a:moveTo>
                  <a:lnTo>
                    <a:pt x="2101" y="2313"/>
                  </a:lnTo>
                  <a:lnTo>
                    <a:pt x="1050" y="2349"/>
                  </a:lnTo>
                  <a:lnTo>
                    <a:pt x="0" y="6586"/>
                  </a:lnTo>
                  <a:lnTo>
                    <a:pt x="7352" y="6586"/>
                  </a:lnTo>
                  <a:lnTo>
                    <a:pt x="6301" y="2313"/>
                  </a:lnTo>
                  <a:lnTo>
                    <a:pt x="5252" y="2313"/>
                  </a:lnTo>
                  <a:lnTo>
                    <a:pt x="5252" y="1"/>
                  </a:lnTo>
                  <a:cubicBezTo>
                    <a:pt x="4737" y="140"/>
                    <a:pt x="4207" y="210"/>
                    <a:pt x="3676" y="213"/>
                  </a:cubicBezTo>
                  <a:cubicBezTo>
                    <a:pt x="3143" y="210"/>
                    <a:pt x="2613" y="140"/>
                    <a:pt x="21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53"/>
          <p:cNvGrpSpPr/>
          <p:nvPr/>
        </p:nvGrpSpPr>
        <p:grpSpPr>
          <a:xfrm>
            <a:off x="4712347" y="2770641"/>
            <a:ext cx="425740" cy="425740"/>
            <a:chOff x="4719850" y="2759525"/>
            <a:chExt cx="448100" cy="448100"/>
          </a:xfrm>
        </p:grpSpPr>
        <p:sp>
          <p:nvSpPr>
            <p:cNvPr id="2026" name="Google Shape;2026;p53"/>
            <p:cNvSpPr/>
            <p:nvPr/>
          </p:nvSpPr>
          <p:spPr>
            <a:xfrm>
              <a:off x="4825750" y="2759525"/>
              <a:ext cx="236300" cy="79650"/>
            </a:xfrm>
            <a:custGeom>
              <a:rect b="b" l="l" r="r" t="t"/>
              <a:pathLst>
                <a:path extrusionOk="0" h="3186" w="9452">
                  <a:moveTo>
                    <a:pt x="1" y="0"/>
                  </a:moveTo>
                  <a:lnTo>
                    <a:pt x="1" y="3185"/>
                  </a:lnTo>
                  <a:lnTo>
                    <a:pt x="1051" y="3185"/>
                  </a:lnTo>
                  <a:lnTo>
                    <a:pt x="1051" y="2134"/>
                  </a:lnTo>
                  <a:lnTo>
                    <a:pt x="8403" y="2134"/>
                  </a:lnTo>
                  <a:lnTo>
                    <a:pt x="8403" y="3185"/>
                  </a:lnTo>
                  <a:lnTo>
                    <a:pt x="9452" y="3185"/>
                  </a:lnTo>
                  <a:lnTo>
                    <a:pt x="94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4740725" y="2865375"/>
              <a:ext cx="406375" cy="157575"/>
            </a:xfrm>
            <a:custGeom>
              <a:rect b="b" l="l" r="r" t="t"/>
              <a:pathLst>
                <a:path extrusionOk="0" h="6303" w="16255">
                  <a:moveTo>
                    <a:pt x="0" y="1"/>
                  </a:moveTo>
                  <a:lnTo>
                    <a:pt x="3501" y="6302"/>
                  </a:lnTo>
                  <a:lnTo>
                    <a:pt x="6551" y="6302"/>
                  </a:lnTo>
                  <a:lnTo>
                    <a:pt x="6551" y="5252"/>
                  </a:lnTo>
                  <a:lnTo>
                    <a:pt x="9702" y="5252"/>
                  </a:lnTo>
                  <a:lnTo>
                    <a:pt x="9702" y="6302"/>
                  </a:lnTo>
                  <a:lnTo>
                    <a:pt x="12753" y="6302"/>
                  </a:lnTo>
                  <a:lnTo>
                    <a:pt x="162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4719850" y="2881925"/>
              <a:ext cx="448100" cy="246025"/>
            </a:xfrm>
            <a:custGeom>
              <a:rect b="b" l="l" r="r" t="t"/>
              <a:pathLst>
                <a:path extrusionOk="0" h="9841" w="17924">
                  <a:moveTo>
                    <a:pt x="0" y="0"/>
                  </a:moveTo>
                  <a:lnTo>
                    <a:pt x="0" y="9841"/>
                  </a:lnTo>
                  <a:lnTo>
                    <a:pt x="17924" y="9841"/>
                  </a:lnTo>
                  <a:lnTo>
                    <a:pt x="17924" y="0"/>
                  </a:lnTo>
                  <a:lnTo>
                    <a:pt x="14207" y="6691"/>
                  </a:lnTo>
                  <a:lnTo>
                    <a:pt x="10539" y="6691"/>
                  </a:lnTo>
                  <a:lnTo>
                    <a:pt x="10539" y="7741"/>
                  </a:lnTo>
                  <a:lnTo>
                    <a:pt x="7388" y="7741"/>
                  </a:lnTo>
                  <a:lnTo>
                    <a:pt x="7388" y="6691"/>
                  </a:lnTo>
                  <a:lnTo>
                    <a:pt x="3717" y="6691"/>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4930750" y="3022925"/>
              <a:ext cx="26300" cy="26250"/>
            </a:xfrm>
            <a:custGeom>
              <a:rect b="b" l="l" r="r" t="t"/>
              <a:pathLst>
                <a:path extrusionOk="0" h="1050" w="1052">
                  <a:moveTo>
                    <a:pt x="1" y="0"/>
                  </a:moveTo>
                  <a:lnTo>
                    <a:pt x="1" y="1050"/>
                  </a:lnTo>
                  <a:lnTo>
                    <a:pt x="1052" y="1050"/>
                  </a:lnTo>
                  <a:lnTo>
                    <a:pt x="10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4719850" y="3154200"/>
              <a:ext cx="448100" cy="53425"/>
            </a:xfrm>
            <a:custGeom>
              <a:rect b="b" l="l" r="r" t="t"/>
              <a:pathLst>
                <a:path extrusionOk="0" h="2137" w="17924">
                  <a:moveTo>
                    <a:pt x="0" y="1"/>
                  </a:moveTo>
                  <a:lnTo>
                    <a:pt x="0" y="2137"/>
                  </a:lnTo>
                  <a:lnTo>
                    <a:pt x="17924" y="2137"/>
                  </a:lnTo>
                  <a:lnTo>
                    <a:pt x="179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53"/>
          <p:cNvGrpSpPr/>
          <p:nvPr/>
        </p:nvGrpSpPr>
        <p:grpSpPr>
          <a:xfrm>
            <a:off x="4005449" y="2770594"/>
            <a:ext cx="425740" cy="425740"/>
            <a:chOff x="3975825" y="2759475"/>
            <a:chExt cx="448100" cy="448100"/>
          </a:xfrm>
        </p:grpSpPr>
        <p:sp>
          <p:nvSpPr>
            <p:cNvPr id="2032" name="Google Shape;2032;p53"/>
            <p:cNvSpPr/>
            <p:nvPr/>
          </p:nvSpPr>
          <p:spPr>
            <a:xfrm>
              <a:off x="4083000" y="2892075"/>
              <a:ext cx="233700" cy="233700"/>
            </a:xfrm>
            <a:custGeom>
              <a:rect b="b" l="l" r="r" t="t"/>
              <a:pathLst>
                <a:path extrusionOk="0" h="9348" w="9348">
                  <a:moveTo>
                    <a:pt x="5200" y="2049"/>
                  </a:moveTo>
                  <a:lnTo>
                    <a:pt x="5200" y="4149"/>
                  </a:lnTo>
                  <a:lnTo>
                    <a:pt x="6250" y="4149"/>
                  </a:lnTo>
                  <a:lnTo>
                    <a:pt x="6250" y="5198"/>
                  </a:lnTo>
                  <a:lnTo>
                    <a:pt x="4150" y="5198"/>
                  </a:lnTo>
                  <a:lnTo>
                    <a:pt x="4150" y="2049"/>
                  </a:lnTo>
                  <a:close/>
                  <a:moveTo>
                    <a:pt x="5199" y="1"/>
                  </a:moveTo>
                  <a:lnTo>
                    <a:pt x="5199" y="998"/>
                  </a:lnTo>
                  <a:lnTo>
                    <a:pt x="4150" y="998"/>
                  </a:lnTo>
                  <a:lnTo>
                    <a:pt x="4150" y="2"/>
                  </a:lnTo>
                  <a:cubicBezTo>
                    <a:pt x="1967" y="246"/>
                    <a:pt x="246" y="1969"/>
                    <a:pt x="1" y="4149"/>
                  </a:cubicBezTo>
                  <a:lnTo>
                    <a:pt x="999" y="4149"/>
                  </a:lnTo>
                  <a:lnTo>
                    <a:pt x="999" y="5200"/>
                  </a:lnTo>
                  <a:lnTo>
                    <a:pt x="1" y="5200"/>
                  </a:lnTo>
                  <a:cubicBezTo>
                    <a:pt x="246" y="7381"/>
                    <a:pt x="1967" y="9102"/>
                    <a:pt x="4150" y="9347"/>
                  </a:cubicBezTo>
                  <a:lnTo>
                    <a:pt x="4150" y="8349"/>
                  </a:lnTo>
                  <a:lnTo>
                    <a:pt x="5199" y="8349"/>
                  </a:lnTo>
                  <a:lnTo>
                    <a:pt x="5199" y="9347"/>
                  </a:lnTo>
                  <a:cubicBezTo>
                    <a:pt x="7381" y="9102"/>
                    <a:pt x="9102" y="7381"/>
                    <a:pt x="9346" y="5198"/>
                  </a:cubicBezTo>
                  <a:lnTo>
                    <a:pt x="8350" y="5198"/>
                  </a:lnTo>
                  <a:lnTo>
                    <a:pt x="8350" y="4149"/>
                  </a:lnTo>
                  <a:lnTo>
                    <a:pt x="9347" y="4149"/>
                  </a:lnTo>
                  <a:cubicBezTo>
                    <a:pt x="9102" y="1967"/>
                    <a:pt x="7381" y="246"/>
                    <a:pt x="5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3975825" y="2759475"/>
              <a:ext cx="448100" cy="448100"/>
            </a:xfrm>
            <a:custGeom>
              <a:rect b="b" l="l" r="r" t="t"/>
              <a:pathLst>
                <a:path extrusionOk="0" h="17924" w="17924">
                  <a:moveTo>
                    <a:pt x="8961" y="4202"/>
                  </a:moveTo>
                  <a:cubicBezTo>
                    <a:pt x="12146" y="4202"/>
                    <a:pt x="14737" y="6793"/>
                    <a:pt x="14739" y="9978"/>
                  </a:cubicBezTo>
                  <a:cubicBezTo>
                    <a:pt x="14739" y="13163"/>
                    <a:pt x="12146" y="15754"/>
                    <a:pt x="8963" y="15755"/>
                  </a:cubicBezTo>
                  <a:cubicBezTo>
                    <a:pt x="5778" y="15755"/>
                    <a:pt x="3185" y="13163"/>
                    <a:pt x="3185" y="9980"/>
                  </a:cubicBezTo>
                  <a:cubicBezTo>
                    <a:pt x="3185" y="6794"/>
                    <a:pt x="5776" y="4202"/>
                    <a:pt x="8961" y="4202"/>
                  </a:cubicBezTo>
                  <a:close/>
                  <a:moveTo>
                    <a:pt x="15824" y="0"/>
                  </a:moveTo>
                  <a:lnTo>
                    <a:pt x="13722" y="2102"/>
                  </a:lnTo>
                  <a:lnTo>
                    <a:pt x="14401" y="2781"/>
                  </a:lnTo>
                  <a:lnTo>
                    <a:pt x="13554" y="3594"/>
                  </a:lnTo>
                  <a:cubicBezTo>
                    <a:pt x="12361" y="2733"/>
                    <a:pt x="10952" y="2226"/>
                    <a:pt x="9486" y="2128"/>
                  </a:cubicBezTo>
                  <a:lnTo>
                    <a:pt x="9486" y="1051"/>
                  </a:lnTo>
                  <a:lnTo>
                    <a:pt x="11586" y="1051"/>
                  </a:lnTo>
                  <a:lnTo>
                    <a:pt x="11586" y="2"/>
                  </a:lnTo>
                  <a:lnTo>
                    <a:pt x="6336" y="2"/>
                  </a:lnTo>
                  <a:lnTo>
                    <a:pt x="6336" y="1051"/>
                  </a:lnTo>
                  <a:lnTo>
                    <a:pt x="8437" y="1051"/>
                  </a:lnTo>
                  <a:lnTo>
                    <a:pt x="8437" y="2128"/>
                  </a:lnTo>
                  <a:cubicBezTo>
                    <a:pt x="6969" y="2226"/>
                    <a:pt x="5560" y="2733"/>
                    <a:pt x="4368" y="3594"/>
                  </a:cubicBezTo>
                  <a:lnTo>
                    <a:pt x="3556" y="2781"/>
                  </a:lnTo>
                  <a:lnTo>
                    <a:pt x="4235" y="2102"/>
                  </a:lnTo>
                  <a:lnTo>
                    <a:pt x="2135" y="2"/>
                  </a:lnTo>
                  <a:lnTo>
                    <a:pt x="0" y="2102"/>
                  </a:lnTo>
                  <a:lnTo>
                    <a:pt x="2135" y="4202"/>
                  </a:lnTo>
                  <a:lnTo>
                    <a:pt x="2813" y="3523"/>
                  </a:lnTo>
                  <a:lnTo>
                    <a:pt x="3559" y="4267"/>
                  </a:lnTo>
                  <a:cubicBezTo>
                    <a:pt x="2040" y="5702"/>
                    <a:pt x="1085" y="7727"/>
                    <a:pt x="1085" y="9978"/>
                  </a:cubicBezTo>
                  <a:cubicBezTo>
                    <a:pt x="1085" y="14322"/>
                    <a:pt x="4620" y="17924"/>
                    <a:pt x="8963" y="17924"/>
                  </a:cubicBezTo>
                  <a:cubicBezTo>
                    <a:pt x="13307" y="17924"/>
                    <a:pt x="16839" y="14320"/>
                    <a:pt x="16839" y="9976"/>
                  </a:cubicBezTo>
                  <a:cubicBezTo>
                    <a:pt x="16839" y="7727"/>
                    <a:pt x="15884" y="5701"/>
                    <a:pt x="14365" y="4267"/>
                  </a:cubicBezTo>
                  <a:lnTo>
                    <a:pt x="15145" y="3522"/>
                  </a:lnTo>
                  <a:lnTo>
                    <a:pt x="15824" y="4201"/>
                  </a:lnTo>
                  <a:lnTo>
                    <a:pt x="17924" y="2100"/>
                  </a:lnTo>
                  <a:lnTo>
                    <a:pt x="158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53"/>
          <p:cNvGrpSpPr/>
          <p:nvPr/>
        </p:nvGrpSpPr>
        <p:grpSpPr>
          <a:xfrm>
            <a:off x="3295130" y="2770641"/>
            <a:ext cx="429398" cy="425716"/>
            <a:chOff x="3228200" y="2759525"/>
            <a:chExt cx="451950" cy="448075"/>
          </a:xfrm>
        </p:grpSpPr>
        <p:sp>
          <p:nvSpPr>
            <p:cNvPr id="2035" name="Google Shape;2035;p53"/>
            <p:cNvSpPr/>
            <p:nvPr/>
          </p:nvSpPr>
          <p:spPr>
            <a:xfrm>
              <a:off x="3228200" y="2759525"/>
              <a:ext cx="451950" cy="448075"/>
            </a:xfrm>
            <a:custGeom>
              <a:rect b="b" l="l" r="r" t="t"/>
              <a:pathLst>
                <a:path extrusionOk="0" h="17923" w="18078">
                  <a:moveTo>
                    <a:pt x="11778" y="2095"/>
                  </a:moveTo>
                  <a:cubicBezTo>
                    <a:pt x="12621" y="2095"/>
                    <a:pt x="13382" y="2599"/>
                    <a:pt x="13711" y="3374"/>
                  </a:cubicBezTo>
                  <a:cubicBezTo>
                    <a:pt x="14041" y="4151"/>
                    <a:pt x="13874" y="5047"/>
                    <a:pt x="13290" y="5654"/>
                  </a:cubicBezTo>
                  <a:cubicBezTo>
                    <a:pt x="14262" y="6191"/>
                    <a:pt x="14929" y="7214"/>
                    <a:pt x="14929" y="8400"/>
                  </a:cubicBezTo>
                  <a:lnTo>
                    <a:pt x="14929" y="9451"/>
                  </a:lnTo>
                  <a:lnTo>
                    <a:pt x="8628" y="9451"/>
                  </a:lnTo>
                  <a:lnTo>
                    <a:pt x="8628" y="8400"/>
                  </a:lnTo>
                  <a:cubicBezTo>
                    <a:pt x="8628" y="7214"/>
                    <a:pt x="9295" y="6191"/>
                    <a:pt x="10267" y="5654"/>
                  </a:cubicBezTo>
                  <a:cubicBezTo>
                    <a:pt x="9683" y="5047"/>
                    <a:pt x="9516" y="4151"/>
                    <a:pt x="9846" y="3374"/>
                  </a:cubicBezTo>
                  <a:cubicBezTo>
                    <a:pt x="10175" y="2599"/>
                    <a:pt x="10936" y="2095"/>
                    <a:pt x="11778" y="2095"/>
                  </a:cubicBezTo>
                  <a:close/>
                  <a:moveTo>
                    <a:pt x="11778" y="0"/>
                  </a:moveTo>
                  <a:cubicBezTo>
                    <a:pt x="8303" y="0"/>
                    <a:pt x="5476" y="2825"/>
                    <a:pt x="5476" y="6300"/>
                  </a:cubicBezTo>
                  <a:cubicBezTo>
                    <a:pt x="5476" y="7788"/>
                    <a:pt x="6005" y="9230"/>
                    <a:pt x="6971" y="10365"/>
                  </a:cubicBezTo>
                  <a:lnTo>
                    <a:pt x="6002" y="11334"/>
                  </a:lnTo>
                  <a:lnTo>
                    <a:pt x="4888" y="10219"/>
                  </a:lnTo>
                  <a:lnTo>
                    <a:pt x="4145" y="10962"/>
                  </a:lnTo>
                  <a:lnTo>
                    <a:pt x="4516" y="11334"/>
                  </a:lnTo>
                  <a:lnTo>
                    <a:pt x="616" y="15234"/>
                  </a:lnTo>
                  <a:cubicBezTo>
                    <a:pt x="0" y="15848"/>
                    <a:pt x="0" y="16845"/>
                    <a:pt x="616" y="17461"/>
                  </a:cubicBezTo>
                  <a:cubicBezTo>
                    <a:pt x="923" y="17768"/>
                    <a:pt x="1327" y="17922"/>
                    <a:pt x="1730" y="17922"/>
                  </a:cubicBezTo>
                  <a:cubicBezTo>
                    <a:pt x="2133" y="17922"/>
                    <a:pt x="2536" y="17768"/>
                    <a:pt x="2844" y="17461"/>
                  </a:cubicBezTo>
                  <a:lnTo>
                    <a:pt x="6744" y="13561"/>
                  </a:lnTo>
                  <a:lnTo>
                    <a:pt x="7115" y="13931"/>
                  </a:lnTo>
                  <a:lnTo>
                    <a:pt x="7857" y="13189"/>
                  </a:lnTo>
                  <a:lnTo>
                    <a:pt x="6743" y="12074"/>
                  </a:lnTo>
                  <a:lnTo>
                    <a:pt x="7711" y="11106"/>
                  </a:lnTo>
                  <a:cubicBezTo>
                    <a:pt x="8846" y="12073"/>
                    <a:pt x="10288" y="12602"/>
                    <a:pt x="11778" y="12602"/>
                  </a:cubicBezTo>
                  <a:cubicBezTo>
                    <a:pt x="15253" y="12602"/>
                    <a:pt x="18078" y="9775"/>
                    <a:pt x="18078" y="6300"/>
                  </a:cubicBezTo>
                  <a:cubicBezTo>
                    <a:pt x="18078" y="2825"/>
                    <a:pt x="15251" y="0"/>
                    <a:pt x="11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3470125" y="2917025"/>
              <a:ext cx="105025" cy="52525"/>
            </a:xfrm>
            <a:custGeom>
              <a:rect b="b" l="l" r="r" t="t"/>
              <a:pathLst>
                <a:path extrusionOk="0" h="2101" w="4201">
                  <a:moveTo>
                    <a:pt x="2101" y="0"/>
                  </a:moveTo>
                  <a:cubicBezTo>
                    <a:pt x="942" y="0"/>
                    <a:pt x="2" y="940"/>
                    <a:pt x="1" y="2100"/>
                  </a:cubicBezTo>
                  <a:lnTo>
                    <a:pt x="4201" y="2100"/>
                  </a:lnTo>
                  <a:cubicBezTo>
                    <a:pt x="4199" y="940"/>
                    <a:pt x="3260" y="0"/>
                    <a:pt x="2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3496400" y="2838250"/>
              <a:ext cx="54575" cy="52525"/>
            </a:xfrm>
            <a:custGeom>
              <a:rect b="b" l="l" r="r" t="t"/>
              <a:pathLst>
                <a:path extrusionOk="0" h="2101" w="2183">
                  <a:moveTo>
                    <a:pt x="1051" y="1"/>
                  </a:moveTo>
                  <a:cubicBezTo>
                    <a:pt x="915" y="1"/>
                    <a:pt x="778" y="27"/>
                    <a:pt x="648" y="81"/>
                  </a:cubicBezTo>
                  <a:cubicBezTo>
                    <a:pt x="256" y="242"/>
                    <a:pt x="0" y="626"/>
                    <a:pt x="0" y="1051"/>
                  </a:cubicBezTo>
                  <a:cubicBezTo>
                    <a:pt x="0" y="1631"/>
                    <a:pt x="470" y="2099"/>
                    <a:pt x="1050" y="2100"/>
                  </a:cubicBezTo>
                  <a:cubicBezTo>
                    <a:pt x="1475" y="2100"/>
                    <a:pt x="1857" y="1845"/>
                    <a:pt x="2020" y="1452"/>
                  </a:cubicBezTo>
                  <a:cubicBezTo>
                    <a:pt x="2183" y="1060"/>
                    <a:pt x="2092" y="609"/>
                    <a:pt x="1792" y="307"/>
                  </a:cubicBezTo>
                  <a:cubicBezTo>
                    <a:pt x="1592" y="107"/>
                    <a:pt x="1323" y="1"/>
                    <a:pt x="10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53"/>
          <p:cNvGrpSpPr/>
          <p:nvPr/>
        </p:nvGrpSpPr>
        <p:grpSpPr>
          <a:xfrm>
            <a:off x="2617780" y="2770641"/>
            <a:ext cx="374244" cy="425692"/>
            <a:chOff x="2515275" y="2759525"/>
            <a:chExt cx="393900" cy="448050"/>
          </a:xfrm>
        </p:grpSpPr>
        <p:sp>
          <p:nvSpPr>
            <p:cNvPr id="2039" name="Google Shape;2039;p53"/>
            <p:cNvSpPr/>
            <p:nvPr/>
          </p:nvSpPr>
          <p:spPr>
            <a:xfrm>
              <a:off x="2745425" y="3050075"/>
              <a:ext cx="163750" cy="157500"/>
            </a:xfrm>
            <a:custGeom>
              <a:rect b="b" l="l" r="r" t="t"/>
              <a:pathLst>
                <a:path extrusionOk="0" h="6300" w="6550">
                  <a:moveTo>
                    <a:pt x="4141" y="1664"/>
                  </a:moveTo>
                  <a:lnTo>
                    <a:pt x="4883" y="2407"/>
                  </a:lnTo>
                  <a:lnTo>
                    <a:pt x="4141" y="3151"/>
                  </a:lnTo>
                  <a:lnTo>
                    <a:pt x="4883" y="3893"/>
                  </a:lnTo>
                  <a:lnTo>
                    <a:pt x="4141" y="4635"/>
                  </a:lnTo>
                  <a:lnTo>
                    <a:pt x="3398" y="3893"/>
                  </a:lnTo>
                  <a:lnTo>
                    <a:pt x="2656" y="4635"/>
                  </a:lnTo>
                  <a:lnTo>
                    <a:pt x="1914" y="3893"/>
                  </a:lnTo>
                  <a:lnTo>
                    <a:pt x="2656" y="3151"/>
                  </a:lnTo>
                  <a:lnTo>
                    <a:pt x="1914" y="2407"/>
                  </a:lnTo>
                  <a:lnTo>
                    <a:pt x="2656" y="1664"/>
                  </a:lnTo>
                  <a:lnTo>
                    <a:pt x="3398" y="2407"/>
                  </a:lnTo>
                  <a:lnTo>
                    <a:pt x="4141" y="1664"/>
                  </a:lnTo>
                  <a:close/>
                  <a:moveTo>
                    <a:pt x="3400" y="0"/>
                  </a:moveTo>
                  <a:cubicBezTo>
                    <a:pt x="2580" y="0"/>
                    <a:pt x="1774" y="320"/>
                    <a:pt x="1171" y="924"/>
                  </a:cubicBezTo>
                  <a:cubicBezTo>
                    <a:pt x="270" y="1824"/>
                    <a:pt x="1" y="3178"/>
                    <a:pt x="489" y="4356"/>
                  </a:cubicBezTo>
                  <a:cubicBezTo>
                    <a:pt x="976" y="5534"/>
                    <a:pt x="2125" y="6300"/>
                    <a:pt x="3398" y="6300"/>
                  </a:cubicBezTo>
                  <a:cubicBezTo>
                    <a:pt x="5138" y="6300"/>
                    <a:pt x="6549" y="4891"/>
                    <a:pt x="6549" y="3151"/>
                  </a:cubicBezTo>
                  <a:cubicBezTo>
                    <a:pt x="6549" y="1877"/>
                    <a:pt x="5781" y="728"/>
                    <a:pt x="4604" y="240"/>
                  </a:cubicBezTo>
                  <a:cubicBezTo>
                    <a:pt x="4214" y="79"/>
                    <a:pt x="3806" y="0"/>
                    <a:pt x="3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2515275" y="2929450"/>
              <a:ext cx="284525" cy="225625"/>
            </a:xfrm>
            <a:custGeom>
              <a:rect b="b" l="l" r="r" t="t"/>
              <a:pathLst>
                <a:path extrusionOk="0" h="9025" w="11381">
                  <a:moveTo>
                    <a:pt x="3602" y="1"/>
                  </a:moveTo>
                  <a:cubicBezTo>
                    <a:pt x="1490" y="859"/>
                    <a:pt x="1" y="2929"/>
                    <a:pt x="1" y="5349"/>
                  </a:cubicBezTo>
                  <a:lnTo>
                    <a:pt x="2" y="5349"/>
                  </a:lnTo>
                  <a:lnTo>
                    <a:pt x="2" y="9025"/>
                  </a:lnTo>
                  <a:lnTo>
                    <a:pt x="8552" y="9025"/>
                  </a:lnTo>
                  <a:cubicBezTo>
                    <a:pt x="8464" y="8687"/>
                    <a:pt x="8403" y="8339"/>
                    <a:pt x="8403" y="7976"/>
                  </a:cubicBezTo>
                  <a:cubicBezTo>
                    <a:pt x="8403" y="6086"/>
                    <a:pt x="9664" y="4504"/>
                    <a:pt x="11380" y="3976"/>
                  </a:cubicBezTo>
                  <a:cubicBezTo>
                    <a:pt x="10938" y="2164"/>
                    <a:pt x="9635" y="698"/>
                    <a:pt x="7935" y="7"/>
                  </a:cubicBezTo>
                  <a:cubicBezTo>
                    <a:pt x="7302" y="390"/>
                    <a:pt x="6568" y="625"/>
                    <a:pt x="5776" y="625"/>
                  </a:cubicBezTo>
                  <a:cubicBezTo>
                    <a:pt x="4977" y="625"/>
                    <a:pt x="4238" y="388"/>
                    <a:pt x="36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2580975" y="2759525"/>
              <a:ext cx="157525" cy="159275"/>
            </a:xfrm>
            <a:custGeom>
              <a:rect b="b" l="l" r="r" t="t"/>
              <a:pathLst>
                <a:path extrusionOk="0" h="6371" w="6301">
                  <a:moveTo>
                    <a:pt x="3150" y="0"/>
                  </a:moveTo>
                  <a:cubicBezTo>
                    <a:pt x="1412" y="0"/>
                    <a:pt x="1" y="1480"/>
                    <a:pt x="1" y="3220"/>
                  </a:cubicBezTo>
                  <a:cubicBezTo>
                    <a:pt x="1" y="4960"/>
                    <a:pt x="1410" y="6371"/>
                    <a:pt x="3150" y="6371"/>
                  </a:cubicBezTo>
                  <a:cubicBezTo>
                    <a:pt x="4890" y="6371"/>
                    <a:pt x="6301" y="4960"/>
                    <a:pt x="6301" y="3220"/>
                  </a:cubicBezTo>
                  <a:cubicBezTo>
                    <a:pt x="6301" y="1480"/>
                    <a:pt x="4890" y="0"/>
                    <a:pt x="3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53"/>
          <p:cNvGrpSpPr/>
          <p:nvPr/>
        </p:nvGrpSpPr>
        <p:grpSpPr>
          <a:xfrm>
            <a:off x="1885277" y="2770641"/>
            <a:ext cx="425787" cy="425740"/>
            <a:chOff x="1744300" y="2759525"/>
            <a:chExt cx="448150" cy="448100"/>
          </a:xfrm>
        </p:grpSpPr>
        <p:sp>
          <p:nvSpPr>
            <p:cNvPr id="2043" name="Google Shape;2043;p53"/>
            <p:cNvSpPr/>
            <p:nvPr/>
          </p:nvSpPr>
          <p:spPr>
            <a:xfrm>
              <a:off x="1902700" y="2780400"/>
              <a:ext cx="131300" cy="182150"/>
            </a:xfrm>
            <a:custGeom>
              <a:rect b="b" l="l" r="r" t="t"/>
              <a:pathLst>
                <a:path extrusionOk="0" h="7286" w="5252">
                  <a:moveTo>
                    <a:pt x="2625" y="0"/>
                  </a:moveTo>
                  <a:cubicBezTo>
                    <a:pt x="1193" y="0"/>
                    <a:pt x="26" y="1147"/>
                    <a:pt x="0" y="2578"/>
                  </a:cubicBezTo>
                  <a:cubicBezTo>
                    <a:pt x="0" y="3398"/>
                    <a:pt x="396" y="4174"/>
                    <a:pt x="1051" y="4668"/>
                  </a:cubicBezTo>
                  <a:lnTo>
                    <a:pt x="1051" y="6237"/>
                  </a:lnTo>
                  <a:lnTo>
                    <a:pt x="2100" y="6237"/>
                  </a:lnTo>
                  <a:lnTo>
                    <a:pt x="2100" y="7286"/>
                  </a:lnTo>
                  <a:lnTo>
                    <a:pt x="3151" y="7286"/>
                  </a:lnTo>
                  <a:lnTo>
                    <a:pt x="3151" y="6237"/>
                  </a:lnTo>
                  <a:lnTo>
                    <a:pt x="4200" y="6237"/>
                  </a:lnTo>
                  <a:lnTo>
                    <a:pt x="4200" y="4668"/>
                  </a:lnTo>
                  <a:cubicBezTo>
                    <a:pt x="4855" y="4174"/>
                    <a:pt x="5251" y="3398"/>
                    <a:pt x="5251" y="2578"/>
                  </a:cubicBezTo>
                  <a:cubicBezTo>
                    <a:pt x="5226" y="1147"/>
                    <a:pt x="4056" y="0"/>
                    <a:pt x="2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2060200" y="2831250"/>
              <a:ext cx="52575" cy="26300"/>
            </a:xfrm>
            <a:custGeom>
              <a:rect b="b" l="l" r="r" t="t"/>
              <a:pathLst>
                <a:path extrusionOk="0" h="1052" w="2103">
                  <a:moveTo>
                    <a:pt x="1" y="1"/>
                  </a:moveTo>
                  <a:lnTo>
                    <a:pt x="1" y="1052"/>
                  </a:lnTo>
                  <a:lnTo>
                    <a:pt x="2102" y="1052"/>
                  </a:lnTo>
                  <a:lnTo>
                    <a:pt x="21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1823925" y="2831250"/>
              <a:ext cx="52525" cy="26300"/>
            </a:xfrm>
            <a:custGeom>
              <a:rect b="b" l="l" r="r" t="t"/>
              <a:pathLst>
                <a:path extrusionOk="0" h="1052" w="2101">
                  <a:moveTo>
                    <a:pt x="0" y="1"/>
                  </a:moveTo>
                  <a:lnTo>
                    <a:pt x="0" y="1052"/>
                  </a:lnTo>
                  <a:lnTo>
                    <a:pt x="2100" y="1052"/>
                  </a:lnTo>
                  <a:lnTo>
                    <a:pt x="21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2041350" y="2759525"/>
              <a:ext cx="58600" cy="50750"/>
            </a:xfrm>
            <a:custGeom>
              <a:rect b="b" l="l" r="r" t="t"/>
              <a:pathLst>
                <a:path extrusionOk="0" h="2030" w="2344">
                  <a:moveTo>
                    <a:pt x="1819" y="0"/>
                  </a:moveTo>
                  <a:lnTo>
                    <a:pt x="0" y="1120"/>
                  </a:lnTo>
                  <a:lnTo>
                    <a:pt x="525" y="2030"/>
                  </a:lnTo>
                  <a:lnTo>
                    <a:pt x="2344" y="909"/>
                  </a:lnTo>
                  <a:lnTo>
                    <a:pt x="18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1836700" y="2879400"/>
              <a:ext cx="58650" cy="49000"/>
            </a:xfrm>
            <a:custGeom>
              <a:rect b="b" l="l" r="r" t="t"/>
              <a:pathLst>
                <a:path extrusionOk="0" h="1960" w="2346">
                  <a:moveTo>
                    <a:pt x="1819" y="0"/>
                  </a:moveTo>
                  <a:lnTo>
                    <a:pt x="0" y="1051"/>
                  </a:lnTo>
                  <a:lnTo>
                    <a:pt x="526" y="1960"/>
                  </a:lnTo>
                  <a:lnTo>
                    <a:pt x="2345" y="910"/>
                  </a:lnTo>
                  <a:lnTo>
                    <a:pt x="18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2041350" y="2879400"/>
              <a:ext cx="58600" cy="49000"/>
            </a:xfrm>
            <a:custGeom>
              <a:rect b="b" l="l" r="r" t="t"/>
              <a:pathLst>
                <a:path extrusionOk="0" h="1960" w="2344">
                  <a:moveTo>
                    <a:pt x="525" y="0"/>
                  </a:moveTo>
                  <a:lnTo>
                    <a:pt x="0" y="910"/>
                  </a:lnTo>
                  <a:lnTo>
                    <a:pt x="1819" y="1960"/>
                  </a:lnTo>
                  <a:lnTo>
                    <a:pt x="2344" y="1051"/>
                  </a:lnTo>
                  <a:lnTo>
                    <a:pt x="5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1836700" y="2759525"/>
              <a:ext cx="58650" cy="50750"/>
            </a:xfrm>
            <a:custGeom>
              <a:rect b="b" l="l" r="r" t="t"/>
              <a:pathLst>
                <a:path extrusionOk="0" h="2030" w="2346">
                  <a:moveTo>
                    <a:pt x="526" y="0"/>
                  </a:moveTo>
                  <a:lnTo>
                    <a:pt x="0" y="909"/>
                  </a:lnTo>
                  <a:lnTo>
                    <a:pt x="1819" y="2030"/>
                  </a:lnTo>
                  <a:lnTo>
                    <a:pt x="2345" y="1120"/>
                  </a:lnTo>
                  <a:lnTo>
                    <a:pt x="5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1793575" y="2943300"/>
              <a:ext cx="109150" cy="105025"/>
            </a:xfrm>
            <a:custGeom>
              <a:rect b="b" l="l" r="r" t="t"/>
              <a:pathLst>
                <a:path extrusionOk="0" h="4201" w="4366">
                  <a:moveTo>
                    <a:pt x="2265" y="0"/>
                  </a:moveTo>
                  <a:cubicBezTo>
                    <a:pt x="1415" y="0"/>
                    <a:pt x="650" y="511"/>
                    <a:pt x="325" y="1296"/>
                  </a:cubicBezTo>
                  <a:cubicBezTo>
                    <a:pt x="1" y="2081"/>
                    <a:pt x="179" y="2985"/>
                    <a:pt x="781" y="3585"/>
                  </a:cubicBezTo>
                  <a:cubicBezTo>
                    <a:pt x="1182" y="3987"/>
                    <a:pt x="1720" y="4200"/>
                    <a:pt x="2267" y="4200"/>
                  </a:cubicBezTo>
                  <a:cubicBezTo>
                    <a:pt x="2537" y="4200"/>
                    <a:pt x="2810" y="4148"/>
                    <a:pt x="3069" y="4041"/>
                  </a:cubicBezTo>
                  <a:cubicBezTo>
                    <a:pt x="3853" y="3715"/>
                    <a:pt x="4365" y="2949"/>
                    <a:pt x="4365" y="2100"/>
                  </a:cubicBezTo>
                  <a:cubicBezTo>
                    <a:pt x="4365" y="940"/>
                    <a:pt x="3424" y="0"/>
                    <a:pt x="2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1744300" y="3059400"/>
              <a:ext cx="210925" cy="148225"/>
            </a:xfrm>
            <a:custGeom>
              <a:rect b="b" l="l" r="r" t="t"/>
              <a:pathLst>
                <a:path extrusionOk="0" h="5929" w="8437">
                  <a:moveTo>
                    <a:pt x="2393" y="0"/>
                  </a:moveTo>
                  <a:cubicBezTo>
                    <a:pt x="1001" y="684"/>
                    <a:pt x="0" y="2136"/>
                    <a:pt x="0" y="3793"/>
                  </a:cubicBezTo>
                  <a:lnTo>
                    <a:pt x="0" y="5929"/>
                  </a:lnTo>
                  <a:lnTo>
                    <a:pt x="8436" y="5929"/>
                  </a:lnTo>
                  <a:lnTo>
                    <a:pt x="8436" y="3757"/>
                  </a:lnTo>
                  <a:cubicBezTo>
                    <a:pt x="8436" y="2102"/>
                    <a:pt x="7471" y="684"/>
                    <a:pt x="6079" y="0"/>
                  </a:cubicBezTo>
                  <a:cubicBezTo>
                    <a:pt x="5531" y="405"/>
                    <a:pt x="4884" y="607"/>
                    <a:pt x="4236" y="607"/>
                  </a:cubicBezTo>
                  <a:cubicBezTo>
                    <a:pt x="3589" y="607"/>
                    <a:pt x="2941" y="405"/>
                    <a:pt x="2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2029850" y="2943300"/>
              <a:ext cx="109150" cy="105025"/>
            </a:xfrm>
            <a:custGeom>
              <a:rect b="b" l="l" r="r" t="t"/>
              <a:pathLst>
                <a:path extrusionOk="0" h="4201" w="4366">
                  <a:moveTo>
                    <a:pt x="2265" y="0"/>
                  </a:moveTo>
                  <a:cubicBezTo>
                    <a:pt x="1417" y="0"/>
                    <a:pt x="650" y="511"/>
                    <a:pt x="326" y="1296"/>
                  </a:cubicBezTo>
                  <a:cubicBezTo>
                    <a:pt x="1" y="2081"/>
                    <a:pt x="181" y="2985"/>
                    <a:pt x="781" y="3585"/>
                  </a:cubicBezTo>
                  <a:cubicBezTo>
                    <a:pt x="1182" y="3987"/>
                    <a:pt x="1720" y="4200"/>
                    <a:pt x="2267" y="4200"/>
                  </a:cubicBezTo>
                  <a:cubicBezTo>
                    <a:pt x="2537" y="4200"/>
                    <a:pt x="2810" y="4148"/>
                    <a:pt x="3069" y="4041"/>
                  </a:cubicBezTo>
                  <a:cubicBezTo>
                    <a:pt x="3855" y="3715"/>
                    <a:pt x="4365" y="2949"/>
                    <a:pt x="4365" y="2100"/>
                  </a:cubicBezTo>
                  <a:cubicBezTo>
                    <a:pt x="4365" y="940"/>
                    <a:pt x="3426" y="0"/>
                    <a:pt x="2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1981475" y="3059400"/>
              <a:ext cx="210975" cy="148225"/>
            </a:xfrm>
            <a:custGeom>
              <a:rect b="b" l="l" r="r" t="t"/>
              <a:pathLst>
                <a:path extrusionOk="0" h="5929" w="8439">
                  <a:moveTo>
                    <a:pt x="2357" y="0"/>
                  </a:moveTo>
                  <a:cubicBezTo>
                    <a:pt x="965" y="684"/>
                    <a:pt x="0" y="2102"/>
                    <a:pt x="0" y="3757"/>
                  </a:cubicBezTo>
                  <a:lnTo>
                    <a:pt x="0" y="5929"/>
                  </a:lnTo>
                  <a:lnTo>
                    <a:pt x="8438" y="5929"/>
                  </a:lnTo>
                  <a:lnTo>
                    <a:pt x="8438" y="3757"/>
                  </a:lnTo>
                  <a:cubicBezTo>
                    <a:pt x="8438" y="2102"/>
                    <a:pt x="7437" y="684"/>
                    <a:pt x="6045" y="0"/>
                  </a:cubicBezTo>
                  <a:lnTo>
                    <a:pt x="6043" y="0"/>
                  </a:lnTo>
                  <a:cubicBezTo>
                    <a:pt x="5496" y="405"/>
                    <a:pt x="4848" y="607"/>
                    <a:pt x="4200" y="607"/>
                  </a:cubicBezTo>
                  <a:cubicBezTo>
                    <a:pt x="3553" y="607"/>
                    <a:pt x="2905" y="405"/>
                    <a:pt x="23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53"/>
          <p:cNvGrpSpPr/>
          <p:nvPr/>
        </p:nvGrpSpPr>
        <p:grpSpPr>
          <a:xfrm>
            <a:off x="1193628" y="2770641"/>
            <a:ext cx="395455" cy="425740"/>
            <a:chOff x="1016325" y="2759525"/>
            <a:chExt cx="416225" cy="448100"/>
          </a:xfrm>
        </p:grpSpPr>
        <p:sp>
          <p:nvSpPr>
            <p:cNvPr id="2055" name="Google Shape;2055;p53"/>
            <p:cNvSpPr/>
            <p:nvPr/>
          </p:nvSpPr>
          <p:spPr>
            <a:xfrm>
              <a:off x="1024000" y="2767200"/>
              <a:ext cx="71100" cy="71075"/>
            </a:xfrm>
            <a:custGeom>
              <a:rect b="b" l="l" r="r" t="t"/>
              <a:pathLst>
                <a:path extrusionOk="0" h="2843" w="2844">
                  <a:moveTo>
                    <a:pt x="2843" y="0"/>
                  </a:moveTo>
                  <a:lnTo>
                    <a:pt x="1" y="2842"/>
                  </a:lnTo>
                  <a:lnTo>
                    <a:pt x="2843" y="2842"/>
                  </a:lnTo>
                  <a:lnTo>
                    <a:pt x="2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1016325" y="2759525"/>
              <a:ext cx="315075" cy="448100"/>
            </a:xfrm>
            <a:custGeom>
              <a:rect b="b" l="l" r="r" t="t"/>
              <a:pathLst>
                <a:path extrusionOk="0" h="17924" w="12603">
                  <a:moveTo>
                    <a:pt x="10501" y="2100"/>
                  </a:moveTo>
                  <a:lnTo>
                    <a:pt x="10501" y="3149"/>
                  </a:lnTo>
                  <a:lnTo>
                    <a:pt x="6301" y="3149"/>
                  </a:lnTo>
                  <a:lnTo>
                    <a:pt x="6301" y="2100"/>
                  </a:lnTo>
                  <a:close/>
                  <a:moveTo>
                    <a:pt x="4201" y="0"/>
                  </a:moveTo>
                  <a:lnTo>
                    <a:pt x="4201" y="4200"/>
                  </a:lnTo>
                  <a:lnTo>
                    <a:pt x="1" y="4200"/>
                  </a:lnTo>
                  <a:lnTo>
                    <a:pt x="1" y="17924"/>
                  </a:lnTo>
                  <a:lnTo>
                    <a:pt x="12603" y="17924"/>
                  </a:lnTo>
                  <a:lnTo>
                    <a:pt x="12603" y="15344"/>
                  </a:lnTo>
                  <a:cubicBezTo>
                    <a:pt x="11941" y="15635"/>
                    <a:pt x="11226" y="15788"/>
                    <a:pt x="10503" y="15788"/>
                  </a:cubicBezTo>
                  <a:lnTo>
                    <a:pt x="2101" y="15788"/>
                  </a:lnTo>
                  <a:lnTo>
                    <a:pt x="2101" y="14738"/>
                  </a:lnTo>
                  <a:lnTo>
                    <a:pt x="7384" y="14738"/>
                  </a:lnTo>
                  <a:cubicBezTo>
                    <a:pt x="6656" y="14195"/>
                    <a:pt x="6066" y="13478"/>
                    <a:pt x="5696" y="12638"/>
                  </a:cubicBezTo>
                  <a:lnTo>
                    <a:pt x="2101" y="12638"/>
                  </a:lnTo>
                  <a:lnTo>
                    <a:pt x="2101" y="11587"/>
                  </a:lnTo>
                  <a:lnTo>
                    <a:pt x="5358" y="11587"/>
                  </a:lnTo>
                  <a:cubicBezTo>
                    <a:pt x="5216" y="10895"/>
                    <a:pt x="5216" y="10180"/>
                    <a:pt x="5358" y="9487"/>
                  </a:cubicBezTo>
                  <a:lnTo>
                    <a:pt x="2101" y="9487"/>
                  </a:lnTo>
                  <a:lnTo>
                    <a:pt x="2101" y="8438"/>
                  </a:lnTo>
                  <a:lnTo>
                    <a:pt x="5696" y="8438"/>
                  </a:lnTo>
                  <a:cubicBezTo>
                    <a:pt x="6066" y="7596"/>
                    <a:pt x="6656" y="6880"/>
                    <a:pt x="7384" y="6338"/>
                  </a:cubicBezTo>
                  <a:lnTo>
                    <a:pt x="2101" y="6338"/>
                  </a:lnTo>
                  <a:lnTo>
                    <a:pt x="2101" y="5287"/>
                  </a:lnTo>
                  <a:lnTo>
                    <a:pt x="10503" y="5287"/>
                  </a:lnTo>
                  <a:cubicBezTo>
                    <a:pt x="11226" y="5289"/>
                    <a:pt x="11941" y="5440"/>
                    <a:pt x="12603" y="5733"/>
                  </a:cubicBezTo>
                  <a:lnTo>
                    <a:pt x="12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1361475" y="3105525"/>
              <a:ext cx="71075" cy="71125"/>
            </a:xfrm>
            <a:custGeom>
              <a:rect b="b" l="l" r="r" t="t"/>
              <a:pathLst>
                <a:path extrusionOk="0" h="2845" w="2843">
                  <a:moveTo>
                    <a:pt x="743" y="0"/>
                  </a:moveTo>
                  <a:cubicBezTo>
                    <a:pt x="522" y="273"/>
                    <a:pt x="271" y="521"/>
                    <a:pt x="0" y="744"/>
                  </a:cubicBezTo>
                  <a:lnTo>
                    <a:pt x="2101" y="2844"/>
                  </a:lnTo>
                  <a:lnTo>
                    <a:pt x="2843" y="2100"/>
                  </a:lnTo>
                  <a:lnTo>
                    <a:pt x="7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1226500" y="3062300"/>
              <a:ext cx="104775" cy="65650"/>
            </a:xfrm>
            <a:custGeom>
              <a:rect b="b" l="l" r="r" t="t"/>
              <a:pathLst>
                <a:path extrusionOk="0" h="2626" w="4191">
                  <a:moveTo>
                    <a:pt x="2096" y="1"/>
                  </a:moveTo>
                  <a:cubicBezTo>
                    <a:pt x="956" y="1"/>
                    <a:pt x="30" y="913"/>
                    <a:pt x="1" y="2046"/>
                  </a:cubicBezTo>
                  <a:cubicBezTo>
                    <a:pt x="620" y="2406"/>
                    <a:pt x="1330" y="2626"/>
                    <a:pt x="2096" y="2626"/>
                  </a:cubicBezTo>
                  <a:cubicBezTo>
                    <a:pt x="2862" y="2626"/>
                    <a:pt x="3572" y="2404"/>
                    <a:pt x="4191" y="2046"/>
                  </a:cubicBezTo>
                  <a:cubicBezTo>
                    <a:pt x="4160" y="913"/>
                    <a:pt x="3234" y="1"/>
                    <a:pt x="2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1173825" y="2917925"/>
              <a:ext cx="210100" cy="177200"/>
            </a:xfrm>
            <a:custGeom>
              <a:rect b="b" l="l" r="r" t="t"/>
              <a:pathLst>
                <a:path extrusionOk="0" h="7088" w="8404">
                  <a:moveTo>
                    <a:pt x="4203" y="0"/>
                  </a:moveTo>
                  <a:cubicBezTo>
                    <a:pt x="1883" y="0"/>
                    <a:pt x="3" y="1881"/>
                    <a:pt x="3" y="4200"/>
                  </a:cubicBezTo>
                  <a:lnTo>
                    <a:pt x="1" y="4200"/>
                  </a:lnTo>
                  <a:cubicBezTo>
                    <a:pt x="1" y="5322"/>
                    <a:pt x="447" y="6335"/>
                    <a:pt x="1163" y="7087"/>
                  </a:cubicBezTo>
                  <a:cubicBezTo>
                    <a:pt x="1383" y="6253"/>
                    <a:pt x="1935" y="5543"/>
                    <a:pt x="2693" y="5128"/>
                  </a:cubicBezTo>
                  <a:cubicBezTo>
                    <a:pt x="2106" y="4521"/>
                    <a:pt x="1940" y="3624"/>
                    <a:pt x="2269" y="2848"/>
                  </a:cubicBezTo>
                  <a:cubicBezTo>
                    <a:pt x="2598" y="2073"/>
                    <a:pt x="3359" y="1569"/>
                    <a:pt x="4203" y="1569"/>
                  </a:cubicBezTo>
                  <a:cubicBezTo>
                    <a:pt x="5045" y="1569"/>
                    <a:pt x="5806" y="2073"/>
                    <a:pt x="6135" y="2848"/>
                  </a:cubicBezTo>
                  <a:cubicBezTo>
                    <a:pt x="6464" y="3624"/>
                    <a:pt x="6298" y="4521"/>
                    <a:pt x="5713" y="5128"/>
                  </a:cubicBezTo>
                  <a:cubicBezTo>
                    <a:pt x="6469" y="5543"/>
                    <a:pt x="7023" y="6253"/>
                    <a:pt x="7241" y="7087"/>
                  </a:cubicBezTo>
                  <a:cubicBezTo>
                    <a:pt x="7957" y="6335"/>
                    <a:pt x="8403" y="5322"/>
                    <a:pt x="8403" y="4200"/>
                  </a:cubicBezTo>
                  <a:cubicBezTo>
                    <a:pt x="8403" y="1879"/>
                    <a:pt x="6522" y="0"/>
                    <a:pt x="4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1250550" y="2983550"/>
              <a:ext cx="54600" cy="52525"/>
            </a:xfrm>
            <a:custGeom>
              <a:rect b="b" l="l" r="r" t="t"/>
              <a:pathLst>
                <a:path extrusionOk="0" h="2101" w="2184">
                  <a:moveTo>
                    <a:pt x="1133" y="0"/>
                  </a:moveTo>
                  <a:cubicBezTo>
                    <a:pt x="860" y="0"/>
                    <a:pt x="592" y="107"/>
                    <a:pt x="392" y="309"/>
                  </a:cubicBezTo>
                  <a:cubicBezTo>
                    <a:pt x="90" y="609"/>
                    <a:pt x="1" y="1059"/>
                    <a:pt x="164" y="1452"/>
                  </a:cubicBezTo>
                  <a:cubicBezTo>
                    <a:pt x="326" y="1845"/>
                    <a:pt x="709" y="2100"/>
                    <a:pt x="1134" y="2100"/>
                  </a:cubicBezTo>
                  <a:cubicBezTo>
                    <a:pt x="1713" y="2100"/>
                    <a:pt x="2183" y="1630"/>
                    <a:pt x="2183" y="1051"/>
                  </a:cubicBezTo>
                  <a:cubicBezTo>
                    <a:pt x="2183" y="626"/>
                    <a:pt x="1928" y="243"/>
                    <a:pt x="1535" y="81"/>
                  </a:cubicBezTo>
                  <a:cubicBezTo>
                    <a:pt x="1405" y="27"/>
                    <a:pt x="1268" y="0"/>
                    <a:pt x="1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53"/>
          <p:cNvGrpSpPr/>
          <p:nvPr/>
        </p:nvGrpSpPr>
        <p:grpSpPr>
          <a:xfrm>
            <a:off x="7539465" y="2111177"/>
            <a:ext cx="425740" cy="425787"/>
            <a:chOff x="7695450" y="2065425"/>
            <a:chExt cx="448100" cy="448150"/>
          </a:xfrm>
        </p:grpSpPr>
        <p:sp>
          <p:nvSpPr>
            <p:cNvPr id="2062" name="Google Shape;2062;p53"/>
            <p:cNvSpPr/>
            <p:nvPr/>
          </p:nvSpPr>
          <p:spPr>
            <a:xfrm>
              <a:off x="7756175" y="2065425"/>
              <a:ext cx="387375" cy="357450"/>
            </a:xfrm>
            <a:custGeom>
              <a:rect b="b" l="l" r="r" t="t"/>
              <a:pathLst>
                <a:path extrusionOk="0" h="14298" w="15495">
                  <a:moveTo>
                    <a:pt x="1" y="5162"/>
                  </a:moveTo>
                  <a:lnTo>
                    <a:pt x="1" y="5162"/>
                  </a:lnTo>
                  <a:cubicBezTo>
                    <a:pt x="0" y="5169"/>
                    <a:pt x="0" y="5172"/>
                    <a:pt x="0" y="5172"/>
                  </a:cubicBezTo>
                  <a:cubicBezTo>
                    <a:pt x="0" y="5172"/>
                    <a:pt x="0" y="5168"/>
                    <a:pt x="1" y="5162"/>
                  </a:cubicBezTo>
                  <a:close/>
                  <a:moveTo>
                    <a:pt x="6534" y="0"/>
                  </a:moveTo>
                  <a:lnTo>
                    <a:pt x="6532" y="2"/>
                  </a:lnTo>
                  <a:cubicBezTo>
                    <a:pt x="4535" y="2"/>
                    <a:pt x="2637" y="674"/>
                    <a:pt x="978" y="1980"/>
                  </a:cubicBezTo>
                  <a:lnTo>
                    <a:pt x="148" y="1380"/>
                  </a:lnTo>
                  <a:cubicBezTo>
                    <a:pt x="143" y="1482"/>
                    <a:pt x="9" y="4958"/>
                    <a:pt x="1" y="5162"/>
                  </a:cubicBezTo>
                  <a:lnTo>
                    <a:pt x="1" y="5162"/>
                  </a:lnTo>
                  <a:lnTo>
                    <a:pt x="3551" y="3849"/>
                  </a:lnTo>
                  <a:lnTo>
                    <a:pt x="2764" y="3282"/>
                  </a:lnTo>
                  <a:cubicBezTo>
                    <a:pt x="3909" y="2505"/>
                    <a:pt x="5241" y="2136"/>
                    <a:pt x="6534" y="2136"/>
                  </a:cubicBezTo>
                  <a:cubicBezTo>
                    <a:pt x="10294" y="2136"/>
                    <a:pt x="13361" y="5203"/>
                    <a:pt x="13361" y="8963"/>
                  </a:cubicBezTo>
                  <a:cubicBezTo>
                    <a:pt x="13361" y="10254"/>
                    <a:pt x="13002" y="11462"/>
                    <a:pt x="12363" y="12491"/>
                  </a:cubicBezTo>
                  <a:lnTo>
                    <a:pt x="14012" y="12071"/>
                  </a:lnTo>
                  <a:lnTo>
                    <a:pt x="13686" y="14298"/>
                  </a:lnTo>
                  <a:cubicBezTo>
                    <a:pt x="14799" y="12806"/>
                    <a:pt x="15495" y="10958"/>
                    <a:pt x="15495" y="8961"/>
                  </a:cubicBezTo>
                  <a:cubicBezTo>
                    <a:pt x="15495" y="4036"/>
                    <a:pt x="11459" y="0"/>
                    <a:pt x="65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7695450" y="2170350"/>
              <a:ext cx="379525" cy="343225"/>
            </a:xfrm>
            <a:custGeom>
              <a:rect b="b" l="l" r="r" t="t"/>
              <a:pathLst>
                <a:path extrusionOk="0" h="13729" w="15181">
                  <a:moveTo>
                    <a:pt x="15181" y="9272"/>
                  </a:moveTo>
                  <a:lnTo>
                    <a:pt x="15181" y="9272"/>
                  </a:lnTo>
                  <a:cubicBezTo>
                    <a:pt x="15181" y="9272"/>
                    <a:pt x="15180" y="9275"/>
                    <a:pt x="15179" y="9282"/>
                  </a:cubicBezTo>
                  <a:lnTo>
                    <a:pt x="15179" y="9282"/>
                  </a:lnTo>
                  <a:lnTo>
                    <a:pt x="15179" y="9282"/>
                  </a:lnTo>
                  <a:cubicBezTo>
                    <a:pt x="15180" y="9275"/>
                    <a:pt x="15181" y="9272"/>
                    <a:pt x="15181" y="9272"/>
                  </a:cubicBezTo>
                  <a:close/>
                  <a:moveTo>
                    <a:pt x="14622" y="13065"/>
                  </a:moveTo>
                  <a:lnTo>
                    <a:pt x="14622" y="13065"/>
                  </a:lnTo>
                  <a:cubicBezTo>
                    <a:pt x="14622" y="13066"/>
                    <a:pt x="14622" y="13066"/>
                    <a:pt x="14622" y="13067"/>
                  </a:cubicBezTo>
                  <a:cubicBezTo>
                    <a:pt x="14628" y="13072"/>
                    <a:pt x="14631" y="13075"/>
                    <a:pt x="14631" y="13075"/>
                  </a:cubicBezTo>
                  <a:cubicBezTo>
                    <a:pt x="14632" y="13075"/>
                    <a:pt x="14629" y="13071"/>
                    <a:pt x="14622" y="13065"/>
                  </a:cubicBezTo>
                  <a:close/>
                  <a:moveTo>
                    <a:pt x="1422" y="0"/>
                  </a:moveTo>
                  <a:cubicBezTo>
                    <a:pt x="540" y="1375"/>
                    <a:pt x="0" y="3014"/>
                    <a:pt x="0" y="4768"/>
                  </a:cubicBezTo>
                  <a:cubicBezTo>
                    <a:pt x="0" y="9693"/>
                    <a:pt x="4037" y="13728"/>
                    <a:pt x="8962" y="13729"/>
                  </a:cubicBezTo>
                  <a:lnTo>
                    <a:pt x="8962" y="13729"/>
                  </a:lnTo>
                  <a:cubicBezTo>
                    <a:pt x="10339" y="13728"/>
                    <a:pt x="11650" y="13379"/>
                    <a:pt x="12815" y="12811"/>
                  </a:cubicBezTo>
                  <a:lnTo>
                    <a:pt x="12826" y="12811"/>
                  </a:lnTo>
                  <a:cubicBezTo>
                    <a:pt x="13156" y="12654"/>
                    <a:pt x="13475" y="12474"/>
                    <a:pt x="13782" y="12275"/>
                  </a:cubicBezTo>
                  <a:cubicBezTo>
                    <a:pt x="13876" y="12359"/>
                    <a:pt x="14537" y="12981"/>
                    <a:pt x="14622" y="13065"/>
                  </a:cubicBezTo>
                  <a:lnTo>
                    <a:pt x="14622" y="13065"/>
                  </a:lnTo>
                  <a:cubicBezTo>
                    <a:pt x="14641" y="12933"/>
                    <a:pt x="15149" y="9483"/>
                    <a:pt x="15179" y="9282"/>
                  </a:cubicBezTo>
                  <a:lnTo>
                    <a:pt x="15179" y="9282"/>
                  </a:lnTo>
                  <a:lnTo>
                    <a:pt x="11504" y="10218"/>
                  </a:lnTo>
                  <a:lnTo>
                    <a:pt x="12145" y="10795"/>
                  </a:lnTo>
                  <a:cubicBezTo>
                    <a:pt x="11079" y="11361"/>
                    <a:pt x="10012" y="11594"/>
                    <a:pt x="8963" y="11594"/>
                  </a:cubicBezTo>
                  <a:cubicBezTo>
                    <a:pt x="5202" y="11594"/>
                    <a:pt x="2137" y="8527"/>
                    <a:pt x="2137" y="4768"/>
                  </a:cubicBezTo>
                  <a:cubicBezTo>
                    <a:pt x="2133" y="3804"/>
                    <a:pt x="2337" y="2851"/>
                    <a:pt x="2735" y="1973"/>
                  </a:cubicBezTo>
                  <a:lnTo>
                    <a:pt x="2735" y="1973"/>
                  </a:lnTo>
                  <a:lnTo>
                    <a:pt x="1317" y="2500"/>
                  </a:lnTo>
                  <a:lnTo>
                    <a:pt x="1422" y="0"/>
                  </a:lnTo>
                  <a:close/>
                  <a:moveTo>
                    <a:pt x="8962" y="13729"/>
                  </a:moveTo>
                  <a:cubicBezTo>
                    <a:pt x="8962" y="13729"/>
                    <a:pt x="8962" y="13729"/>
                    <a:pt x="8961" y="13729"/>
                  </a:cubicBezTo>
                  <a:lnTo>
                    <a:pt x="8963" y="13729"/>
                  </a:lnTo>
                  <a:cubicBezTo>
                    <a:pt x="8963" y="13729"/>
                    <a:pt x="8963" y="13729"/>
                    <a:pt x="8962" y="1372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7877000" y="2171375"/>
              <a:ext cx="81875" cy="78775"/>
            </a:xfrm>
            <a:custGeom>
              <a:rect b="b" l="l" r="r" t="t"/>
              <a:pathLst>
                <a:path extrusionOk="0" h="3151" w="3275">
                  <a:moveTo>
                    <a:pt x="1699" y="0"/>
                  </a:moveTo>
                  <a:cubicBezTo>
                    <a:pt x="1062" y="0"/>
                    <a:pt x="487" y="384"/>
                    <a:pt x="244" y="972"/>
                  </a:cubicBezTo>
                  <a:cubicBezTo>
                    <a:pt x="0" y="1560"/>
                    <a:pt x="136" y="2237"/>
                    <a:pt x="585" y="2688"/>
                  </a:cubicBezTo>
                  <a:cubicBezTo>
                    <a:pt x="886" y="2990"/>
                    <a:pt x="1289" y="3150"/>
                    <a:pt x="1699" y="3150"/>
                  </a:cubicBezTo>
                  <a:cubicBezTo>
                    <a:pt x="1902" y="3150"/>
                    <a:pt x="2107" y="3111"/>
                    <a:pt x="2303" y="3029"/>
                  </a:cubicBezTo>
                  <a:cubicBezTo>
                    <a:pt x="2891" y="2786"/>
                    <a:pt x="3275" y="2212"/>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7840700" y="2261800"/>
              <a:ext cx="157525" cy="119600"/>
            </a:xfrm>
            <a:custGeom>
              <a:rect b="b" l="l" r="r" t="t"/>
              <a:pathLst>
                <a:path extrusionOk="0" h="4784" w="6301">
                  <a:moveTo>
                    <a:pt x="1521" y="0"/>
                  </a:moveTo>
                  <a:cubicBezTo>
                    <a:pt x="612" y="552"/>
                    <a:pt x="0" y="1543"/>
                    <a:pt x="0" y="2683"/>
                  </a:cubicBezTo>
                  <a:lnTo>
                    <a:pt x="0" y="4783"/>
                  </a:lnTo>
                  <a:lnTo>
                    <a:pt x="6301" y="4783"/>
                  </a:lnTo>
                  <a:lnTo>
                    <a:pt x="6301" y="2683"/>
                  </a:lnTo>
                  <a:cubicBezTo>
                    <a:pt x="6301" y="1543"/>
                    <a:pt x="5689" y="552"/>
                    <a:pt x="4780" y="0"/>
                  </a:cubicBezTo>
                  <a:cubicBezTo>
                    <a:pt x="4329" y="359"/>
                    <a:pt x="3769" y="583"/>
                    <a:pt x="3150" y="583"/>
                  </a:cubicBezTo>
                  <a:cubicBezTo>
                    <a:pt x="2531" y="583"/>
                    <a:pt x="1970" y="359"/>
                    <a:pt x="15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53"/>
          <p:cNvSpPr/>
          <p:nvPr/>
        </p:nvSpPr>
        <p:spPr>
          <a:xfrm>
            <a:off x="6832923" y="2124139"/>
            <a:ext cx="425740" cy="399992"/>
          </a:xfrm>
          <a:custGeom>
            <a:rect b="b" l="l" r="r" t="t"/>
            <a:pathLst>
              <a:path extrusionOk="0" h="16840" w="17924">
                <a:moveTo>
                  <a:pt x="12110" y="1"/>
                </a:moveTo>
                <a:lnTo>
                  <a:pt x="12110" y="6337"/>
                </a:lnTo>
                <a:lnTo>
                  <a:pt x="10535" y="6337"/>
                </a:lnTo>
                <a:lnTo>
                  <a:pt x="10535" y="15790"/>
                </a:lnTo>
                <a:lnTo>
                  <a:pt x="9486" y="15790"/>
                </a:lnTo>
                <a:lnTo>
                  <a:pt x="9486" y="9490"/>
                </a:lnTo>
                <a:lnTo>
                  <a:pt x="5285" y="9490"/>
                </a:lnTo>
                <a:lnTo>
                  <a:pt x="5285" y="15790"/>
                </a:lnTo>
                <a:lnTo>
                  <a:pt x="4235" y="15790"/>
                </a:lnTo>
                <a:lnTo>
                  <a:pt x="4235" y="11590"/>
                </a:lnTo>
                <a:lnTo>
                  <a:pt x="1085" y="11590"/>
                </a:lnTo>
                <a:lnTo>
                  <a:pt x="1085" y="15790"/>
                </a:lnTo>
                <a:lnTo>
                  <a:pt x="0" y="15790"/>
                </a:lnTo>
                <a:lnTo>
                  <a:pt x="0" y="16839"/>
                </a:lnTo>
                <a:lnTo>
                  <a:pt x="15788" y="16839"/>
                </a:lnTo>
                <a:lnTo>
                  <a:pt x="15788" y="15790"/>
                </a:lnTo>
                <a:lnTo>
                  <a:pt x="14738" y="15790"/>
                </a:lnTo>
                <a:lnTo>
                  <a:pt x="14738" y="6337"/>
                </a:lnTo>
                <a:lnTo>
                  <a:pt x="13163" y="6337"/>
                </a:lnTo>
                <a:lnTo>
                  <a:pt x="13163" y="3152"/>
                </a:lnTo>
                <a:lnTo>
                  <a:pt x="17924" y="3152"/>
                </a:lnTo>
                <a:lnTo>
                  <a:pt x="15788" y="1576"/>
                </a:lnTo>
                <a:lnTo>
                  <a:pt x="179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7" name="Google Shape;2067;p53"/>
          <p:cNvGrpSpPr/>
          <p:nvPr/>
        </p:nvGrpSpPr>
        <p:grpSpPr>
          <a:xfrm>
            <a:off x="6125858" y="2111177"/>
            <a:ext cx="425835" cy="425787"/>
            <a:chOff x="6207600" y="2065425"/>
            <a:chExt cx="448200" cy="448150"/>
          </a:xfrm>
        </p:grpSpPr>
        <p:sp>
          <p:nvSpPr>
            <p:cNvPr id="2068" name="Google Shape;2068;p53"/>
            <p:cNvSpPr/>
            <p:nvPr/>
          </p:nvSpPr>
          <p:spPr>
            <a:xfrm>
              <a:off x="6207600" y="2065425"/>
              <a:ext cx="448200" cy="448150"/>
            </a:xfrm>
            <a:custGeom>
              <a:rect b="b" l="l" r="r" t="t"/>
              <a:pathLst>
                <a:path extrusionOk="0" h="17926" w="17928">
                  <a:moveTo>
                    <a:pt x="8965" y="3187"/>
                  </a:moveTo>
                  <a:lnTo>
                    <a:pt x="8965" y="3189"/>
                  </a:lnTo>
                  <a:cubicBezTo>
                    <a:pt x="12149" y="3189"/>
                    <a:pt x="14741" y="5779"/>
                    <a:pt x="14741" y="8965"/>
                  </a:cubicBezTo>
                  <a:cubicBezTo>
                    <a:pt x="14741" y="12150"/>
                    <a:pt x="12149" y="14740"/>
                    <a:pt x="8965" y="14740"/>
                  </a:cubicBezTo>
                  <a:cubicBezTo>
                    <a:pt x="5780" y="14740"/>
                    <a:pt x="3188" y="12148"/>
                    <a:pt x="3188" y="8963"/>
                  </a:cubicBezTo>
                  <a:cubicBezTo>
                    <a:pt x="3188" y="5778"/>
                    <a:pt x="5780" y="3187"/>
                    <a:pt x="8965" y="3187"/>
                  </a:cubicBezTo>
                  <a:close/>
                  <a:moveTo>
                    <a:pt x="7755" y="0"/>
                  </a:moveTo>
                  <a:lnTo>
                    <a:pt x="7367" y="71"/>
                  </a:lnTo>
                  <a:cubicBezTo>
                    <a:pt x="6106" y="299"/>
                    <a:pt x="4935" y="899"/>
                    <a:pt x="3889" y="1624"/>
                  </a:cubicBezTo>
                  <a:lnTo>
                    <a:pt x="3563" y="1850"/>
                  </a:lnTo>
                  <a:lnTo>
                    <a:pt x="3906" y="2880"/>
                  </a:lnTo>
                  <a:lnTo>
                    <a:pt x="2879" y="3907"/>
                  </a:lnTo>
                  <a:lnTo>
                    <a:pt x="1849" y="3564"/>
                  </a:lnTo>
                  <a:lnTo>
                    <a:pt x="1624" y="3887"/>
                  </a:lnTo>
                  <a:cubicBezTo>
                    <a:pt x="899" y="4934"/>
                    <a:pt x="299" y="6105"/>
                    <a:pt x="71" y="7367"/>
                  </a:cubicBezTo>
                  <a:lnTo>
                    <a:pt x="1" y="7753"/>
                  </a:lnTo>
                  <a:lnTo>
                    <a:pt x="1052" y="8238"/>
                  </a:lnTo>
                  <a:lnTo>
                    <a:pt x="1052" y="9690"/>
                  </a:lnTo>
                  <a:lnTo>
                    <a:pt x="2" y="10175"/>
                  </a:lnTo>
                  <a:lnTo>
                    <a:pt x="73" y="10561"/>
                  </a:lnTo>
                  <a:cubicBezTo>
                    <a:pt x="301" y="11822"/>
                    <a:pt x="899" y="12993"/>
                    <a:pt x="1626" y="14041"/>
                  </a:cubicBezTo>
                  <a:lnTo>
                    <a:pt x="1850" y="14363"/>
                  </a:lnTo>
                  <a:lnTo>
                    <a:pt x="2881" y="14020"/>
                  </a:lnTo>
                  <a:lnTo>
                    <a:pt x="3908" y="15047"/>
                  </a:lnTo>
                  <a:lnTo>
                    <a:pt x="3565" y="16077"/>
                  </a:lnTo>
                  <a:lnTo>
                    <a:pt x="3889" y="16338"/>
                  </a:lnTo>
                  <a:cubicBezTo>
                    <a:pt x="4935" y="17063"/>
                    <a:pt x="6106" y="17627"/>
                    <a:pt x="7367" y="17857"/>
                  </a:cubicBezTo>
                  <a:lnTo>
                    <a:pt x="7755" y="17926"/>
                  </a:lnTo>
                  <a:lnTo>
                    <a:pt x="8240" y="16957"/>
                  </a:lnTo>
                  <a:lnTo>
                    <a:pt x="9690" y="16957"/>
                  </a:lnTo>
                  <a:lnTo>
                    <a:pt x="10175" y="17926"/>
                  </a:lnTo>
                  <a:lnTo>
                    <a:pt x="10563" y="17857"/>
                  </a:lnTo>
                  <a:cubicBezTo>
                    <a:pt x="11823" y="17627"/>
                    <a:pt x="12994" y="17063"/>
                    <a:pt x="14041" y="16338"/>
                  </a:cubicBezTo>
                  <a:lnTo>
                    <a:pt x="14365" y="16077"/>
                  </a:lnTo>
                  <a:lnTo>
                    <a:pt x="14022" y="15047"/>
                  </a:lnTo>
                  <a:lnTo>
                    <a:pt x="15048" y="14020"/>
                  </a:lnTo>
                  <a:lnTo>
                    <a:pt x="16080" y="14363"/>
                  </a:lnTo>
                  <a:lnTo>
                    <a:pt x="16304" y="14041"/>
                  </a:lnTo>
                  <a:cubicBezTo>
                    <a:pt x="17029" y="12993"/>
                    <a:pt x="17629" y="11822"/>
                    <a:pt x="17857" y="10561"/>
                  </a:cubicBezTo>
                  <a:lnTo>
                    <a:pt x="17928" y="10175"/>
                  </a:lnTo>
                  <a:lnTo>
                    <a:pt x="16877" y="9690"/>
                  </a:lnTo>
                  <a:lnTo>
                    <a:pt x="16877" y="8238"/>
                  </a:lnTo>
                  <a:lnTo>
                    <a:pt x="17928" y="7753"/>
                  </a:lnTo>
                  <a:lnTo>
                    <a:pt x="17857" y="7365"/>
                  </a:lnTo>
                  <a:cubicBezTo>
                    <a:pt x="17629" y="6105"/>
                    <a:pt x="17029" y="4934"/>
                    <a:pt x="16304" y="3887"/>
                  </a:cubicBezTo>
                  <a:lnTo>
                    <a:pt x="16080" y="3563"/>
                  </a:lnTo>
                  <a:lnTo>
                    <a:pt x="15048" y="3906"/>
                  </a:lnTo>
                  <a:lnTo>
                    <a:pt x="14022" y="2880"/>
                  </a:lnTo>
                  <a:lnTo>
                    <a:pt x="14365" y="1848"/>
                  </a:lnTo>
                  <a:lnTo>
                    <a:pt x="14041" y="1624"/>
                  </a:lnTo>
                  <a:cubicBezTo>
                    <a:pt x="12994" y="899"/>
                    <a:pt x="11823" y="299"/>
                    <a:pt x="10563" y="71"/>
                  </a:cubicBezTo>
                  <a:lnTo>
                    <a:pt x="10175" y="0"/>
                  </a:lnTo>
                  <a:lnTo>
                    <a:pt x="9690" y="1087"/>
                  </a:lnTo>
                  <a:lnTo>
                    <a:pt x="8240" y="1087"/>
                  </a:lnTo>
                  <a:lnTo>
                    <a:pt x="77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6389200" y="2197600"/>
              <a:ext cx="81875" cy="78800"/>
            </a:xfrm>
            <a:custGeom>
              <a:rect b="b" l="l" r="r" t="t"/>
              <a:pathLst>
                <a:path extrusionOk="0" h="3152" w="3275">
                  <a:moveTo>
                    <a:pt x="1699" y="0"/>
                  </a:moveTo>
                  <a:cubicBezTo>
                    <a:pt x="1063" y="0"/>
                    <a:pt x="489" y="384"/>
                    <a:pt x="246" y="972"/>
                  </a:cubicBezTo>
                  <a:cubicBezTo>
                    <a:pt x="0" y="1562"/>
                    <a:pt x="136" y="2239"/>
                    <a:pt x="587" y="2690"/>
                  </a:cubicBezTo>
                  <a:cubicBezTo>
                    <a:pt x="888" y="2992"/>
                    <a:pt x="1291" y="3151"/>
                    <a:pt x="1700" y="3151"/>
                  </a:cubicBezTo>
                  <a:cubicBezTo>
                    <a:pt x="1903" y="3151"/>
                    <a:pt x="2108" y="3112"/>
                    <a:pt x="2303" y="3031"/>
                  </a:cubicBezTo>
                  <a:cubicBezTo>
                    <a:pt x="2891" y="2788"/>
                    <a:pt x="3275" y="2214"/>
                    <a:pt x="3275" y="1576"/>
                  </a:cubicBezTo>
                  <a:cubicBezTo>
                    <a:pt x="3275" y="707"/>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6352950" y="2288025"/>
              <a:ext cx="157775" cy="119650"/>
            </a:xfrm>
            <a:custGeom>
              <a:rect b="b" l="l" r="r" t="t"/>
              <a:pathLst>
                <a:path extrusionOk="0" h="4786" w="6311">
                  <a:moveTo>
                    <a:pt x="1519" y="1"/>
                  </a:moveTo>
                  <a:cubicBezTo>
                    <a:pt x="610" y="553"/>
                    <a:pt x="0" y="1542"/>
                    <a:pt x="0" y="2685"/>
                  </a:cubicBezTo>
                  <a:lnTo>
                    <a:pt x="0" y="3566"/>
                  </a:lnTo>
                  <a:cubicBezTo>
                    <a:pt x="893" y="4379"/>
                    <a:pt x="2022" y="4785"/>
                    <a:pt x="3150" y="4785"/>
                  </a:cubicBezTo>
                  <a:cubicBezTo>
                    <a:pt x="4279" y="4785"/>
                    <a:pt x="5407" y="4379"/>
                    <a:pt x="6300" y="3566"/>
                  </a:cubicBezTo>
                  <a:lnTo>
                    <a:pt x="6300" y="2685"/>
                  </a:lnTo>
                  <a:cubicBezTo>
                    <a:pt x="6311" y="1583"/>
                    <a:pt x="5731" y="560"/>
                    <a:pt x="4780" y="2"/>
                  </a:cubicBezTo>
                  <a:cubicBezTo>
                    <a:pt x="4329" y="361"/>
                    <a:pt x="3768" y="585"/>
                    <a:pt x="3151" y="585"/>
                  </a:cubicBezTo>
                  <a:cubicBezTo>
                    <a:pt x="2532" y="585"/>
                    <a:pt x="1970" y="361"/>
                    <a:pt x="15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53"/>
          <p:cNvGrpSpPr/>
          <p:nvPr/>
        </p:nvGrpSpPr>
        <p:grpSpPr>
          <a:xfrm>
            <a:off x="5419126" y="2136996"/>
            <a:ext cx="425740" cy="374197"/>
            <a:chOff x="5463750" y="2092600"/>
            <a:chExt cx="448100" cy="393850"/>
          </a:xfrm>
        </p:grpSpPr>
        <p:sp>
          <p:nvSpPr>
            <p:cNvPr id="2072" name="Google Shape;2072;p53"/>
            <p:cNvSpPr/>
            <p:nvPr/>
          </p:nvSpPr>
          <p:spPr>
            <a:xfrm>
              <a:off x="5463750" y="2223875"/>
              <a:ext cx="448100" cy="262575"/>
            </a:xfrm>
            <a:custGeom>
              <a:rect b="b" l="l" r="r" t="t"/>
              <a:pathLst>
                <a:path extrusionOk="0" h="10503" w="17924">
                  <a:moveTo>
                    <a:pt x="4917" y="1204"/>
                  </a:moveTo>
                  <a:lnTo>
                    <a:pt x="5659" y="1946"/>
                  </a:lnTo>
                  <a:lnTo>
                    <a:pt x="3187" y="4418"/>
                  </a:lnTo>
                  <a:lnTo>
                    <a:pt x="1764" y="2997"/>
                  </a:lnTo>
                  <a:lnTo>
                    <a:pt x="2508" y="2255"/>
                  </a:lnTo>
                  <a:lnTo>
                    <a:pt x="3187" y="2934"/>
                  </a:lnTo>
                  <a:lnTo>
                    <a:pt x="4917" y="1204"/>
                  </a:lnTo>
                  <a:close/>
                  <a:moveTo>
                    <a:pt x="10167" y="1204"/>
                  </a:moveTo>
                  <a:lnTo>
                    <a:pt x="10909" y="1946"/>
                  </a:lnTo>
                  <a:lnTo>
                    <a:pt x="8438" y="4418"/>
                  </a:lnTo>
                  <a:lnTo>
                    <a:pt x="7016" y="2997"/>
                  </a:lnTo>
                  <a:lnTo>
                    <a:pt x="7760" y="2255"/>
                  </a:lnTo>
                  <a:lnTo>
                    <a:pt x="8438" y="2934"/>
                  </a:lnTo>
                  <a:lnTo>
                    <a:pt x="10167" y="1204"/>
                  </a:lnTo>
                  <a:close/>
                  <a:moveTo>
                    <a:pt x="15454" y="1204"/>
                  </a:moveTo>
                  <a:lnTo>
                    <a:pt x="16196" y="1946"/>
                  </a:lnTo>
                  <a:lnTo>
                    <a:pt x="13724" y="4418"/>
                  </a:lnTo>
                  <a:lnTo>
                    <a:pt x="12303" y="2997"/>
                  </a:lnTo>
                  <a:lnTo>
                    <a:pt x="13045" y="2255"/>
                  </a:lnTo>
                  <a:lnTo>
                    <a:pt x="13724" y="2934"/>
                  </a:lnTo>
                  <a:lnTo>
                    <a:pt x="15454" y="1204"/>
                  </a:lnTo>
                  <a:close/>
                  <a:moveTo>
                    <a:pt x="4917" y="5404"/>
                  </a:moveTo>
                  <a:lnTo>
                    <a:pt x="5659" y="6146"/>
                  </a:lnTo>
                  <a:lnTo>
                    <a:pt x="3187" y="8618"/>
                  </a:lnTo>
                  <a:lnTo>
                    <a:pt x="1766" y="7197"/>
                  </a:lnTo>
                  <a:lnTo>
                    <a:pt x="2508" y="6455"/>
                  </a:lnTo>
                  <a:lnTo>
                    <a:pt x="3187" y="7134"/>
                  </a:lnTo>
                  <a:lnTo>
                    <a:pt x="4917" y="5404"/>
                  </a:lnTo>
                  <a:close/>
                  <a:moveTo>
                    <a:pt x="10167" y="5404"/>
                  </a:moveTo>
                  <a:lnTo>
                    <a:pt x="10909" y="6146"/>
                  </a:lnTo>
                  <a:lnTo>
                    <a:pt x="8438" y="8618"/>
                  </a:lnTo>
                  <a:lnTo>
                    <a:pt x="7016" y="7197"/>
                  </a:lnTo>
                  <a:lnTo>
                    <a:pt x="7760" y="6455"/>
                  </a:lnTo>
                  <a:lnTo>
                    <a:pt x="8438" y="7134"/>
                  </a:lnTo>
                  <a:lnTo>
                    <a:pt x="10167" y="5404"/>
                  </a:lnTo>
                  <a:close/>
                  <a:moveTo>
                    <a:pt x="15454" y="5404"/>
                  </a:moveTo>
                  <a:lnTo>
                    <a:pt x="16196" y="6146"/>
                  </a:lnTo>
                  <a:lnTo>
                    <a:pt x="13724" y="8618"/>
                  </a:lnTo>
                  <a:lnTo>
                    <a:pt x="12303" y="7197"/>
                  </a:lnTo>
                  <a:lnTo>
                    <a:pt x="13045" y="6455"/>
                  </a:lnTo>
                  <a:lnTo>
                    <a:pt x="13724" y="7134"/>
                  </a:lnTo>
                  <a:lnTo>
                    <a:pt x="15454" y="5404"/>
                  </a:lnTo>
                  <a:close/>
                  <a:moveTo>
                    <a:pt x="0" y="0"/>
                  </a:moveTo>
                  <a:lnTo>
                    <a:pt x="0" y="10502"/>
                  </a:lnTo>
                  <a:lnTo>
                    <a:pt x="17924" y="10502"/>
                  </a:lnTo>
                  <a:lnTo>
                    <a:pt x="17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5530275" y="2092600"/>
              <a:ext cx="52525" cy="52525"/>
            </a:xfrm>
            <a:custGeom>
              <a:rect b="b" l="l" r="r" t="t"/>
              <a:pathLst>
                <a:path extrusionOk="0" h="2101" w="2101">
                  <a:moveTo>
                    <a:pt x="0" y="0"/>
                  </a:moveTo>
                  <a:lnTo>
                    <a:pt x="0" y="2100"/>
                  </a:lnTo>
                  <a:lnTo>
                    <a:pt x="2100" y="2100"/>
                  </a:lnTo>
                  <a:lnTo>
                    <a:pt x="21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5793675" y="2092600"/>
              <a:ext cx="52575" cy="52525"/>
            </a:xfrm>
            <a:custGeom>
              <a:rect b="b" l="l" r="r" t="t"/>
              <a:pathLst>
                <a:path extrusionOk="0" h="2101" w="2103">
                  <a:moveTo>
                    <a:pt x="0" y="0"/>
                  </a:moveTo>
                  <a:lnTo>
                    <a:pt x="0" y="2100"/>
                  </a:lnTo>
                  <a:lnTo>
                    <a:pt x="2102" y="2100"/>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5463800" y="2118875"/>
              <a:ext cx="448050" cy="78750"/>
            </a:xfrm>
            <a:custGeom>
              <a:rect b="b" l="l" r="r" t="t"/>
              <a:pathLst>
                <a:path extrusionOk="0" h="3150" w="17922">
                  <a:moveTo>
                    <a:pt x="0" y="0"/>
                  </a:moveTo>
                  <a:lnTo>
                    <a:pt x="0" y="3149"/>
                  </a:lnTo>
                  <a:lnTo>
                    <a:pt x="17922" y="3149"/>
                  </a:lnTo>
                  <a:lnTo>
                    <a:pt x="17922" y="0"/>
                  </a:lnTo>
                  <a:lnTo>
                    <a:pt x="16348" y="0"/>
                  </a:lnTo>
                  <a:lnTo>
                    <a:pt x="16346" y="2100"/>
                  </a:lnTo>
                  <a:lnTo>
                    <a:pt x="12146" y="2100"/>
                  </a:lnTo>
                  <a:lnTo>
                    <a:pt x="12146" y="0"/>
                  </a:lnTo>
                  <a:lnTo>
                    <a:pt x="5810" y="0"/>
                  </a:lnTo>
                  <a:lnTo>
                    <a:pt x="5810" y="2100"/>
                  </a:lnTo>
                  <a:lnTo>
                    <a:pt x="1610" y="2100"/>
                  </a:lnTo>
                  <a:lnTo>
                    <a:pt x="16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53"/>
          <p:cNvGrpSpPr/>
          <p:nvPr/>
        </p:nvGrpSpPr>
        <p:grpSpPr>
          <a:xfrm>
            <a:off x="4763082" y="2111224"/>
            <a:ext cx="324317" cy="425740"/>
            <a:chOff x="4773250" y="2065475"/>
            <a:chExt cx="341350" cy="448100"/>
          </a:xfrm>
        </p:grpSpPr>
        <p:sp>
          <p:nvSpPr>
            <p:cNvPr id="2077" name="Google Shape;2077;p53"/>
            <p:cNvSpPr/>
            <p:nvPr/>
          </p:nvSpPr>
          <p:spPr>
            <a:xfrm>
              <a:off x="4915625" y="2196750"/>
              <a:ext cx="54575" cy="52525"/>
            </a:xfrm>
            <a:custGeom>
              <a:rect b="b" l="l" r="r" t="t"/>
              <a:pathLst>
                <a:path extrusionOk="0" h="2101" w="2183">
                  <a:moveTo>
                    <a:pt x="1132" y="0"/>
                  </a:moveTo>
                  <a:cubicBezTo>
                    <a:pt x="859" y="0"/>
                    <a:pt x="591" y="107"/>
                    <a:pt x="390" y="307"/>
                  </a:cubicBezTo>
                  <a:cubicBezTo>
                    <a:pt x="90" y="607"/>
                    <a:pt x="1" y="1060"/>
                    <a:pt x="163" y="1452"/>
                  </a:cubicBezTo>
                  <a:cubicBezTo>
                    <a:pt x="325" y="1845"/>
                    <a:pt x="709" y="2100"/>
                    <a:pt x="1134" y="2100"/>
                  </a:cubicBezTo>
                  <a:cubicBezTo>
                    <a:pt x="1713" y="2098"/>
                    <a:pt x="2183" y="1629"/>
                    <a:pt x="2183" y="1049"/>
                  </a:cubicBezTo>
                  <a:cubicBezTo>
                    <a:pt x="2183" y="626"/>
                    <a:pt x="1927" y="242"/>
                    <a:pt x="1535" y="81"/>
                  </a:cubicBezTo>
                  <a:cubicBezTo>
                    <a:pt x="1404" y="27"/>
                    <a:pt x="1268" y="0"/>
                    <a:pt x="1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4852025" y="2144250"/>
              <a:ext cx="183800" cy="144450"/>
            </a:xfrm>
            <a:custGeom>
              <a:rect b="b" l="l" r="r" t="t"/>
              <a:pathLst>
                <a:path extrusionOk="0" h="5778" w="7352">
                  <a:moveTo>
                    <a:pt x="3676" y="0"/>
                  </a:moveTo>
                  <a:cubicBezTo>
                    <a:pt x="1650" y="0"/>
                    <a:pt x="0" y="1649"/>
                    <a:pt x="0" y="3676"/>
                  </a:cubicBezTo>
                  <a:cubicBezTo>
                    <a:pt x="0" y="4428"/>
                    <a:pt x="234" y="5162"/>
                    <a:pt x="669" y="5777"/>
                  </a:cubicBezTo>
                  <a:cubicBezTo>
                    <a:pt x="1034" y="5246"/>
                    <a:pt x="1535" y="4821"/>
                    <a:pt x="2118" y="4546"/>
                  </a:cubicBezTo>
                  <a:cubicBezTo>
                    <a:pt x="1561" y="3931"/>
                    <a:pt x="1420" y="3045"/>
                    <a:pt x="1756" y="2285"/>
                  </a:cubicBezTo>
                  <a:cubicBezTo>
                    <a:pt x="2094" y="1526"/>
                    <a:pt x="2845" y="1037"/>
                    <a:pt x="3676" y="1037"/>
                  </a:cubicBezTo>
                  <a:cubicBezTo>
                    <a:pt x="4506" y="1037"/>
                    <a:pt x="5258" y="1526"/>
                    <a:pt x="5594" y="2285"/>
                  </a:cubicBezTo>
                  <a:cubicBezTo>
                    <a:pt x="5932" y="3045"/>
                    <a:pt x="5790" y="3931"/>
                    <a:pt x="5233" y="4546"/>
                  </a:cubicBezTo>
                  <a:cubicBezTo>
                    <a:pt x="5817" y="4821"/>
                    <a:pt x="6316" y="5246"/>
                    <a:pt x="6683" y="5777"/>
                  </a:cubicBezTo>
                  <a:cubicBezTo>
                    <a:pt x="7117" y="5162"/>
                    <a:pt x="7352" y="4428"/>
                    <a:pt x="7352" y="3676"/>
                  </a:cubicBezTo>
                  <a:cubicBezTo>
                    <a:pt x="7352" y="1649"/>
                    <a:pt x="5701" y="0"/>
                    <a:pt x="36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4887300" y="2275525"/>
              <a:ext cx="113250" cy="52525"/>
            </a:xfrm>
            <a:custGeom>
              <a:rect b="b" l="l" r="r" t="t"/>
              <a:pathLst>
                <a:path extrusionOk="0" h="2101" w="4530">
                  <a:moveTo>
                    <a:pt x="2255" y="0"/>
                  </a:moveTo>
                  <a:cubicBezTo>
                    <a:pt x="1326" y="0"/>
                    <a:pt x="468" y="493"/>
                    <a:pt x="0" y="1296"/>
                  </a:cubicBezTo>
                  <a:cubicBezTo>
                    <a:pt x="626" y="1792"/>
                    <a:pt x="1406" y="2100"/>
                    <a:pt x="2265" y="2100"/>
                  </a:cubicBezTo>
                  <a:cubicBezTo>
                    <a:pt x="3122" y="2100"/>
                    <a:pt x="3902" y="1792"/>
                    <a:pt x="4530" y="1296"/>
                  </a:cubicBezTo>
                  <a:cubicBezTo>
                    <a:pt x="4062" y="495"/>
                    <a:pt x="3204" y="0"/>
                    <a:pt x="2275" y="0"/>
                  </a:cubicBezTo>
                  <a:cubicBezTo>
                    <a:pt x="2271" y="0"/>
                    <a:pt x="2268" y="0"/>
                    <a:pt x="2265" y="0"/>
                  </a:cubicBezTo>
                  <a:cubicBezTo>
                    <a:pt x="2262" y="0"/>
                    <a:pt x="2259" y="0"/>
                    <a:pt x="22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4773250" y="2065475"/>
              <a:ext cx="341350" cy="448100"/>
            </a:xfrm>
            <a:custGeom>
              <a:rect b="b" l="l" r="r" t="t"/>
              <a:pathLst>
                <a:path extrusionOk="0" h="17924" w="13654">
                  <a:moveTo>
                    <a:pt x="6827" y="2100"/>
                  </a:moveTo>
                  <a:cubicBezTo>
                    <a:pt x="9433" y="2100"/>
                    <a:pt x="11552" y="4221"/>
                    <a:pt x="11552" y="6827"/>
                  </a:cubicBezTo>
                  <a:cubicBezTo>
                    <a:pt x="11552" y="9432"/>
                    <a:pt x="9433" y="11551"/>
                    <a:pt x="6827" y="11551"/>
                  </a:cubicBezTo>
                  <a:cubicBezTo>
                    <a:pt x="4221" y="11551"/>
                    <a:pt x="2101" y="9432"/>
                    <a:pt x="2101" y="6827"/>
                  </a:cubicBezTo>
                  <a:cubicBezTo>
                    <a:pt x="2101" y="4221"/>
                    <a:pt x="4221" y="2100"/>
                    <a:pt x="6827" y="2100"/>
                  </a:cubicBezTo>
                  <a:close/>
                  <a:moveTo>
                    <a:pt x="6827" y="0"/>
                  </a:moveTo>
                  <a:cubicBezTo>
                    <a:pt x="3062" y="0"/>
                    <a:pt x="0" y="3062"/>
                    <a:pt x="0" y="6827"/>
                  </a:cubicBezTo>
                  <a:cubicBezTo>
                    <a:pt x="0" y="10641"/>
                    <a:pt x="2584" y="11995"/>
                    <a:pt x="6827" y="17924"/>
                  </a:cubicBezTo>
                  <a:cubicBezTo>
                    <a:pt x="10947" y="12167"/>
                    <a:pt x="13654" y="10638"/>
                    <a:pt x="13654" y="6827"/>
                  </a:cubicBezTo>
                  <a:cubicBezTo>
                    <a:pt x="13654" y="3062"/>
                    <a:pt x="10590" y="0"/>
                    <a:pt x="68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53"/>
          <p:cNvGrpSpPr/>
          <p:nvPr/>
        </p:nvGrpSpPr>
        <p:grpSpPr>
          <a:xfrm>
            <a:off x="4034807" y="2111224"/>
            <a:ext cx="366952" cy="425740"/>
            <a:chOff x="4006725" y="2065475"/>
            <a:chExt cx="386225" cy="448100"/>
          </a:xfrm>
        </p:grpSpPr>
        <p:sp>
          <p:nvSpPr>
            <p:cNvPr id="2082" name="Google Shape;2082;p53"/>
            <p:cNvSpPr/>
            <p:nvPr/>
          </p:nvSpPr>
          <p:spPr>
            <a:xfrm>
              <a:off x="4006725" y="2310225"/>
              <a:ext cx="386225" cy="203350"/>
            </a:xfrm>
            <a:custGeom>
              <a:rect b="b" l="l" r="r" t="t"/>
              <a:pathLst>
                <a:path extrusionOk="0" h="8134" w="15449">
                  <a:moveTo>
                    <a:pt x="13957" y="1"/>
                  </a:moveTo>
                  <a:lnTo>
                    <a:pt x="10076" y="3897"/>
                  </a:lnTo>
                  <a:lnTo>
                    <a:pt x="6302" y="3897"/>
                  </a:lnTo>
                  <a:lnTo>
                    <a:pt x="6302" y="2846"/>
                  </a:lnTo>
                  <a:lnTo>
                    <a:pt x="9978" y="2846"/>
                  </a:lnTo>
                  <a:lnTo>
                    <a:pt x="9978" y="746"/>
                  </a:lnTo>
                  <a:lnTo>
                    <a:pt x="3635" y="746"/>
                  </a:lnTo>
                  <a:lnTo>
                    <a:pt x="0" y="4391"/>
                  </a:lnTo>
                  <a:lnTo>
                    <a:pt x="3708" y="8134"/>
                  </a:lnTo>
                  <a:lnTo>
                    <a:pt x="5819" y="5997"/>
                  </a:lnTo>
                  <a:lnTo>
                    <a:pt x="10292" y="5997"/>
                  </a:lnTo>
                  <a:cubicBezTo>
                    <a:pt x="10710" y="5997"/>
                    <a:pt x="11109" y="5831"/>
                    <a:pt x="11406" y="5536"/>
                  </a:cubicBezTo>
                  <a:lnTo>
                    <a:pt x="15448" y="1492"/>
                  </a:lnTo>
                  <a:lnTo>
                    <a:pt x="13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4082375" y="2065475"/>
              <a:ext cx="81875" cy="78775"/>
            </a:xfrm>
            <a:custGeom>
              <a:rect b="b" l="l" r="r" t="t"/>
              <a:pathLst>
                <a:path extrusionOk="0" h="3151" w="3275">
                  <a:moveTo>
                    <a:pt x="1699" y="0"/>
                  </a:moveTo>
                  <a:cubicBezTo>
                    <a:pt x="1063" y="0"/>
                    <a:pt x="487" y="384"/>
                    <a:pt x="244" y="972"/>
                  </a:cubicBezTo>
                  <a:cubicBezTo>
                    <a:pt x="0" y="1562"/>
                    <a:pt x="136" y="2239"/>
                    <a:pt x="586" y="2690"/>
                  </a:cubicBezTo>
                  <a:cubicBezTo>
                    <a:pt x="887" y="2991"/>
                    <a:pt x="1291" y="3151"/>
                    <a:pt x="1701" y="3151"/>
                  </a:cubicBezTo>
                  <a:cubicBezTo>
                    <a:pt x="1904" y="3151"/>
                    <a:pt x="2108" y="3112"/>
                    <a:pt x="2302" y="3031"/>
                  </a:cubicBezTo>
                  <a:cubicBezTo>
                    <a:pt x="2892" y="2786"/>
                    <a:pt x="3275" y="2212"/>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4239925" y="2065475"/>
              <a:ext cx="81875" cy="78775"/>
            </a:xfrm>
            <a:custGeom>
              <a:rect b="b" l="l" r="r" t="t"/>
              <a:pathLst>
                <a:path extrusionOk="0" h="3151" w="3275">
                  <a:moveTo>
                    <a:pt x="1699" y="0"/>
                  </a:moveTo>
                  <a:cubicBezTo>
                    <a:pt x="1061" y="0"/>
                    <a:pt x="487" y="384"/>
                    <a:pt x="243" y="972"/>
                  </a:cubicBezTo>
                  <a:cubicBezTo>
                    <a:pt x="0" y="1560"/>
                    <a:pt x="134" y="2239"/>
                    <a:pt x="585" y="2688"/>
                  </a:cubicBezTo>
                  <a:cubicBezTo>
                    <a:pt x="887" y="2990"/>
                    <a:pt x="1290" y="3151"/>
                    <a:pt x="1701" y="3151"/>
                  </a:cubicBezTo>
                  <a:cubicBezTo>
                    <a:pt x="1903" y="3151"/>
                    <a:pt x="2108" y="3111"/>
                    <a:pt x="2302" y="3031"/>
                  </a:cubicBezTo>
                  <a:cubicBezTo>
                    <a:pt x="2890" y="2786"/>
                    <a:pt x="3274" y="2212"/>
                    <a:pt x="3274" y="1576"/>
                  </a:cubicBezTo>
                  <a:cubicBezTo>
                    <a:pt x="3274" y="705"/>
                    <a:pt x="2568"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4216725" y="2157350"/>
              <a:ext cx="131300" cy="119050"/>
            </a:xfrm>
            <a:custGeom>
              <a:rect b="b" l="l" r="r" t="t"/>
              <a:pathLst>
                <a:path extrusionOk="0" h="4762" w="5252">
                  <a:moveTo>
                    <a:pt x="1067" y="1"/>
                  </a:moveTo>
                  <a:cubicBezTo>
                    <a:pt x="424" y="479"/>
                    <a:pt x="1" y="1238"/>
                    <a:pt x="1" y="2101"/>
                  </a:cubicBezTo>
                  <a:lnTo>
                    <a:pt x="2" y="2101"/>
                  </a:lnTo>
                  <a:lnTo>
                    <a:pt x="2" y="4761"/>
                  </a:lnTo>
                  <a:lnTo>
                    <a:pt x="5252" y="4761"/>
                  </a:lnTo>
                  <a:lnTo>
                    <a:pt x="5252" y="2101"/>
                  </a:lnTo>
                  <a:cubicBezTo>
                    <a:pt x="5252" y="1237"/>
                    <a:pt x="4830" y="477"/>
                    <a:pt x="4185" y="1"/>
                  </a:cubicBezTo>
                  <a:cubicBezTo>
                    <a:pt x="3725" y="351"/>
                    <a:pt x="3176" y="526"/>
                    <a:pt x="2626" y="526"/>
                  </a:cubicBezTo>
                  <a:cubicBezTo>
                    <a:pt x="2077" y="526"/>
                    <a:pt x="1527" y="351"/>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4059225" y="2157350"/>
              <a:ext cx="131300" cy="119050"/>
            </a:xfrm>
            <a:custGeom>
              <a:rect b="b" l="l" r="r" t="t"/>
              <a:pathLst>
                <a:path extrusionOk="0" h="4762" w="5252">
                  <a:moveTo>
                    <a:pt x="1065" y="1"/>
                  </a:moveTo>
                  <a:cubicBezTo>
                    <a:pt x="422" y="479"/>
                    <a:pt x="0" y="1238"/>
                    <a:pt x="0" y="2101"/>
                  </a:cubicBezTo>
                  <a:lnTo>
                    <a:pt x="0" y="4761"/>
                  </a:lnTo>
                  <a:lnTo>
                    <a:pt x="5251" y="4761"/>
                  </a:lnTo>
                  <a:lnTo>
                    <a:pt x="5251" y="2101"/>
                  </a:lnTo>
                  <a:cubicBezTo>
                    <a:pt x="5251" y="1237"/>
                    <a:pt x="4828" y="477"/>
                    <a:pt x="4185" y="1"/>
                  </a:cubicBezTo>
                  <a:cubicBezTo>
                    <a:pt x="3724" y="351"/>
                    <a:pt x="3174" y="526"/>
                    <a:pt x="2625" y="526"/>
                  </a:cubicBezTo>
                  <a:cubicBezTo>
                    <a:pt x="2076" y="526"/>
                    <a:pt x="1526" y="351"/>
                    <a:pt x="10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53"/>
          <p:cNvGrpSpPr/>
          <p:nvPr/>
        </p:nvGrpSpPr>
        <p:grpSpPr>
          <a:xfrm>
            <a:off x="3298836" y="2111224"/>
            <a:ext cx="425692" cy="425740"/>
            <a:chOff x="3232100" y="2065475"/>
            <a:chExt cx="448050" cy="448100"/>
          </a:xfrm>
        </p:grpSpPr>
        <p:sp>
          <p:nvSpPr>
            <p:cNvPr id="2088" name="Google Shape;2088;p53"/>
            <p:cNvSpPr/>
            <p:nvPr/>
          </p:nvSpPr>
          <p:spPr>
            <a:xfrm>
              <a:off x="3232100" y="2065475"/>
              <a:ext cx="448050" cy="448100"/>
            </a:xfrm>
            <a:custGeom>
              <a:rect b="b" l="l" r="r" t="t"/>
              <a:pathLst>
                <a:path extrusionOk="0" h="17924" w="17922">
                  <a:moveTo>
                    <a:pt x="8436" y="3213"/>
                  </a:moveTo>
                  <a:lnTo>
                    <a:pt x="8436" y="5339"/>
                  </a:lnTo>
                  <a:cubicBezTo>
                    <a:pt x="7831" y="5424"/>
                    <a:pt x="7259" y="5663"/>
                    <a:pt x="6770" y="6028"/>
                  </a:cubicBezTo>
                  <a:lnTo>
                    <a:pt x="5268" y="4526"/>
                  </a:lnTo>
                  <a:cubicBezTo>
                    <a:pt x="6165" y="3775"/>
                    <a:pt x="7271" y="3317"/>
                    <a:pt x="8436" y="3213"/>
                  </a:cubicBezTo>
                  <a:close/>
                  <a:moveTo>
                    <a:pt x="9486" y="3213"/>
                  </a:moveTo>
                  <a:cubicBezTo>
                    <a:pt x="10651" y="3317"/>
                    <a:pt x="11757" y="3775"/>
                    <a:pt x="12655" y="4526"/>
                  </a:cubicBezTo>
                  <a:lnTo>
                    <a:pt x="11152" y="6028"/>
                  </a:lnTo>
                  <a:cubicBezTo>
                    <a:pt x="10663" y="5663"/>
                    <a:pt x="10091" y="5424"/>
                    <a:pt x="9486" y="5339"/>
                  </a:cubicBezTo>
                  <a:lnTo>
                    <a:pt x="9486" y="3213"/>
                  </a:lnTo>
                  <a:close/>
                  <a:moveTo>
                    <a:pt x="4526" y="5268"/>
                  </a:moveTo>
                  <a:lnTo>
                    <a:pt x="6028" y="6770"/>
                  </a:lnTo>
                  <a:cubicBezTo>
                    <a:pt x="5663" y="7259"/>
                    <a:pt x="5424" y="7831"/>
                    <a:pt x="5339" y="8436"/>
                  </a:cubicBezTo>
                  <a:lnTo>
                    <a:pt x="3213" y="8436"/>
                  </a:lnTo>
                  <a:cubicBezTo>
                    <a:pt x="3317" y="7271"/>
                    <a:pt x="3775" y="6167"/>
                    <a:pt x="4526" y="5268"/>
                  </a:cubicBezTo>
                  <a:close/>
                  <a:moveTo>
                    <a:pt x="13396" y="5268"/>
                  </a:moveTo>
                  <a:cubicBezTo>
                    <a:pt x="14147" y="6167"/>
                    <a:pt x="14605" y="7271"/>
                    <a:pt x="14709" y="8436"/>
                  </a:cubicBezTo>
                  <a:lnTo>
                    <a:pt x="12583" y="8436"/>
                  </a:lnTo>
                  <a:cubicBezTo>
                    <a:pt x="12496" y="7831"/>
                    <a:pt x="12259" y="7259"/>
                    <a:pt x="11894" y="6770"/>
                  </a:cubicBezTo>
                  <a:lnTo>
                    <a:pt x="13396" y="5268"/>
                  </a:lnTo>
                  <a:close/>
                  <a:moveTo>
                    <a:pt x="8963" y="7386"/>
                  </a:moveTo>
                  <a:cubicBezTo>
                    <a:pt x="9166" y="7386"/>
                    <a:pt x="9370" y="7425"/>
                    <a:pt x="9564" y="7505"/>
                  </a:cubicBezTo>
                  <a:cubicBezTo>
                    <a:pt x="10152" y="7751"/>
                    <a:pt x="10536" y="8325"/>
                    <a:pt x="10536" y="8961"/>
                  </a:cubicBezTo>
                  <a:cubicBezTo>
                    <a:pt x="10536" y="9832"/>
                    <a:pt x="9830" y="10536"/>
                    <a:pt x="8961" y="10536"/>
                  </a:cubicBezTo>
                  <a:cubicBezTo>
                    <a:pt x="8323" y="10536"/>
                    <a:pt x="7749" y="10152"/>
                    <a:pt x="7505" y="9564"/>
                  </a:cubicBezTo>
                  <a:cubicBezTo>
                    <a:pt x="7262" y="8975"/>
                    <a:pt x="7397" y="8297"/>
                    <a:pt x="7848" y="7847"/>
                  </a:cubicBezTo>
                  <a:cubicBezTo>
                    <a:pt x="8149" y="7546"/>
                    <a:pt x="8553" y="7386"/>
                    <a:pt x="8963" y="7386"/>
                  </a:cubicBezTo>
                  <a:close/>
                  <a:moveTo>
                    <a:pt x="5339" y="9487"/>
                  </a:moveTo>
                  <a:cubicBezTo>
                    <a:pt x="5424" y="10091"/>
                    <a:pt x="5663" y="10663"/>
                    <a:pt x="6028" y="11152"/>
                  </a:cubicBezTo>
                  <a:lnTo>
                    <a:pt x="4526" y="12655"/>
                  </a:lnTo>
                  <a:cubicBezTo>
                    <a:pt x="3775" y="11757"/>
                    <a:pt x="3317" y="10651"/>
                    <a:pt x="3211" y="9487"/>
                  </a:cubicBezTo>
                  <a:close/>
                  <a:moveTo>
                    <a:pt x="14711" y="9486"/>
                  </a:moveTo>
                  <a:cubicBezTo>
                    <a:pt x="14605" y="10651"/>
                    <a:pt x="14147" y="11757"/>
                    <a:pt x="13398" y="12655"/>
                  </a:cubicBezTo>
                  <a:lnTo>
                    <a:pt x="11894" y="11152"/>
                  </a:lnTo>
                  <a:cubicBezTo>
                    <a:pt x="12261" y="10663"/>
                    <a:pt x="12498" y="10091"/>
                    <a:pt x="12583" y="9486"/>
                  </a:cubicBezTo>
                  <a:close/>
                  <a:moveTo>
                    <a:pt x="6770" y="11894"/>
                  </a:moveTo>
                  <a:cubicBezTo>
                    <a:pt x="7259" y="12261"/>
                    <a:pt x="7831" y="12498"/>
                    <a:pt x="8436" y="12583"/>
                  </a:cubicBezTo>
                  <a:lnTo>
                    <a:pt x="8436" y="14711"/>
                  </a:lnTo>
                  <a:cubicBezTo>
                    <a:pt x="7271" y="14606"/>
                    <a:pt x="6165" y="14147"/>
                    <a:pt x="5268" y="13398"/>
                  </a:cubicBezTo>
                  <a:lnTo>
                    <a:pt x="6770" y="11894"/>
                  </a:lnTo>
                  <a:close/>
                  <a:moveTo>
                    <a:pt x="11152" y="11894"/>
                  </a:moveTo>
                  <a:lnTo>
                    <a:pt x="12655" y="13398"/>
                  </a:lnTo>
                  <a:cubicBezTo>
                    <a:pt x="11757" y="14147"/>
                    <a:pt x="10651" y="14606"/>
                    <a:pt x="9486" y="14711"/>
                  </a:cubicBezTo>
                  <a:lnTo>
                    <a:pt x="9486" y="12583"/>
                  </a:lnTo>
                  <a:cubicBezTo>
                    <a:pt x="10091" y="12498"/>
                    <a:pt x="10663" y="12261"/>
                    <a:pt x="11152" y="11894"/>
                  </a:cubicBezTo>
                  <a:close/>
                  <a:moveTo>
                    <a:pt x="8436" y="0"/>
                  </a:moveTo>
                  <a:lnTo>
                    <a:pt x="8436" y="2162"/>
                  </a:lnTo>
                  <a:cubicBezTo>
                    <a:pt x="6993" y="2272"/>
                    <a:pt x="5623" y="2839"/>
                    <a:pt x="4526" y="3784"/>
                  </a:cubicBezTo>
                  <a:lnTo>
                    <a:pt x="3021" y="2278"/>
                  </a:lnTo>
                  <a:lnTo>
                    <a:pt x="2278" y="3021"/>
                  </a:lnTo>
                  <a:lnTo>
                    <a:pt x="3784" y="4526"/>
                  </a:lnTo>
                  <a:cubicBezTo>
                    <a:pt x="2841" y="5623"/>
                    <a:pt x="2272" y="6993"/>
                    <a:pt x="2162" y="8436"/>
                  </a:cubicBezTo>
                  <a:lnTo>
                    <a:pt x="0" y="8436"/>
                  </a:lnTo>
                  <a:lnTo>
                    <a:pt x="0" y="9487"/>
                  </a:lnTo>
                  <a:lnTo>
                    <a:pt x="2162" y="9487"/>
                  </a:lnTo>
                  <a:cubicBezTo>
                    <a:pt x="2272" y="10929"/>
                    <a:pt x="2841" y="12299"/>
                    <a:pt x="3784" y="13398"/>
                  </a:cubicBezTo>
                  <a:lnTo>
                    <a:pt x="2278" y="14903"/>
                  </a:lnTo>
                  <a:lnTo>
                    <a:pt x="3021" y="15645"/>
                  </a:lnTo>
                  <a:lnTo>
                    <a:pt x="4526" y="14140"/>
                  </a:lnTo>
                  <a:cubicBezTo>
                    <a:pt x="5623" y="15083"/>
                    <a:pt x="6993" y="15650"/>
                    <a:pt x="8436" y="15762"/>
                  </a:cubicBezTo>
                  <a:lnTo>
                    <a:pt x="8436" y="17924"/>
                  </a:lnTo>
                  <a:lnTo>
                    <a:pt x="9486" y="17924"/>
                  </a:lnTo>
                  <a:lnTo>
                    <a:pt x="9486" y="15762"/>
                  </a:lnTo>
                  <a:cubicBezTo>
                    <a:pt x="10929" y="15650"/>
                    <a:pt x="12299" y="15083"/>
                    <a:pt x="13396" y="14140"/>
                  </a:cubicBezTo>
                  <a:lnTo>
                    <a:pt x="14901" y="15645"/>
                  </a:lnTo>
                  <a:lnTo>
                    <a:pt x="15644" y="14901"/>
                  </a:lnTo>
                  <a:lnTo>
                    <a:pt x="14138" y="13396"/>
                  </a:lnTo>
                  <a:cubicBezTo>
                    <a:pt x="15083" y="12299"/>
                    <a:pt x="15650" y="10929"/>
                    <a:pt x="15760" y="9486"/>
                  </a:cubicBezTo>
                  <a:lnTo>
                    <a:pt x="17922" y="9486"/>
                  </a:lnTo>
                  <a:lnTo>
                    <a:pt x="17922" y="8436"/>
                  </a:lnTo>
                  <a:lnTo>
                    <a:pt x="15760" y="8436"/>
                  </a:lnTo>
                  <a:cubicBezTo>
                    <a:pt x="15650" y="6993"/>
                    <a:pt x="15083" y="5623"/>
                    <a:pt x="14138" y="4526"/>
                  </a:cubicBezTo>
                  <a:lnTo>
                    <a:pt x="15644" y="3021"/>
                  </a:lnTo>
                  <a:lnTo>
                    <a:pt x="14901" y="2278"/>
                  </a:lnTo>
                  <a:lnTo>
                    <a:pt x="13396" y="3784"/>
                  </a:lnTo>
                  <a:cubicBezTo>
                    <a:pt x="12299" y="2839"/>
                    <a:pt x="10929" y="2272"/>
                    <a:pt x="9486" y="2162"/>
                  </a:cubicBezTo>
                  <a:lnTo>
                    <a:pt x="94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3438550" y="2276375"/>
              <a:ext cx="30700" cy="26300"/>
            </a:xfrm>
            <a:custGeom>
              <a:rect b="b" l="l" r="r" t="t"/>
              <a:pathLst>
                <a:path extrusionOk="0" h="1052" w="1228">
                  <a:moveTo>
                    <a:pt x="703" y="0"/>
                  </a:moveTo>
                  <a:cubicBezTo>
                    <a:pt x="235" y="0"/>
                    <a:pt x="0" y="566"/>
                    <a:pt x="331" y="897"/>
                  </a:cubicBezTo>
                  <a:cubicBezTo>
                    <a:pt x="438" y="1004"/>
                    <a:pt x="569" y="1052"/>
                    <a:pt x="698" y="1052"/>
                  </a:cubicBezTo>
                  <a:cubicBezTo>
                    <a:pt x="968" y="1052"/>
                    <a:pt x="1228" y="842"/>
                    <a:pt x="1228" y="525"/>
                  </a:cubicBezTo>
                  <a:cubicBezTo>
                    <a:pt x="1228" y="235"/>
                    <a:pt x="993" y="0"/>
                    <a:pt x="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53"/>
          <p:cNvGrpSpPr/>
          <p:nvPr/>
        </p:nvGrpSpPr>
        <p:grpSpPr>
          <a:xfrm>
            <a:off x="2592056" y="2111224"/>
            <a:ext cx="425740" cy="425740"/>
            <a:chOff x="2488200" y="2065475"/>
            <a:chExt cx="448100" cy="448100"/>
          </a:xfrm>
        </p:grpSpPr>
        <p:sp>
          <p:nvSpPr>
            <p:cNvPr id="2091" name="Google Shape;2091;p53"/>
            <p:cNvSpPr/>
            <p:nvPr/>
          </p:nvSpPr>
          <p:spPr>
            <a:xfrm>
              <a:off x="2499850" y="2214525"/>
              <a:ext cx="100450" cy="88150"/>
            </a:xfrm>
            <a:custGeom>
              <a:rect b="b" l="l" r="r" t="t"/>
              <a:pathLst>
                <a:path extrusionOk="0" h="3526" w="4018">
                  <a:moveTo>
                    <a:pt x="4017" y="1"/>
                  </a:moveTo>
                  <a:lnTo>
                    <a:pt x="4017" y="1"/>
                  </a:lnTo>
                  <a:cubicBezTo>
                    <a:pt x="0" y="1326"/>
                    <a:pt x="686" y="3381"/>
                    <a:pt x="619" y="3525"/>
                  </a:cubicBezTo>
                  <a:lnTo>
                    <a:pt x="3768" y="3525"/>
                  </a:lnTo>
                  <a:cubicBezTo>
                    <a:pt x="3779" y="3229"/>
                    <a:pt x="3707" y="1900"/>
                    <a:pt x="40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2618475" y="2197950"/>
              <a:ext cx="80650" cy="104725"/>
            </a:xfrm>
            <a:custGeom>
              <a:rect b="b" l="l" r="r" t="t"/>
              <a:pathLst>
                <a:path extrusionOk="0" h="4189" w="3226">
                  <a:moveTo>
                    <a:pt x="3225" y="0"/>
                  </a:moveTo>
                  <a:cubicBezTo>
                    <a:pt x="2272" y="28"/>
                    <a:pt x="1322" y="148"/>
                    <a:pt x="392" y="355"/>
                  </a:cubicBezTo>
                  <a:cubicBezTo>
                    <a:pt x="1" y="2422"/>
                    <a:pt x="86" y="3892"/>
                    <a:pt x="74" y="4188"/>
                  </a:cubicBezTo>
                  <a:lnTo>
                    <a:pt x="3225" y="4188"/>
                  </a:lnTo>
                  <a:lnTo>
                    <a:pt x="32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2770750" y="2070100"/>
              <a:ext cx="165550" cy="219400"/>
            </a:xfrm>
            <a:custGeom>
              <a:rect b="b" l="l" r="r" t="t"/>
              <a:pathLst>
                <a:path extrusionOk="0" h="8776" w="6622">
                  <a:moveTo>
                    <a:pt x="1" y="0"/>
                  </a:moveTo>
                  <a:lnTo>
                    <a:pt x="1" y="0"/>
                  </a:lnTo>
                  <a:cubicBezTo>
                    <a:pt x="844" y="1053"/>
                    <a:pt x="1518" y="2793"/>
                    <a:pt x="1940" y="4602"/>
                  </a:cubicBezTo>
                  <a:cubicBezTo>
                    <a:pt x="4748" y="5390"/>
                    <a:pt x="6622" y="6945"/>
                    <a:pt x="6622" y="8776"/>
                  </a:cubicBezTo>
                  <a:cubicBezTo>
                    <a:pt x="6622" y="4730"/>
                    <a:pt x="3903" y="1037"/>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2825050" y="2214475"/>
              <a:ext cx="84975" cy="88150"/>
            </a:xfrm>
            <a:custGeom>
              <a:rect b="b" l="l" r="r" t="t"/>
              <a:pathLst>
                <a:path extrusionOk="0" h="3526" w="3399">
                  <a:moveTo>
                    <a:pt x="1" y="1"/>
                  </a:moveTo>
                  <a:lnTo>
                    <a:pt x="1" y="1"/>
                  </a:lnTo>
                  <a:cubicBezTo>
                    <a:pt x="311" y="1912"/>
                    <a:pt x="236" y="3202"/>
                    <a:pt x="248" y="3526"/>
                  </a:cubicBezTo>
                  <a:lnTo>
                    <a:pt x="3399" y="3526"/>
                  </a:lnTo>
                  <a:lnTo>
                    <a:pt x="3399" y="3001"/>
                  </a:lnTo>
                  <a:cubicBezTo>
                    <a:pt x="3399" y="1780"/>
                    <a:pt x="2038" y="675"/>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2488200" y="2070300"/>
              <a:ext cx="166175" cy="219200"/>
            </a:xfrm>
            <a:custGeom>
              <a:rect b="b" l="l" r="r" t="t"/>
              <a:pathLst>
                <a:path extrusionOk="0" h="8768" w="6647">
                  <a:moveTo>
                    <a:pt x="6647" y="1"/>
                  </a:moveTo>
                  <a:cubicBezTo>
                    <a:pt x="2846" y="1024"/>
                    <a:pt x="0" y="4648"/>
                    <a:pt x="0" y="8768"/>
                  </a:cubicBezTo>
                  <a:cubicBezTo>
                    <a:pt x="0" y="6937"/>
                    <a:pt x="1906" y="5382"/>
                    <a:pt x="4716" y="4594"/>
                  </a:cubicBezTo>
                  <a:cubicBezTo>
                    <a:pt x="5136" y="2790"/>
                    <a:pt x="5808" y="1053"/>
                    <a:pt x="66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2725375" y="2197950"/>
              <a:ext cx="81500" cy="104725"/>
            </a:xfrm>
            <a:custGeom>
              <a:rect b="b" l="l" r="r" t="t"/>
              <a:pathLst>
                <a:path extrusionOk="0" h="4189" w="3260">
                  <a:moveTo>
                    <a:pt x="0" y="0"/>
                  </a:moveTo>
                  <a:lnTo>
                    <a:pt x="0" y="4188"/>
                  </a:lnTo>
                  <a:lnTo>
                    <a:pt x="3186" y="4188"/>
                  </a:lnTo>
                  <a:cubicBezTo>
                    <a:pt x="3174" y="3926"/>
                    <a:pt x="3259" y="2431"/>
                    <a:pt x="2868" y="355"/>
                  </a:cubicBezTo>
                  <a:cubicBezTo>
                    <a:pt x="1994" y="156"/>
                    <a:pt x="1003" y="3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2725375" y="2065475"/>
              <a:ext cx="65375" cy="113125"/>
            </a:xfrm>
            <a:custGeom>
              <a:rect b="b" l="l" r="r" t="t"/>
              <a:pathLst>
                <a:path extrusionOk="0" h="4525" w="2615">
                  <a:moveTo>
                    <a:pt x="0" y="0"/>
                  </a:moveTo>
                  <a:lnTo>
                    <a:pt x="0" y="4250"/>
                  </a:lnTo>
                  <a:cubicBezTo>
                    <a:pt x="905" y="4276"/>
                    <a:pt x="1805" y="4370"/>
                    <a:pt x="2615" y="4524"/>
                  </a:cubicBezTo>
                  <a:cubicBezTo>
                    <a:pt x="2047" y="2340"/>
                    <a:pt x="1073" y="44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2634600" y="2065475"/>
              <a:ext cx="64525" cy="113125"/>
            </a:xfrm>
            <a:custGeom>
              <a:rect b="b" l="l" r="r" t="t"/>
              <a:pathLst>
                <a:path extrusionOk="0" h="4525" w="2581">
                  <a:moveTo>
                    <a:pt x="2580" y="0"/>
                  </a:moveTo>
                  <a:cubicBezTo>
                    <a:pt x="1505" y="442"/>
                    <a:pt x="568" y="2340"/>
                    <a:pt x="0" y="4524"/>
                  </a:cubicBezTo>
                  <a:cubicBezTo>
                    <a:pt x="852" y="4365"/>
                    <a:pt x="1715" y="4272"/>
                    <a:pt x="2580" y="4250"/>
                  </a:cubicBezTo>
                  <a:lnTo>
                    <a:pt x="25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2512200" y="2328875"/>
              <a:ext cx="81925" cy="78800"/>
            </a:xfrm>
            <a:custGeom>
              <a:rect b="b" l="l" r="r" t="t"/>
              <a:pathLst>
                <a:path extrusionOk="0" h="3152" w="3277">
                  <a:moveTo>
                    <a:pt x="1701" y="0"/>
                  </a:moveTo>
                  <a:cubicBezTo>
                    <a:pt x="1063" y="0"/>
                    <a:pt x="489" y="384"/>
                    <a:pt x="245" y="972"/>
                  </a:cubicBezTo>
                  <a:cubicBezTo>
                    <a:pt x="0" y="1562"/>
                    <a:pt x="136" y="2239"/>
                    <a:pt x="586" y="2690"/>
                  </a:cubicBezTo>
                  <a:cubicBezTo>
                    <a:pt x="888" y="2992"/>
                    <a:pt x="1290" y="3151"/>
                    <a:pt x="1700" y="3151"/>
                  </a:cubicBezTo>
                  <a:cubicBezTo>
                    <a:pt x="1903" y="3151"/>
                    <a:pt x="2108" y="3112"/>
                    <a:pt x="2302" y="3031"/>
                  </a:cubicBezTo>
                  <a:cubicBezTo>
                    <a:pt x="2892" y="2788"/>
                    <a:pt x="3276" y="2214"/>
                    <a:pt x="3276" y="1576"/>
                  </a:cubicBezTo>
                  <a:cubicBezTo>
                    <a:pt x="3274" y="707"/>
                    <a:pt x="2570" y="0"/>
                    <a:pt x="17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2488200" y="2420750"/>
              <a:ext cx="132150" cy="92825"/>
            </a:xfrm>
            <a:custGeom>
              <a:rect b="b" l="l" r="r" t="t"/>
              <a:pathLst>
                <a:path extrusionOk="0" h="3713" w="5286">
                  <a:moveTo>
                    <a:pt x="1101" y="1"/>
                  </a:moveTo>
                  <a:cubicBezTo>
                    <a:pt x="458" y="479"/>
                    <a:pt x="0" y="1239"/>
                    <a:pt x="0" y="2103"/>
                  </a:cubicBezTo>
                  <a:lnTo>
                    <a:pt x="0" y="3713"/>
                  </a:lnTo>
                  <a:lnTo>
                    <a:pt x="5285" y="3713"/>
                  </a:lnTo>
                  <a:lnTo>
                    <a:pt x="5285" y="2103"/>
                  </a:lnTo>
                  <a:cubicBezTo>
                    <a:pt x="5285" y="1239"/>
                    <a:pt x="4864" y="479"/>
                    <a:pt x="4221" y="1"/>
                  </a:cubicBezTo>
                  <a:cubicBezTo>
                    <a:pt x="3760" y="352"/>
                    <a:pt x="3210" y="527"/>
                    <a:pt x="2660" y="527"/>
                  </a:cubicBezTo>
                  <a:cubicBezTo>
                    <a:pt x="2110" y="527"/>
                    <a:pt x="1561" y="352"/>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2672825" y="2328875"/>
              <a:ext cx="79700" cy="78800"/>
            </a:xfrm>
            <a:custGeom>
              <a:rect b="b" l="l" r="r" t="t"/>
              <a:pathLst>
                <a:path extrusionOk="0" h="3152" w="3188">
                  <a:moveTo>
                    <a:pt x="1576" y="0"/>
                  </a:moveTo>
                  <a:cubicBezTo>
                    <a:pt x="707" y="0"/>
                    <a:pt x="0" y="705"/>
                    <a:pt x="0" y="1576"/>
                  </a:cubicBezTo>
                  <a:cubicBezTo>
                    <a:pt x="0" y="2447"/>
                    <a:pt x="707" y="3151"/>
                    <a:pt x="1576" y="3151"/>
                  </a:cubicBezTo>
                  <a:cubicBezTo>
                    <a:pt x="2447" y="3151"/>
                    <a:pt x="3187" y="2447"/>
                    <a:pt x="3187" y="1576"/>
                  </a:cubicBezTo>
                  <a:cubicBezTo>
                    <a:pt x="3187" y="707"/>
                    <a:pt x="2447" y="0"/>
                    <a:pt x="15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2646600" y="2420750"/>
              <a:ext cx="132150" cy="92825"/>
            </a:xfrm>
            <a:custGeom>
              <a:rect b="b" l="l" r="r" t="t"/>
              <a:pathLst>
                <a:path extrusionOk="0" h="3713" w="5286">
                  <a:moveTo>
                    <a:pt x="1065" y="1"/>
                  </a:moveTo>
                  <a:cubicBezTo>
                    <a:pt x="422" y="479"/>
                    <a:pt x="0" y="1239"/>
                    <a:pt x="0" y="2103"/>
                  </a:cubicBezTo>
                  <a:lnTo>
                    <a:pt x="0" y="3713"/>
                  </a:lnTo>
                  <a:lnTo>
                    <a:pt x="5286" y="3713"/>
                  </a:lnTo>
                  <a:lnTo>
                    <a:pt x="5286" y="2103"/>
                  </a:lnTo>
                  <a:cubicBezTo>
                    <a:pt x="5286" y="1239"/>
                    <a:pt x="4864" y="479"/>
                    <a:pt x="4221" y="1"/>
                  </a:cubicBezTo>
                  <a:cubicBezTo>
                    <a:pt x="3758" y="340"/>
                    <a:pt x="3199" y="526"/>
                    <a:pt x="2625" y="527"/>
                  </a:cubicBezTo>
                  <a:cubicBezTo>
                    <a:pt x="2063" y="524"/>
                    <a:pt x="1514" y="340"/>
                    <a:pt x="10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2828150" y="2328875"/>
              <a:ext cx="81875" cy="78800"/>
            </a:xfrm>
            <a:custGeom>
              <a:rect b="b" l="l" r="r" t="t"/>
              <a:pathLst>
                <a:path extrusionOk="0" h="3152" w="3275">
                  <a:moveTo>
                    <a:pt x="1699" y="0"/>
                  </a:moveTo>
                  <a:cubicBezTo>
                    <a:pt x="1063" y="0"/>
                    <a:pt x="489" y="384"/>
                    <a:pt x="244" y="972"/>
                  </a:cubicBezTo>
                  <a:cubicBezTo>
                    <a:pt x="0" y="1562"/>
                    <a:pt x="136" y="2239"/>
                    <a:pt x="587" y="2690"/>
                  </a:cubicBezTo>
                  <a:cubicBezTo>
                    <a:pt x="887" y="2992"/>
                    <a:pt x="1290" y="3151"/>
                    <a:pt x="1700" y="3151"/>
                  </a:cubicBezTo>
                  <a:cubicBezTo>
                    <a:pt x="1903" y="3151"/>
                    <a:pt x="2108" y="3112"/>
                    <a:pt x="2303" y="3031"/>
                  </a:cubicBezTo>
                  <a:cubicBezTo>
                    <a:pt x="2891" y="2788"/>
                    <a:pt x="3275" y="2214"/>
                    <a:pt x="3275" y="1576"/>
                  </a:cubicBezTo>
                  <a:cubicBezTo>
                    <a:pt x="3275" y="707"/>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2805000" y="2420750"/>
              <a:ext cx="131250" cy="92825"/>
            </a:xfrm>
            <a:custGeom>
              <a:rect b="b" l="l" r="r" t="t"/>
              <a:pathLst>
                <a:path extrusionOk="0" h="3713" w="5250">
                  <a:moveTo>
                    <a:pt x="1065" y="1"/>
                  </a:moveTo>
                  <a:cubicBezTo>
                    <a:pt x="422" y="479"/>
                    <a:pt x="1" y="1239"/>
                    <a:pt x="1" y="2103"/>
                  </a:cubicBezTo>
                  <a:lnTo>
                    <a:pt x="1" y="3713"/>
                  </a:lnTo>
                  <a:lnTo>
                    <a:pt x="5250" y="3713"/>
                  </a:lnTo>
                  <a:lnTo>
                    <a:pt x="5250" y="2103"/>
                  </a:lnTo>
                  <a:cubicBezTo>
                    <a:pt x="5250" y="1239"/>
                    <a:pt x="4828" y="479"/>
                    <a:pt x="4185" y="1"/>
                  </a:cubicBezTo>
                  <a:cubicBezTo>
                    <a:pt x="3724" y="352"/>
                    <a:pt x="3175" y="527"/>
                    <a:pt x="2625" y="527"/>
                  </a:cubicBezTo>
                  <a:cubicBezTo>
                    <a:pt x="2076" y="527"/>
                    <a:pt x="1526" y="352"/>
                    <a:pt x="10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53"/>
          <p:cNvGrpSpPr/>
          <p:nvPr/>
        </p:nvGrpSpPr>
        <p:grpSpPr>
          <a:xfrm>
            <a:off x="1885301" y="2111224"/>
            <a:ext cx="425764" cy="425740"/>
            <a:chOff x="1744325" y="2065475"/>
            <a:chExt cx="448125" cy="448100"/>
          </a:xfrm>
        </p:grpSpPr>
        <p:sp>
          <p:nvSpPr>
            <p:cNvPr id="2106" name="Google Shape;2106;p53"/>
            <p:cNvSpPr/>
            <p:nvPr/>
          </p:nvSpPr>
          <p:spPr>
            <a:xfrm>
              <a:off x="1928975" y="2328925"/>
              <a:ext cx="210025" cy="158375"/>
            </a:xfrm>
            <a:custGeom>
              <a:rect b="b" l="l" r="r" t="t"/>
              <a:pathLst>
                <a:path extrusionOk="0" h="6335" w="8401">
                  <a:moveTo>
                    <a:pt x="6300" y="0"/>
                  </a:moveTo>
                  <a:lnTo>
                    <a:pt x="6300" y="2098"/>
                  </a:lnTo>
                  <a:cubicBezTo>
                    <a:pt x="6299" y="2678"/>
                    <a:pt x="5831" y="3148"/>
                    <a:pt x="5251" y="3149"/>
                  </a:cubicBezTo>
                  <a:lnTo>
                    <a:pt x="3151" y="3149"/>
                  </a:lnTo>
                  <a:lnTo>
                    <a:pt x="3151" y="2098"/>
                  </a:lnTo>
                  <a:lnTo>
                    <a:pt x="0" y="4199"/>
                  </a:lnTo>
                  <a:lnTo>
                    <a:pt x="3151" y="6335"/>
                  </a:lnTo>
                  <a:lnTo>
                    <a:pt x="3151" y="5249"/>
                  </a:lnTo>
                  <a:lnTo>
                    <a:pt x="5251" y="5249"/>
                  </a:lnTo>
                  <a:cubicBezTo>
                    <a:pt x="6988" y="5249"/>
                    <a:pt x="8400" y="3835"/>
                    <a:pt x="8400" y="2100"/>
                  </a:cubicBezTo>
                  <a:lnTo>
                    <a:pt x="84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3"/>
            <p:cNvSpPr/>
            <p:nvPr/>
          </p:nvSpPr>
          <p:spPr>
            <a:xfrm>
              <a:off x="2073350" y="2065475"/>
              <a:ext cx="78800" cy="79000"/>
            </a:xfrm>
            <a:custGeom>
              <a:rect b="b" l="l" r="r" t="t"/>
              <a:pathLst>
                <a:path extrusionOk="0" h="3160" w="3152">
                  <a:moveTo>
                    <a:pt x="1576" y="0"/>
                  </a:moveTo>
                  <a:cubicBezTo>
                    <a:pt x="705" y="0"/>
                    <a:pt x="1" y="741"/>
                    <a:pt x="1" y="1610"/>
                  </a:cubicBezTo>
                  <a:cubicBezTo>
                    <a:pt x="15" y="2470"/>
                    <a:pt x="716" y="3160"/>
                    <a:pt x="1575" y="3160"/>
                  </a:cubicBezTo>
                  <a:cubicBezTo>
                    <a:pt x="2435" y="3160"/>
                    <a:pt x="3136" y="2470"/>
                    <a:pt x="3150" y="1610"/>
                  </a:cubicBezTo>
                  <a:lnTo>
                    <a:pt x="3152" y="1610"/>
                  </a:lnTo>
                  <a:cubicBezTo>
                    <a:pt x="3152" y="741"/>
                    <a:pt x="2445" y="0"/>
                    <a:pt x="15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2033925" y="2156750"/>
              <a:ext cx="158525" cy="119650"/>
            </a:xfrm>
            <a:custGeom>
              <a:rect b="b" l="l" r="r" t="t"/>
              <a:pathLst>
                <a:path extrusionOk="0" h="4786" w="6341">
                  <a:moveTo>
                    <a:pt x="1523" y="1"/>
                  </a:moveTo>
                  <a:cubicBezTo>
                    <a:pt x="614" y="554"/>
                    <a:pt x="1" y="1544"/>
                    <a:pt x="1" y="2685"/>
                  </a:cubicBezTo>
                  <a:lnTo>
                    <a:pt x="1" y="4785"/>
                  </a:lnTo>
                  <a:lnTo>
                    <a:pt x="6340" y="4785"/>
                  </a:lnTo>
                  <a:lnTo>
                    <a:pt x="6340" y="2685"/>
                  </a:lnTo>
                  <a:cubicBezTo>
                    <a:pt x="6340" y="1544"/>
                    <a:pt x="5692" y="554"/>
                    <a:pt x="4784" y="1"/>
                  </a:cubicBezTo>
                  <a:lnTo>
                    <a:pt x="4782" y="1"/>
                  </a:lnTo>
                  <a:cubicBezTo>
                    <a:pt x="4333" y="361"/>
                    <a:pt x="3772" y="585"/>
                    <a:pt x="3153" y="585"/>
                  </a:cubicBezTo>
                  <a:cubicBezTo>
                    <a:pt x="2534" y="585"/>
                    <a:pt x="1972" y="361"/>
                    <a:pt x="15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1781450" y="2302650"/>
              <a:ext cx="81875" cy="78775"/>
            </a:xfrm>
            <a:custGeom>
              <a:rect b="b" l="l" r="r" t="t"/>
              <a:pathLst>
                <a:path extrusionOk="0" h="3151" w="3275">
                  <a:moveTo>
                    <a:pt x="1699" y="0"/>
                  </a:moveTo>
                  <a:cubicBezTo>
                    <a:pt x="1062" y="0"/>
                    <a:pt x="487" y="384"/>
                    <a:pt x="244" y="972"/>
                  </a:cubicBezTo>
                  <a:cubicBezTo>
                    <a:pt x="0" y="1560"/>
                    <a:pt x="136" y="2237"/>
                    <a:pt x="585" y="2688"/>
                  </a:cubicBezTo>
                  <a:cubicBezTo>
                    <a:pt x="886" y="2990"/>
                    <a:pt x="1289" y="3150"/>
                    <a:pt x="1699" y="3150"/>
                  </a:cubicBezTo>
                  <a:cubicBezTo>
                    <a:pt x="1902" y="3150"/>
                    <a:pt x="2107" y="3111"/>
                    <a:pt x="2303" y="3029"/>
                  </a:cubicBezTo>
                  <a:cubicBezTo>
                    <a:pt x="2891" y="2786"/>
                    <a:pt x="3275" y="2212"/>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1744325" y="2393075"/>
              <a:ext cx="158425" cy="120500"/>
            </a:xfrm>
            <a:custGeom>
              <a:rect b="b" l="l" r="r" t="t"/>
              <a:pathLst>
                <a:path extrusionOk="0" h="4820" w="6337">
                  <a:moveTo>
                    <a:pt x="1556" y="1"/>
                  </a:moveTo>
                  <a:cubicBezTo>
                    <a:pt x="647" y="553"/>
                    <a:pt x="1" y="1543"/>
                    <a:pt x="1" y="2683"/>
                  </a:cubicBezTo>
                  <a:lnTo>
                    <a:pt x="1" y="4820"/>
                  </a:lnTo>
                  <a:lnTo>
                    <a:pt x="6337" y="4820"/>
                  </a:lnTo>
                  <a:lnTo>
                    <a:pt x="6337" y="2683"/>
                  </a:lnTo>
                  <a:cubicBezTo>
                    <a:pt x="6337" y="1543"/>
                    <a:pt x="5723" y="553"/>
                    <a:pt x="4815" y="1"/>
                  </a:cubicBezTo>
                  <a:cubicBezTo>
                    <a:pt x="4364" y="359"/>
                    <a:pt x="3803" y="583"/>
                    <a:pt x="3186" y="583"/>
                  </a:cubicBezTo>
                  <a:cubicBezTo>
                    <a:pt x="2569" y="583"/>
                    <a:pt x="2005" y="359"/>
                    <a:pt x="1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1797700" y="2092600"/>
              <a:ext cx="210025" cy="157525"/>
            </a:xfrm>
            <a:custGeom>
              <a:rect b="b" l="l" r="r" t="t"/>
              <a:pathLst>
                <a:path extrusionOk="0" h="6301" w="8401">
                  <a:moveTo>
                    <a:pt x="5251" y="0"/>
                  </a:moveTo>
                  <a:lnTo>
                    <a:pt x="5251" y="1051"/>
                  </a:lnTo>
                  <a:lnTo>
                    <a:pt x="3151" y="1051"/>
                  </a:lnTo>
                  <a:cubicBezTo>
                    <a:pt x="1413" y="1051"/>
                    <a:pt x="0" y="2464"/>
                    <a:pt x="0" y="4200"/>
                  </a:cubicBezTo>
                  <a:lnTo>
                    <a:pt x="0" y="6300"/>
                  </a:lnTo>
                  <a:lnTo>
                    <a:pt x="2100" y="6300"/>
                  </a:lnTo>
                  <a:lnTo>
                    <a:pt x="2100" y="4200"/>
                  </a:lnTo>
                  <a:cubicBezTo>
                    <a:pt x="2102" y="3621"/>
                    <a:pt x="2572" y="3151"/>
                    <a:pt x="3151" y="3151"/>
                  </a:cubicBezTo>
                  <a:lnTo>
                    <a:pt x="5251" y="3151"/>
                  </a:lnTo>
                  <a:lnTo>
                    <a:pt x="5251" y="4200"/>
                  </a:lnTo>
                  <a:lnTo>
                    <a:pt x="8400" y="2100"/>
                  </a:lnTo>
                  <a:lnTo>
                    <a:pt x="52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53"/>
          <p:cNvGrpSpPr/>
          <p:nvPr/>
        </p:nvGrpSpPr>
        <p:grpSpPr>
          <a:xfrm>
            <a:off x="1178498" y="2111224"/>
            <a:ext cx="425740" cy="425740"/>
            <a:chOff x="1000400" y="2065475"/>
            <a:chExt cx="448100" cy="448100"/>
          </a:xfrm>
        </p:grpSpPr>
        <p:sp>
          <p:nvSpPr>
            <p:cNvPr id="2113" name="Google Shape;2113;p53"/>
            <p:cNvSpPr/>
            <p:nvPr/>
          </p:nvSpPr>
          <p:spPr>
            <a:xfrm>
              <a:off x="1000400" y="2065475"/>
              <a:ext cx="237200" cy="200900"/>
            </a:xfrm>
            <a:custGeom>
              <a:rect b="b" l="l" r="r" t="t"/>
              <a:pathLst>
                <a:path extrusionOk="0" h="8036" w="9488">
                  <a:moveTo>
                    <a:pt x="7385" y="2134"/>
                  </a:moveTo>
                  <a:lnTo>
                    <a:pt x="7385" y="3185"/>
                  </a:lnTo>
                  <a:lnTo>
                    <a:pt x="2136" y="3185"/>
                  </a:lnTo>
                  <a:lnTo>
                    <a:pt x="2136" y="2134"/>
                  </a:lnTo>
                  <a:close/>
                  <a:moveTo>
                    <a:pt x="0" y="0"/>
                  </a:moveTo>
                  <a:lnTo>
                    <a:pt x="0" y="5285"/>
                  </a:lnTo>
                  <a:lnTo>
                    <a:pt x="3386" y="5285"/>
                  </a:lnTo>
                  <a:lnTo>
                    <a:pt x="4761" y="8035"/>
                  </a:lnTo>
                  <a:lnTo>
                    <a:pt x="6136" y="5285"/>
                  </a:lnTo>
                  <a:lnTo>
                    <a:pt x="9487" y="5285"/>
                  </a:lnTo>
                  <a:lnTo>
                    <a:pt x="94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1037550" y="2302650"/>
              <a:ext cx="81875" cy="78775"/>
            </a:xfrm>
            <a:custGeom>
              <a:rect b="b" l="l" r="r" t="t"/>
              <a:pathLst>
                <a:path extrusionOk="0" h="3151" w="3275">
                  <a:moveTo>
                    <a:pt x="1699" y="0"/>
                  </a:moveTo>
                  <a:cubicBezTo>
                    <a:pt x="1063" y="0"/>
                    <a:pt x="489" y="384"/>
                    <a:pt x="244" y="972"/>
                  </a:cubicBezTo>
                  <a:cubicBezTo>
                    <a:pt x="0" y="1560"/>
                    <a:pt x="136" y="2237"/>
                    <a:pt x="587" y="2688"/>
                  </a:cubicBezTo>
                  <a:cubicBezTo>
                    <a:pt x="887" y="2990"/>
                    <a:pt x="1290" y="3150"/>
                    <a:pt x="1700" y="3150"/>
                  </a:cubicBezTo>
                  <a:cubicBezTo>
                    <a:pt x="1903" y="3150"/>
                    <a:pt x="2108" y="3111"/>
                    <a:pt x="2303" y="3029"/>
                  </a:cubicBezTo>
                  <a:cubicBezTo>
                    <a:pt x="2891" y="2786"/>
                    <a:pt x="3275" y="2212"/>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3"/>
            <p:cNvSpPr/>
            <p:nvPr/>
          </p:nvSpPr>
          <p:spPr>
            <a:xfrm>
              <a:off x="1326375" y="2302650"/>
              <a:ext cx="81875" cy="78775"/>
            </a:xfrm>
            <a:custGeom>
              <a:rect b="b" l="l" r="r" t="t"/>
              <a:pathLst>
                <a:path extrusionOk="0" h="3151" w="3275">
                  <a:moveTo>
                    <a:pt x="1699" y="0"/>
                  </a:moveTo>
                  <a:cubicBezTo>
                    <a:pt x="1062" y="0"/>
                    <a:pt x="487" y="384"/>
                    <a:pt x="244" y="972"/>
                  </a:cubicBezTo>
                  <a:cubicBezTo>
                    <a:pt x="0" y="1560"/>
                    <a:pt x="134" y="2237"/>
                    <a:pt x="585" y="2688"/>
                  </a:cubicBezTo>
                  <a:cubicBezTo>
                    <a:pt x="886" y="2990"/>
                    <a:pt x="1289" y="3150"/>
                    <a:pt x="1698" y="3150"/>
                  </a:cubicBezTo>
                  <a:cubicBezTo>
                    <a:pt x="1901" y="3150"/>
                    <a:pt x="2106" y="3111"/>
                    <a:pt x="2301" y="3029"/>
                  </a:cubicBezTo>
                  <a:cubicBezTo>
                    <a:pt x="2891" y="2786"/>
                    <a:pt x="3275" y="2212"/>
                    <a:pt x="3275" y="1576"/>
                  </a:cubicBezTo>
                  <a:cubicBezTo>
                    <a:pt x="3275" y="705"/>
                    <a:pt x="2568"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1211300" y="2118825"/>
              <a:ext cx="237200" cy="180275"/>
            </a:xfrm>
            <a:custGeom>
              <a:rect b="b" l="l" r="r" t="t"/>
              <a:pathLst>
                <a:path extrusionOk="0" h="7211" w="9488">
                  <a:moveTo>
                    <a:pt x="2100" y="0"/>
                  </a:moveTo>
                  <a:lnTo>
                    <a:pt x="2100" y="2100"/>
                  </a:lnTo>
                  <a:lnTo>
                    <a:pt x="7351" y="2100"/>
                  </a:lnTo>
                  <a:lnTo>
                    <a:pt x="7351" y="3151"/>
                  </a:lnTo>
                  <a:lnTo>
                    <a:pt x="2100" y="3151"/>
                  </a:lnTo>
                  <a:lnTo>
                    <a:pt x="2100" y="4201"/>
                  </a:lnTo>
                  <a:lnTo>
                    <a:pt x="0" y="4201"/>
                  </a:lnTo>
                  <a:lnTo>
                    <a:pt x="0" y="5251"/>
                  </a:lnTo>
                  <a:lnTo>
                    <a:pt x="3352" y="5251"/>
                  </a:lnTo>
                  <a:lnTo>
                    <a:pt x="4331" y="7211"/>
                  </a:lnTo>
                  <a:cubicBezTo>
                    <a:pt x="4646" y="6849"/>
                    <a:pt x="5053" y="6582"/>
                    <a:pt x="5509" y="6438"/>
                  </a:cubicBezTo>
                  <a:lnTo>
                    <a:pt x="6102" y="5251"/>
                  </a:lnTo>
                  <a:lnTo>
                    <a:pt x="9488" y="5251"/>
                  </a:lnTo>
                  <a:lnTo>
                    <a:pt x="9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1290075" y="2393075"/>
              <a:ext cx="158425" cy="120500"/>
            </a:xfrm>
            <a:custGeom>
              <a:rect b="b" l="l" r="r" t="t"/>
              <a:pathLst>
                <a:path extrusionOk="0" h="4820" w="6337">
                  <a:moveTo>
                    <a:pt x="1523" y="1"/>
                  </a:moveTo>
                  <a:cubicBezTo>
                    <a:pt x="614" y="553"/>
                    <a:pt x="0" y="1543"/>
                    <a:pt x="0" y="2683"/>
                  </a:cubicBezTo>
                  <a:lnTo>
                    <a:pt x="0" y="4820"/>
                  </a:lnTo>
                  <a:lnTo>
                    <a:pt x="6337" y="4820"/>
                  </a:lnTo>
                  <a:lnTo>
                    <a:pt x="6337" y="2683"/>
                  </a:lnTo>
                  <a:cubicBezTo>
                    <a:pt x="6337" y="1543"/>
                    <a:pt x="5689" y="553"/>
                    <a:pt x="4782" y="1"/>
                  </a:cubicBezTo>
                  <a:cubicBezTo>
                    <a:pt x="4331" y="359"/>
                    <a:pt x="3770" y="583"/>
                    <a:pt x="3151" y="583"/>
                  </a:cubicBezTo>
                  <a:cubicBezTo>
                    <a:pt x="2532" y="583"/>
                    <a:pt x="1970" y="359"/>
                    <a:pt x="15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1000400" y="2393075"/>
              <a:ext cx="158425" cy="120500"/>
            </a:xfrm>
            <a:custGeom>
              <a:rect b="b" l="l" r="r" t="t"/>
              <a:pathLst>
                <a:path extrusionOk="0" h="4820" w="6337">
                  <a:moveTo>
                    <a:pt x="1555" y="1"/>
                  </a:moveTo>
                  <a:cubicBezTo>
                    <a:pt x="648" y="553"/>
                    <a:pt x="0" y="1543"/>
                    <a:pt x="0" y="2683"/>
                  </a:cubicBezTo>
                  <a:lnTo>
                    <a:pt x="0" y="4820"/>
                  </a:lnTo>
                  <a:lnTo>
                    <a:pt x="6336" y="4820"/>
                  </a:lnTo>
                  <a:lnTo>
                    <a:pt x="6336" y="2683"/>
                  </a:lnTo>
                  <a:cubicBezTo>
                    <a:pt x="6336" y="1543"/>
                    <a:pt x="5724" y="553"/>
                    <a:pt x="4816" y="1"/>
                  </a:cubicBezTo>
                  <a:cubicBezTo>
                    <a:pt x="4365" y="359"/>
                    <a:pt x="3804" y="583"/>
                    <a:pt x="3185" y="583"/>
                  </a:cubicBezTo>
                  <a:cubicBezTo>
                    <a:pt x="2566" y="583"/>
                    <a:pt x="2006" y="359"/>
                    <a:pt x="15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53"/>
          <p:cNvGrpSpPr/>
          <p:nvPr/>
        </p:nvGrpSpPr>
        <p:grpSpPr>
          <a:xfrm>
            <a:off x="7539465" y="1451808"/>
            <a:ext cx="425740" cy="425740"/>
            <a:chOff x="7695450" y="1371425"/>
            <a:chExt cx="448100" cy="448100"/>
          </a:xfrm>
        </p:grpSpPr>
        <p:sp>
          <p:nvSpPr>
            <p:cNvPr id="2120" name="Google Shape;2120;p53"/>
            <p:cNvSpPr/>
            <p:nvPr/>
          </p:nvSpPr>
          <p:spPr>
            <a:xfrm>
              <a:off x="7906350" y="1515000"/>
              <a:ext cx="42000" cy="55950"/>
            </a:xfrm>
            <a:custGeom>
              <a:rect b="b" l="l" r="r" t="t"/>
              <a:pathLst>
                <a:path extrusionOk="0" h="2238" w="1680">
                  <a:moveTo>
                    <a:pt x="1" y="0"/>
                  </a:moveTo>
                  <a:lnTo>
                    <a:pt x="1" y="2237"/>
                  </a:lnTo>
                  <a:lnTo>
                    <a:pt x="1679" y="111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7695450" y="1371425"/>
              <a:ext cx="448100" cy="448100"/>
            </a:xfrm>
            <a:custGeom>
              <a:rect b="b" l="l" r="r" t="t"/>
              <a:pathLst>
                <a:path extrusionOk="0" h="17924" w="17924">
                  <a:moveTo>
                    <a:pt x="7386" y="3780"/>
                  </a:moveTo>
                  <a:lnTo>
                    <a:pt x="12008" y="6861"/>
                  </a:lnTo>
                  <a:lnTo>
                    <a:pt x="7386" y="9943"/>
                  </a:lnTo>
                  <a:lnTo>
                    <a:pt x="7386" y="3780"/>
                  </a:lnTo>
                  <a:close/>
                  <a:moveTo>
                    <a:pt x="12076" y="12638"/>
                  </a:moveTo>
                  <a:lnTo>
                    <a:pt x="12404" y="13687"/>
                  </a:lnTo>
                  <a:lnTo>
                    <a:pt x="5519" y="13687"/>
                  </a:lnTo>
                  <a:lnTo>
                    <a:pt x="5846" y="12638"/>
                  </a:lnTo>
                  <a:close/>
                  <a:moveTo>
                    <a:pt x="8437" y="0"/>
                  </a:moveTo>
                  <a:lnTo>
                    <a:pt x="8437" y="1051"/>
                  </a:lnTo>
                  <a:lnTo>
                    <a:pt x="0" y="1051"/>
                  </a:lnTo>
                  <a:lnTo>
                    <a:pt x="0" y="2100"/>
                  </a:lnTo>
                  <a:lnTo>
                    <a:pt x="1086" y="2100"/>
                  </a:lnTo>
                  <a:lnTo>
                    <a:pt x="1086" y="11587"/>
                  </a:lnTo>
                  <a:lnTo>
                    <a:pt x="0" y="11587"/>
                  </a:lnTo>
                  <a:lnTo>
                    <a:pt x="0" y="12638"/>
                  </a:lnTo>
                  <a:lnTo>
                    <a:pt x="4748" y="12638"/>
                  </a:lnTo>
                  <a:lnTo>
                    <a:pt x="3213" y="17591"/>
                  </a:lnTo>
                  <a:lnTo>
                    <a:pt x="4209" y="17923"/>
                  </a:lnTo>
                  <a:lnTo>
                    <a:pt x="5192" y="14738"/>
                  </a:lnTo>
                  <a:lnTo>
                    <a:pt x="12733" y="14738"/>
                  </a:lnTo>
                  <a:lnTo>
                    <a:pt x="13715" y="17923"/>
                  </a:lnTo>
                  <a:lnTo>
                    <a:pt x="14711" y="17591"/>
                  </a:lnTo>
                  <a:lnTo>
                    <a:pt x="13177" y="12638"/>
                  </a:lnTo>
                  <a:lnTo>
                    <a:pt x="17924" y="12638"/>
                  </a:lnTo>
                  <a:lnTo>
                    <a:pt x="17924" y="11587"/>
                  </a:lnTo>
                  <a:lnTo>
                    <a:pt x="16839" y="11587"/>
                  </a:lnTo>
                  <a:lnTo>
                    <a:pt x="16839" y="2100"/>
                  </a:lnTo>
                  <a:lnTo>
                    <a:pt x="17924" y="2100"/>
                  </a:lnTo>
                  <a:lnTo>
                    <a:pt x="17924" y="1051"/>
                  </a:lnTo>
                  <a:lnTo>
                    <a:pt x="9488" y="1051"/>
                  </a:lnTo>
                  <a:lnTo>
                    <a:pt x="9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53"/>
          <p:cNvGrpSpPr/>
          <p:nvPr/>
        </p:nvGrpSpPr>
        <p:grpSpPr>
          <a:xfrm>
            <a:off x="6845963" y="1451808"/>
            <a:ext cx="399208" cy="425740"/>
            <a:chOff x="6965525" y="1371425"/>
            <a:chExt cx="420175" cy="448100"/>
          </a:xfrm>
        </p:grpSpPr>
        <p:sp>
          <p:nvSpPr>
            <p:cNvPr id="2123" name="Google Shape;2123;p53"/>
            <p:cNvSpPr/>
            <p:nvPr/>
          </p:nvSpPr>
          <p:spPr>
            <a:xfrm>
              <a:off x="7324775" y="1493350"/>
              <a:ext cx="60925" cy="204250"/>
            </a:xfrm>
            <a:custGeom>
              <a:rect b="b" l="l" r="r" t="t"/>
              <a:pathLst>
                <a:path extrusionOk="0" h="8170" w="2437">
                  <a:moveTo>
                    <a:pt x="742" y="0"/>
                  </a:moveTo>
                  <a:lnTo>
                    <a:pt x="0" y="743"/>
                  </a:lnTo>
                  <a:cubicBezTo>
                    <a:pt x="1846" y="2587"/>
                    <a:pt x="1846" y="5582"/>
                    <a:pt x="0" y="7427"/>
                  </a:cubicBezTo>
                  <a:lnTo>
                    <a:pt x="742" y="8169"/>
                  </a:lnTo>
                  <a:cubicBezTo>
                    <a:pt x="1826" y="7086"/>
                    <a:pt x="2436" y="5616"/>
                    <a:pt x="2436" y="4086"/>
                  </a:cubicBezTo>
                  <a:cubicBezTo>
                    <a:pt x="2436" y="2553"/>
                    <a:pt x="1826" y="1084"/>
                    <a:pt x="7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7287600" y="1530500"/>
              <a:ext cx="54500" cy="129925"/>
            </a:xfrm>
            <a:custGeom>
              <a:rect b="b" l="l" r="r" t="t"/>
              <a:pathLst>
                <a:path extrusionOk="0" h="5197" w="2180">
                  <a:moveTo>
                    <a:pt x="743" y="1"/>
                  </a:moveTo>
                  <a:lnTo>
                    <a:pt x="1" y="743"/>
                  </a:lnTo>
                  <a:cubicBezTo>
                    <a:pt x="1028" y="1766"/>
                    <a:pt x="1028" y="3431"/>
                    <a:pt x="1" y="4455"/>
                  </a:cubicBezTo>
                  <a:lnTo>
                    <a:pt x="743" y="5197"/>
                  </a:lnTo>
                  <a:cubicBezTo>
                    <a:pt x="2180" y="3764"/>
                    <a:pt x="2180" y="1434"/>
                    <a:pt x="7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7250525" y="1567625"/>
              <a:ext cx="33975" cy="55725"/>
            </a:xfrm>
            <a:custGeom>
              <a:rect b="b" l="l" r="r" t="t"/>
              <a:pathLst>
                <a:path extrusionOk="0" h="2229" w="1359">
                  <a:moveTo>
                    <a:pt x="741" y="0"/>
                  </a:moveTo>
                  <a:lnTo>
                    <a:pt x="1" y="743"/>
                  </a:lnTo>
                  <a:cubicBezTo>
                    <a:pt x="205" y="948"/>
                    <a:pt x="205" y="1279"/>
                    <a:pt x="1" y="1485"/>
                  </a:cubicBezTo>
                  <a:lnTo>
                    <a:pt x="741" y="2229"/>
                  </a:lnTo>
                  <a:cubicBezTo>
                    <a:pt x="1359" y="1613"/>
                    <a:pt x="1359" y="614"/>
                    <a:pt x="7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7070575" y="1503550"/>
              <a:ext cx="54575" cy="52575"/>
            </a:xfrm>
            <a:custGeom>
              <a:rect b="b" l="l" r="r" t="t"/>
              <a:pathLst>
                <a:path extrusionOk="0" h="2103" w="2183">
                  <a:moveTo>
                    <a:pt x="1049" y="1"/>
                  </a:moveTo>
                  <a:cubicBezTo>
                    <a:pt x="914" y="1"/>
                    <a:pt x="778" y="27"/>
                    <a:pt x="648" y="81"/>
                  </a:cubicBezTo>
                  <a:cubicBezTo>
                    <a:pt x="256" y="244"/>
                    <a:pt x="0" y="626"/>
                    <a:pt x="0" y="1051"/>
                  </a:cubicBezTo>
                  <a:cubicBezTo>
                    <a:pt x="0" y="1631"/>
                    <a:pt x="470" y="2100"/>
                    <a:pt x="1051" y="2102"/>
                  </a:cubicBezTo>
                  <a:cubicBezTo>
                    <a:pt x="1475" y="2102"/>
                    <a:pt x="1859" y="1845"/>
                    <a:pt x="2020" y="1454"/>
                  </a:cubicBezTo>
                  <a:cubicBezTo>
                    <a:pt x="2183" y="1061"/>
                    <a:pt x="2093" y="609"/>
                    <a:pt x="1793" y="309"/>
                  </a:cubicBezTo>
                  <a:cubicBezTo>
                    <a:pt x="1591" y="108"/>
                    <a:pt x="1323" y="1"/>
                    <a:pt x="10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6965525" y="1371425"/>
              <a:ext cx="262575" cy="53425"/>
            </a:xfrm>
            <a:custGeom>
              <a:rect b="b" l="l" r="r" t="t"/>
              <a:pathLst>
                <a:path extrusionOk="0" h="2137" w="10503">
                  <a:moveTo>
                    <a:pt x="0" y="0"/>
                  </a:moveTo>
                  <a:lnTo>
                    <a:pt x="0" y="2136"/>
                  </a:lnTo>
                  <a:lnTo>
                    <a:pt x="10502" y="2136"/>
                  </a:lnTo>
                  <a:lnTo>
                    <a:pt x="105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7044350" y="1582325"/>
              <a:ext cx="105025" cy="52525"/>
            </a:xfrm>
            <a:custGeom>
              <a:rect b="b" l="l" r="r" t="t"/>
              <a:pathLst>
                <a:path extrusionOk="0" h="2101" w="4201">
                  <a:moveTo>
                    <a:pt x="2100" y="0"/>
                  </a:moveTo>
                  <a:cubicBezTo>
                    <a:pt x="939" y="2"/>
                    <a:pt x="0" y="941"/>
                    <a:pt x="0" y="2100"/>
                  </a:cubicBezTo>
                  <a:lnTo>
                    <a:pt x="4200" y="2100"/>
                  </a:lnTo>
                  <a:cubicBezTo>
                    <a:pt x="4198" y="941"/>
                    <a:pt x="3259" y="2"/>
                    <a:pt x="2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6965525" y="1766150"/>
              <a:ext cx="262575" cy="53375"/>
            </a:xfrm>
            <a:custGeom>
              <a:rect b="b" l="l" r="r" t="t"/>
              <a:pathLst>
                <a:path extrusionOk="0" h="2135" w="10503">
                  <a:moveTo>
                    <a:pt x="0" y="0"/>
                  </a:moveTo>
                  <a:lnTo>
                    <a:pt x="0" y="2134"/>
                  </a:lnTo>
                  <a:lnTo>
                    <a:pt x="10502" y="2134"/>
                  </a:lnTo>
                  <a:lnTo>
                    <a:pt x="105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6965575" y="1451050"/>
              <a:ext cx="262575" cy="288850"/>
            </a:xfrm>
            <a:custGeom>
              <a:rect b="b" l="l" r="r" t="t"/>
              <a:pathLst>
                <a:path extrusionOk="0" h="11554" w="10503">
                  <a:moveTo>
                    <a:pt x="5251" y="1046"/>
                  </a:moveTo>
                  <a:cubicBezTo>
                    <a:pt x="6095" y="1046"/>
                    <a:pt x="6856" y="1550"/>
                    <a:pt x="7185" y="2325"/>
                  </a:cubicBezTo>
                  <a:cubicBezTo>
                    <a:pt x="7514" y="3101"/>
                    <a:pt x="7348" y="3998"/>
                    <a:pt x="6763" y="4605"/>
                  </a:cubicBezTo>
                  <a:cubicBezTo>
                    <a:pt x="7735" y="5142"/>
                    <a:pt x="8402" y="6165"/>
                    <a:pt x="8402" y="7353"/>
                  </a:cubicBezTo>
                  <a:lnTo>
                    <a:pt x="8402" y="8402"/>
                  </a:lnTo>
                  <a:lnTo>
                    <a:pt x="2102" y="8402"/>
                  </a:lnTo>
                  <a:lnTo>
                    <a:pt x="2102" y="7353"/>
                  </a:lnTo>
                  <a:cubicBezTo>
                    <a:pt x="2102" y="6165"/>
                    <a:pt x="2769" y="5142"/>
                    <a:pt x="3741" y="4605"/>
                  </a:cubicBezTo>
                  <a:cubicBezTo>
                    <a:pt x="3156" y="3998"/>
                    <a:pt x="2990" y="3101"/>
                    <a:pt x="3319" y="2325"/>
                  </a:cubicBezTo>
                  <a:cubicBezTo>
                    <a:pt x="3648" y="1550"/>
                    <a:pt x="4409" y="1046"/>
                    <a:pt x="5251" y="1046"/>
                  </a:cubicBezTo>
                  <a:close/>
                  <a:moveTo>
                    <a:pt x="7351" y="9453"/>
                  </a:moveTo>
                  <a:lnTo>
                    <a:pt x="7351" y="10502"/>
                  </a:lnTo>
                  <a:lnTo>
                    <a:pt x="3151" y="10502"/>
                  </a:lnTo>
                  <a:lnTo>
                    <a:pt x="3151" y="9453"/>
                  </a:lnTo>
                  <a:close/>
                  <a:moveTo>
                    <a:pt x="0" y="0"/>
                  </a:moveTo>
                  <a:lnTo>
                    <a:pt x="0" y="11553"/>
                  </a:lnTo>
                  <a:lnTo>
                    <a:pt x="10502" y="11553"/>
                  </a:lnTo>
                  <a:lnTo>
                    <a:pt x="105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53"/>
          <p:cNvGrpSpPr/>
          <p:nvPr/>
        </p:nvGrpSpPr>
        <p:grpSpPr>
          <a:xfrm>
            <a:off x="6125906" y="1483185"/>
            <a:ext cx="425740" cy="362962"/>
            <a:chOff x="6207650" y="1404450"/>
            <a:chExt cx="448100" cy="382025"/>
          </a:xfrm>
        </p:grpSpPr>
        <p:sp>
          <p:nvSpPr>
            <p:cNvPr id="2132" name="Google Shape;2132;p53"/>
            <p:cNvSpPr/>
            <p:nvPr/>
          </p:nvSpPr>
          <p:spPr>
            <a:xfrm>
              <a:off x="6550725" y="1404450"/>
              <a:ext cx="105025" cy="367625"/>
            </a:xfrm>
            <a:custGeom>
              <a:rect b="b" l="l" r="r" t="t"/>
              <a:pathLst>
                <a:path extrusionOk="0" h="14705" w="4201">
                  <a:moveTo>
                    <a:pt x="1050" y="1"/>
                  </a:moveTo>
                  <a:lnTo>
                    <a:pt x="1050" y="1199"/>
                  </a:lnTo>
                  <a:lnTo>
                    <a:pt x="1" y="1549"/>
                  </a:lnTo>
                  <a:lnTo>
                    <a:pt x="1" y="13157"/>
                  </a:lnTo>
                  <a:lnTo>
                    <a:pt x="1050" y="13506"/>
                  </a:lnTo>
                  <a:lnTo>
                    <a:pt x="1050" y="14705"/>
                  </a:lnTo>
                  <a:lnTo>
                    <a:pt x="2101" y="14705"/>
                  </a:lnTo>
                  <a:lnTo>
                    <a:pt x="2101" y="9454"/>
                  </a:lnTo>
                  <a:cubicBezTo>
                    <a:pt x="3260" y="9454"/>
                    <a:pt x="4201" y="8514"/>
                    <a:pt x="4201" y="7354"/>
                  </a:cubicBezTo>
                  <a:cubicBezTo>
                    <a:pt x="4201" y="6195"/>
                    <a:pt x="3260" y="5254"/>
                    <a:pt x="2101" y="5254"/>
                  </a:cubicBezTo>
                  <a:lnTo>
                    <a:pt x="2101" y="5252"/>
                  </a:lnTo>
                  <a:lnTo>
                    <a:pt x="21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6287275" y="1451900"/>
              <a:ext cx="237200" cy="272725"/>
            </a:xfrm>
            <a:custGeom>
              <a:rect b="b" l="l" r="r" t="t"/>
              <a:pathLst>
                <a:path extrusionOk="0" h="10909" w="9488">
                  <a:moveTo>
                    <a:pt x="9488" y="1"/>
                  </a:moveTo>
                  <a:lnTo>
                    <a:pt x="1" y="3151"/>
                  </a:lnTo>
                  <a:lnTo>
                    <a:pt x="1" y="7758"/>
                  </a:lnTo>
                  <a:lnTo>
                    <a:pt x="9488" y="10909"/>
                  </a:lnTo>
                  <a:lnTo>
                    <a:pt x="94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6207650" y="1501400"/>
              <a:ext cx="53425" cy="173775"/>
            </a:xfrm>
            <a:custGeom>
              <a:rect b="b" l="l" r="r" t="t"/>
              <a:pathLst>
                <a:path extrusionOk="0" h="6951" w="2137">
                  <a:moveTo>
                    <a:pt x="0" y="1"/>
                  </a:moveTo>
                  <a:lnTo>
                    <a:pt x="0" y="6951"/>
                  </a:lnTo>
                  <a:lnTo>
                    <a:pt x="2136" y="5900"/>
                  </a:lnTo>
                  <a:lnTo>
                    <a:pt x="2136" y="1050"/>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6301500" y="1683075"/>
              <a:ext cx="172975" cy="103400"/>
            </a:xfrm>
            <a:custGeom>
              <a:rect b="b" l="l" r="r" t="t"/>
              <a:pathLst>
                <a:path extrusionOk="0" h="4136" w="6919">
                  <a:moveTo>
                    <a:pt x="579" y="1"/>
                  </a:moveTo>
                  <a:lnTo>
                    <a:pt x="1" y="2022"/>
                  </a:lnTo>
                  <a:lnTo>
                    <a:pt x="6341" y="4136"/>
                  </a:lnTo>
                  <a:lnTo>
                    <a:pt x="6918" y="2113"/>
                  </a:lnTo>
                  <a:lnTo>
                    <a:pt x="5921" y="1780"/>
                  </a:lnTo>
                  <a:lnTo>
                    <a:pt x="5631" y="2792"/>
                  </a:lnTo>
                  <a:lnTo>
                    <a:pt x="1287" y="1345"/>
                  </a:lnTo>
                  <a:lnTo>
                    <a:pt x="1575" y="333"/>
                  </a:lnTo>
                  <a:lnTo>
                    <a:pt x="5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53"/>
          <p:cNvGrpSpPr/>
          <p:nvPr/>
        </p:nvGrpSpPr>
        <p:grpSpPr>
          <a:xfrm>
            <a:off x="5419126" y="1477579"/>
            <a:ext cx="425740" cy="374197"/>
            <a:chOff x="5463750" y="1398550"/>
            <a:chExt cx="448100" cy="393850"/>
          </a:xfrm>
        </p:grpSpPr>
        <p:sp>
          <p:nvSpPr>
            <p:cNvPr id="2137" name="Google Shape;2137;p53"/>
            <p:cNvSpPr/>
            <p:nvPr/>
          </p:nvSpPr>
          <p:spPr>
            <a:xfrm>
              <a:off x="5463750" y="1398550"/>
              <a:ext cx="448100" cy="131300"/>
            </a:xfrm>
            <a:custGeom>
              <a:rect b="b" l="l" r="r" t="t"/>
              <a:pathLst>
                <a:path extrusionOk="0" h="5252" w="17924">
                  <a:moveTo>
                    <a:pt x="0" y="0"/>
                  </a:moveTo>
                  <a:lnTo>
                    <a:pt x="0" y="5251"/>
                  </a:lnTo>
                  <a:lnTo>
                    <a:pt x="17924" y="5251"/>
                  </a:lnTo>
                  <a:lnTo>
                    <a:pt x="17924" y="3151"/>
                  </a:lnTo>
                  <a:lnTo>
                    <a:pt x="7694" y="3151"/>
                  </a:lnTo>
                  <a:lnTo>
                    <a:pt x="45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5614475" y="1398550"/>
              <a:ext cx="94150" cy="52525"/>
            </a:xfrm>
            <a:custGeom>
              <a:rect b="b" l="l" r="r" t="t"/>
              <a:pathLst>
                <a:path extrusionOk="0" h="2101" w="3766">
                  <a:moveTo>
                    <a:pt x="1" y="0"/>
                  </a:moveTo>
                  <a:lnTo>
                    <a:pt x="2101" y="2100"/>
                  </a:lnTo>
                  <a:lnTo>
                    <a:pt x="3765" y="2100"/>
                  </a:lnTo>
                  <a:lnTo>
                    <a:pt x="16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5693250" y="1398550"/>
              <a:ext cx="94150" cy="52525"/>
            </a:xfrm>
            <a:custGeom>
              <a:rect b="b" l="l" r="r" t="t"/>
              <a:pathLst>
                <a:path extrusionOk="0" h="2101" w="3766">
                  <a:moveTo>
                    <a:pt x="1" y="0"/>
                  </a:moveTo>
                  <a:lnTo>
                    <a:pt x="2101" y="2100"/>
                  </a:lnTo>
                  <a:lnTo>
                    <a:pt x="3765" y="2100"/>
                  </a:lnTo>
                  <a:lnTo>
                    <a:pt x="16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5635300" y="1687375"/>
              <a:ext cx="105050" cy="52525"/>
            </a:xfrm>
            <a:custGeom>
              <a:rect b="b" l="l" r="r" t="t"/>
              <a:pathLst>
                <a:path extrusionOk="0" h="2101" w="4202">
                  <a:moveTo>
                    <a:pt x="2101" y="0"/>
                  </a:moveTo>
                  <a:cubicBezTo>
                    <a:pt x="940" y="0"/>
                    <a:pt x="1" y="940"/>
                    <a:pt x="1" y="2100"/>
                  </a:cubicBezTo>
                  <a:lnTo>
                    <a:pt x="4201" y="2100"/>
                  </a:lnTo>
                  <a:cubicBezTo>
                    <a:pt x="4199" y="940"/>
                    <a:pt x="3260" y="0"/>
                    <a:pt x="2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3"/>
            <p:cNvSpPr/>
            <p:nvPr/>
          </p:nvSpPr>
          <p:spPr>
            <a:xfrm>
              <a:off x="5661550" y="1608600"/>
              <a:ext cx="54575" cy="52525"/>
            </a:xfrm>
            <a:custGeom>
              <a:rect b="b" l="l" r="r" t="t"/>
              <a:pathLst>
                <a:path extrusionOk="0" h="2101" w="2183">
                  <a:moveTo>
                    <a:pt x="1051" y="0"/>
                  </a:moveTo>
                  <a:cubicBezTo>
                    <a:pt x="915" y="0"/>
                    <a:pt x="778" y="27"/>
                    <a:pt x="648" y="81"/>
                  </a:cubicBezTo>
                  <a:cubicBezTo>
                    <a:pt x="256" y="244"/>
                    <a:pt x="0" y="626"/>
                    <a:pt x="0" y="1051"/>
                  </a:cubicBezTo>
                  <a:cubicBezTo>
                    <a:pt x="2" y="1631"/>
                    <a:pt x="472" y="2100"/>
                    <a:pt x="1051" y="2100"/>
                  </a:cubicBezTo>
                  <a:cubicBezTo>
                    <a:pt x="1474" y="2100"/>
                    <a:pt x="1858" y="1845"/>
                    <a:pt x="2020" y="1452"/>
                  </a:cubicBezTo>
                  <a:cubicBezTo>
                    <a:pt x="2183" y="1060"/>
                    <a:pt x="2093" y="609"/>
                    <a:pt x="1793" y="309"/>
                  </a:cubicBezTo>
                  <a:cubicBezTo>
                    <a:pt x="1593" y="107"/>
                    <a:pt x="1324"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a:off x="5463750" y="1556100"/>
              <a:ext cx="448100" cy="236300"/>
            </a:xfrm>
            <a:custGeom>
              <a:rect b="b" l="l" r="r" t="t"/>
              <a:pathLst>
                <a:path extrusionOk="0" h="9452" w="17924">
                  <a:moveTo>
                    <a:pt x="8963" y="1044"/>
                  </a:moveTo>
                  <a:cubicBezTo>
                    <a:pt x="9805" y="1044"/>
                    <a:pt x="10566" y="1548"/>
                    <a:pt x="10895" y="2325"/>
                  </a:cubicBezTo>
                  <a:cubicBezTo>
                    <a:pt x="11224" y="3100"/>
                    <a:pt x="11058" y="3998"/>
                    <a:pt x="10473" y="4603"/>
                  </a:cubicBezTo>
                  <a:cubicBezTo>
                    <a:pt x="11445" y="5140"/>
                    <a:pt x="12114" y="6163"/>
                    <a:pt x="12114" y="7351"/>
                  </a:cubicBezTo>
                  <a:lnTo>
                    <a:pt x="12114" y="8402"/>
                  </a:lnTo>
                  <a:lnTo>
                    <a:pt x="5814" y="8402"/>
                  </a:lnTo>
                  <a:lnTo>
                    <a:pt x="5812" y="7351"/>
                  </a:lnTo>
                  <a:cubicBezTo>
                    <a:pt x="5812" y="6163"/>
                    <a:pt x="6479" y="5141"/>
                    <a:pt x="7453" y="4603"/>
                  </a:cubicBezTo>
                  <a:cubicBezTo>
                    <a:pt x="6866" y="3998"/>
                    <a:pt x="6700" y="3100"/>
                    <a:pt x="7029" y="2325"/>
                  </a:cubicBezTo>
                  <a:cubicBezTo>
                    <a:pt x="7358" y="1548"/>
                    <a:pt x="8120" y="1044"/>
                    <a:pt x="8963" y="1044"/>
                  </a:cubicBezTo>
                  <a:close/>
                  <a:moveTo>
                    <a:pt x="0" y="0"/>
                  </a:moveTo>
                  <a:lnTo>
                    <a:pt x="0" y="9451"/>
                  </a:lnTo>
                  <a:lnTo>
                    <a:pt x="17924" y="9451"/>
                  </a:lnTo>
                  <a:lnTo>
                    <a:pt x="17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53"/>
          <p:cNvGrpSpPr/>
          <p:nvPr/>
        </p:nvGrpSpPr>
        <p:grpSpPr>
          <a:xfrm>
            <a:off x="4712347" y="1451808"/>
            <a:ext cx="425740" cy="425740"/>
            <a:chOff x="4719850" y="1371425"/>
            <a:chExt cx="448100" cy="448100"/>
          </a:xfrm>
        </p:grpSpPr>
        <p:sp>
          <p:nvSpPr>
            <p:cNvPr id="2144" name="Google Shape;2144;p53"/>
            <p:cNvSpPr/>
            <p:nvPr/>
          </p:nvSpPr>
          <p:spPr>
            <a:xfrm>
              <a:off x="4984150" y="1379125"/>
              <a:ext cx="71100" cy="71075"/>
            </a:xfrm>
            <a:custGeom>
              <a:rect b="b" l="l" r="r" t="t"/>
              <a:pathLst>
                <a:path extrusionOk="0" h="2843" w="2844">
                  <a:moveTo>
                    <a:pt x="1" y="1"/>
                  </a:moveTo>
                  <a:lnTo>
                    <a:pt x="1" y="2843"/>
                  </a:lnTo>
                  <a:lnTo>
                    <a:pt x="2843" y="2843"/>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4719850" y="1371425"/>
              <a:ext cx="343100" cy="448100"/>
            </a:xfrm>
            <a:custGeom>
              <a:rect b="b" l="l" r="r" t="t"/>
              <a:pathLst>
                <a:path extrusionOk="0" h="17924" w="13724">
                  <a:moveTo>
                    <a:pt x="11624" y="5251"/>
                  </a:moveTo>
                  <a:lnTo>
                    <a:pt x="11624" y="6304"/>
                  </a:lnTo>
                  <a:lnTo>
                    <a:pt x="7388" y="6304"/>
                  </a:lnTo>
                  <a:lnTo>
                    <a:pt x="7388" y="5251"/>
                  </a:lnTo>
                  <a:close/>
                  <a:moveTo>
                    <a:pt x="5440" y="3305"/>
                  </a:moveTo>
                  <a:lnTo>
                    <a:pt x="6182" y="4048"/>
                  </a:lnTo>
                  <a:lnTo>
                    <a:pt x="3712" y="6520"/>
                  </a:lnTo>
                  <a:lnTo>
                    <a:pt x="2291" y="5098"/>
                  </a:lnTo>
                  <a:lnTo>
                    <a:pt x="3033" y="4356"/>
                  </a:lnTo>
                  <a:lnTo>
                    <a:pt x="3712" y="5035"/>
                  </a:lnTo>
                  <a:lnTo>
                    <a:pt x="5440" y="3305"/>
                  </a:lnTo>
                  <a:close/>
                  <a:moveTo>
                    <a:pt x="11624" y="9453"/>
                  </a:moveTo>
                  <a:lnTo>
                    <a:pt x="11624" y="10504"/>
                  </a:lnTo>
                  <a:lnTo>
                    <a:pt x="7388" y="10504"/>
                  </a:lnTo>
                  <a:lnTo>
                    <a:pt x="7388" y="9453"/>
                  </a:lnTo>
                  <a:close/>
                  <a:moveTo>
                    <a:pt x="5440" y="7505"/>
                  </a:moveTo>
                  <a:lnTo>
                    <a:pt x="6182" y="8248"/>
                  </a:lnTo>
                  <a:lnTo>
                    <a:pt x="3712" y="10720"/>
                  </a:lnTo>
                  <a:lnTo>
                    <a:pt x="2291" y="9299"/>
                  </a:lnTo>
                  <a:lnTo>
                    <a:pt x="3033" y="8556"/>
                  </a:lnTo>
                  <a:lnTo>
                    <a:pt x="3712" y="9235"/>
                  </a:lnTo>
                  <a:lnTo>
                    <a:pt x="5440" y="7505"/>
                  </a:lnTo>
                  <a:close/>
                  <a:moveTo>
                    <a:pt x="11624" y="13653"/>
                  </a:moveTo>
                  <a:lnTo>
                    <a:pt x="11624" y="14704"/>
                  </a:lnTo>
                  <a:lnTo>
                    <a:pt x="7388" y="14704"/>
                  </a:lnTo>
                  <a:lnTo>
                    <a:pt x="7388" y="13653"/>
                  </a:lnTo>
                  <a:close/>
                  <a:moveTo>
                    <a:pt x="5440" y="11706"/>
                  </a:moveTo>
                  <a:lnTo>
                    <a:pt x="6184" y="12448"/>
                  </a:lnTo>
                  <a:lnTo>
                    <a:pt x="4979" y="13653"/>
                  </a:lnTo>
                  <a:lnTo>
                    <a:pt x="6184" y="14856"/>
                  </a:lnTo>
                  <a:lnTo>
                    <a:pt x="5440" y="15599"/>
                  </a:lnTo>
                  <a:lnTo>
                    <a:pt x="4237" y="14395"/>
                  </a:lnTo>
                  <a:lnTo>
                    <a:pt x="3033" y="15599"/>
                  </a:lnTo>
                  <a:lnTo>
                    <a:pt x="2291" y="14856"/>
                  </a:lnTo>
                  <a:lnTo>
                    <a:pt x="3494" y="13653"/>
                  </a:lnTo>
                  <a:lnTo>
                    <a:pt x="2291" y="12448"/>
                  </a:lnTo>
                  <a:lnTo>
                    <a:pt x="3033" y="11706"/>
                  </a:lnTo>
                  <a:lnTo>
                    <a:pt x="4237" y="12911"/>
                  </a:lnTo>
                  <a:lnTo>
                    <a:pt x="5440" y="11706"/>
                  </a:lnTo>
                  <a:close/>
                  <a:moveTo>
                    <a:pt x="0" y="0"/>
                  </a:moveTo>
                  <a:lnTo>
                    <a:pt x="0" y="17923"/>
                  </a:lnTo>
                  <a:lnTo>
                    <a:pt x="13724" y="17923"/>
                  </a:lnTo>
                  <a:lnTo>
                    <a:pt x="13724" y="4200"/>
                  </a:lnTo>
                  <a:lnTo>
                    <a:pt x="9524" y="4200"/>
                  </a:lnTo>
                  <a:lnTo>
                    <a:pt x="95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5089200" y="1371425"/>
              <a:ext cx="78750" cy="183800"/>
            </a:xfrm>
            <a:custGeom>
              <a:rect b="b" l="l" r="r" t="t"/>
              <a:pathLst>
                <a:path extrusionOk="0" h="7352" w="3150">
                  <a:moveTo>
                    <a:pt x="1050" y="0"/>
                  </a:moveTo>
                  <a:lnTo>
                    <a:pt x="1050" y="1051"/>
                  </a:lnTo>
                  <a:lnTo>
                    <a:pt x="1" y="1051"/>
                  </a:lnTo>
                  <a:lnTo>
                    <a:pt x="1" y="7351"/>
                  </a:lnTo>
                  <a:lnTo>
                    <a:pt x="3150" y="7351"/>
                  </a:lnTo>
                  <a:lnTo>
                    <a:pt x="3150" y="1051"/>
                  </a:lnTo>
                  <a:lnTo>
                    <a:pt x="2101" y="1051"/>
                  </a:lnTo>
                  <a:lnTo>
                    <a:pt x="2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5089200" y="1581450"/>
              <a:ext cx="78750" cy="238075"/>
            </a:xfrm>
            <a:custGeom>
              <a:rect b="b" l="l" r="r" t="t"/>
              <a:pathLst>
                <a:path extrusionOk="0" h="9523" w="3150">
                  <a:moveTo>
                    <a:pt x="1" y="1"/>
                  </a:moveTo>
                  <a:lnTo>
                    <a:pt x="1" y="5343"/>
                  </a:lnTo>
                  <a:cubicBezTo>
                    <a:pt x="1" y="6342"/>
                    <a:pt x="388" y="7314"/>
                    <a:pt x="1050" y="8060"/>
                  </a:cubicBezTo>
                  <a:lnTo>
                    <a:pt x="1050" y="9522"/>
                  </a:lnTo>
                  <a:lnTo>
                    <a:pt x="2101" y="9522"/>
                  </a:lnTo>
                  <a:lnTo>
                    <a:pt x="2101" y="8060"/>
                  </a:lnTo>
                  <a:cubicBezTo>
                    <a:pt x="2761" y="7313"/>
                    <a:pt x="3150" y="6342"/>
                    <a:pt x="3150" y="5341"/>
                  </a:cubicBezTo>
                  <a:lnTo>
                    <a:pt x="31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53"/>
          <p:cNvGrpSpPr/>
          <p:nvPr/>
        </p:nvGrpSpPr>
        <p:grpSpPr>
          <a:xfrm>
            <a:off x="4005401" y="1451808"/>
            <a:ext cx="425787" cy="425740"/>
            <a:chOff x="3975775" y="1371425"/>
            <a:chExt cx="448150" cy="448100"/>
          </a:xfrm>
        </p:grpSpPr>
        <p:sp>
          <p:nvSpPr>
            <p:cNvPr id="2149" name="Google Shape;2149;p53"/>
            <p:cNvSpPr/>
            <p:nvPr/>
          </p:nvSpPr>
          <p:spPr>
            <a:xfrm>
              <a:off x="4028275" y="1371425"/>
              <a:ext cx="395650" cy="310600"/>
            </a:xfrm>
            <a:custGeom>
              <a:rect b="b" l="l" r="r" t="t"/>
              <a:pathLst>
                <a:path extrusionOk="0" h="12424" w="15826">
                  <a:moveTo>
                    <a:pt x="7878" y="0"/>
                  </a:moveTo>
                  <a:cubicBezTo>
                    <a:pt x="3534" y="0"/>
                    <a:pt x="1" y="3604"/>
                    <a:pt x="1" y="7948"/>
                  </a:cubicBezTo>
                  <a:lnTo>
                    <a:pt x="1" y="8472"/>
                  </a:lnTo>
                  <a:lnTo>
                    <a:pt x="8029" y="8472"/>
                  </a:lnTo>
                  <a:lnTo>
                    <a:pt x="14422" y="12424"/>
                  </a:lnTo>
                  <a:cubicBezTo>
                    <a:pt x="15335" y="11109"/>
                    <a:pt x="15826" y="9547"/>
                    <a:pt x="15824" y="7946"/>
                  </a:cubicBezTo>
                  <a:cubicBezTo>
                    <a:pt x="15824" y="3602"/>
                    <a:pt x="12220" y="0"/>
                    <a:pt x="78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4212100" y="1609450"/>
              <a:ext cx="160150" cy="157575"/>
            </a:xfrm>
            <a:custGeom>
              <a:rect b="b" l="l" r="r" t="t"/>
              <a:pathLst>
                <a:path extrusionOk="0" h="6303" w="6406">
                  <a:moveTo>
                    <a:pt x="0" y="0"/>
                  </a:moveTo>
                  <a:lnTo>
                    <a:pt x="0" y="6302"/>
                  </a:lnTo>
                  <a:lnTo>
                    <a:pt x="525" y="6302"/>
                  </a:lnTo>
                  <a:cubicBezTo>
                    <a:pt x="2826" y="6302"/>
                    <a:pt x="4963" y="5305"/>
                    <a:pt x="6405" y="3726"/>
                  </a:cubicBezTo>
                  <a:lnTo>
                    <a:pt x="3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4006850" y="1609450"/>
              <a:ext cx="160450" cy="142625"/>
            </a:xfrm>
            <a:custGeom>
              <a:rect b="b" l="l" r="r" t="t"/>
              <a:pathLst>
                <a:path extrusionOk="0" h="5705" w="6418">
                  <a:moveTo>
                    <a:pt x="4753" y="0"/>
                  </a:moveTo>
                  <a:lnTo>
                    <a:pt x="0" y="4754"/>
                  </a:lnTo>
                  <a:cubicBezTo>
                    <a:pt x="215" y="5089"/>
                    <a:pt x="453" y="5406"/>
                    <a:pt x="715" y="5704"/>
                  </a:cubicBezTo>
                  <a:lnTo>
                    <a:pt x="64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4043275" y="1628050"/>
              <a:ext cx="142625" cy="160450"/>
            </a:xfrm>
            <a:custGeom>
              <a:rect b="b" l="l" r="r" t="t"/>
              <a:pathLst>
                <a:path extrusionOk="0" h="6418" w="5705">
                  <a:moveTo>
                    <a:pt x="5703" y="0"/>
                  </a:moveTo>
                  <a:lnTo>
                    <a:pt x="1" y="5704"/>
                  </a:lnTo>
                  <a:cubicBezTo>
                    <a:pt x="299" y="5965"/>
                    <a:pt x="616" y="6203"/>
                    <a:pt x="952" y="6417"/>
                  </a:cubicBezTo>
                  <a:lnTo>
                    <a:pt x="5704" y="1665"/>
                  </a:lnTo>
                  <a:lnTo>
                    <a:pt x="57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4091075" y="1706775"/>
              <a:ext cx="94825" cy="112750"/>
            </a:xfrm>
            <a:custGeom>
              <a:rect b="b" l="l" r="r" t="t"/>
              <a:pathLst>
                <a:path extrusionOk="0" h="4510" w="3793">
                  <a:moveTo>
                    <a:pt x="3792" y="1"/>
                  </a:moveTo>
                  <a:lnTo>
                    <a:pt x="0" y="3793"/>
                  </a:lnTo>
                  <a:cubicBezTo>
                    <a:pt x="1025" y="4264"/>
                    <a:pt x="2140" y="4509"/>
                    <a:pt x="3266" y="4509"/>
                  </a:cubicBezTo>
                  <a:lnTo>
                    <a:pt x="3792" y="4509"/>
                  </a:lnTo>
                  <a:lnTo>
                    <a:pt x="37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3975775" y="1609500"/>
              <a:ext cx="112750" cy="94775"/>
            </a:xfrm>
            <a:custGeom>
              <a:rect b="b" l="l" r="r" t="t"/>
              <a:pathLst>
                <a:path extrusionOk="0" h="3791" w="4510">
                  <a:moveTo>
                    <a:pt x="1" y="0"/>
                  </a:moveTo>
                  <a:lnTo>
                    <a:pt x="1" y="525"/>
                  </a:lnTo>
                  <a:cubicBezTo>
                    <a:pt x="2" y="1653"/>
                    <a:pt x="247" y="2765"/>
                    <a:pt x="719" y="3791"/>
                  </a:cubicBezTo>
                  <a:lnTo>
                    <a:pt x="4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53"/>
          <p:cNvGrpSpPr/>
          <p:nvPr/>
        </p:nvGrpSpPr>
        <p:grpSpPr>
          <a:xfrm>
            <a:off x="3298836" y="1451808"/>
            <a:ext cx="425669" cy="425740"/>
            <a:chOff x="3232100" y="1371425"/>
            <a:chExt cx="448025" cy="448100"/>
          </a:xfrm>
        </p:grpSpPr>
        <p:sp>
          <p:nvSpPr>
            <p:cNvPr id="2156" name="Google Shape;2156;p53"/>
            <p:cNvSpPr/>
            <p:nvPr/>
          </p:nvSpPr>
          <p:spPr>
            <a:xfrm>
              <a:off x="3232100" y="1371425"/>
              <a:ext cx="395600" cy="301100"/>
            </a:xfrm>
            <a:custGeom>
              <a:rect b="b" l="l" r="r" t="t"/>
              <a:pathLst>
                <a:path extrusionOk="0" h="12044" w="15824">
                  <a:moveTo>
                    <a:pt x="12038" y="3077"/>
                  </a:moveTo>
                  <a:lnTo>
                    <a:pt x="12781" y="3820"/>
                  </a:lnTo>
                  <a:lnTo>
                    <a:pt x="10046" y="6554"/>
                  </a:lnTo>
                  <a:lnTo>
                    <a:pt x="8363" y="4870"/>
                  </a:lnTo>
                  <a:lnTo>
                    <a:pt x="9105" y="4128"/>
                  </a:lnTo>
                  <a:lnTo>
                    <a:pt x="10046" y="5069"/>
                  </a:lnTo>
                  <a:lnTo>
                    <a:pt x="12038" y="3077"/>
                  </a:lnTo>
                  <a:close/>
                  <a:moveTo>
                    <a:pt x="5964" y="2815"/>
                  </a:moveTo>
                  <a:lnTo>
                    <a:pt x="6707" y="3557"/>
                  </a:lnTo>
                  <a:lnTo>
                    <a:pt x="5503" y="4761"/>
                  </a:lnTo>
                  <a:lnTo>
                    <a:pt x="6707" y="5966"/>
                  </a:lnTo>
                  <a:lnTo>
                    <a:pt x="5964" y="6708"/>
                  </a:lnTo>
                  <a:lnTo>
                    <a:pt x="4761" y="5503"/>
                  </a:lnTo>
                  <a:lnTo>
                    <a:pt x="3556" y="6708"/>
                  </a:lnTo>
                  <a:lnTo>
                    <a:pt x="2815" y="5966"/>
                  </a:lnTo>
                  <a:lnTo>
                    <a:pt x="4018" y="4761"/>
                  </a:lnTo>
                  <a:lnTo>
                    <a:pt x="2815" y="3557"/>
                  </a:lnTo>
                  <a:lnTo>
                    <a:pt x="3557" y="2815"/>
                  </a:lnTo>
                  <a:lnTo>
                    <a:pt x="4761" y="4018"/>
                  </a:lnTo>
                  <a:lnTo>
                    <a:pt x="5964" y="2815"/>
                  </a:lnTo>
                  <a:close/>
                  <a:moveTo>
                    <a:pt x="4761" y="0"/>
                  </a:moveTo>
                  <a:cubicBezTo>
                    <a:pt x="2155" y="0"/>
                    <a:pt x="0" y="2155"/>
                    <a:pt x="0" y="4761"/>
                  </a:cubicBezTo>
                  <a:cubicBezTo>
                    <a:pt x="0" y="7367"/>
                    <a:pt x="2155" y="9487"/>
                    <a:pt x="4761" y="9487"/>
                  </a:cubicBezTo>
                  <a:lnTo>
                    <a:pt x="5652" y="9487"/>
                  </a:lnTo>
                  <a:lnTo>
                    <a:pt x="9522" y="12043"/>
                  </a:lnTo>
                  <a:lnTo>
                    <a:pt x="9522" y="9487"/>
                  </a:lnTo>
                  <a:lnTo>
                    <a:pt x="11097" y="9487"/>
                  </a:lnTo>
                  <a:cubicBezTo>
                    <a:pt x="13703" y="9487"/>
                    <a:pt x="15824" y="7367"/>
                    <a:pt x="15824" y="4761"/>
                  </a:cubicBezTo>
                  <a:cubicBezTo>
                    <a:pt x="15824" y="2155"/>
                    <a:pt x="13703" y="0"/>
                    <a:pt x="11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3558925" y="1608600"/>
              <a:ext cx="81900" cy="78775"/>
            </a:xfrm>
            <a:custGeom>
              <a:rect b="b" l="l" r="r" t="t"/>
              <a:pathLst>
                <a:path extrusionOk="0" h="3151" w="3276">
                  <a:moveTo>
                    <a:pt x="1700" y="0"/>
                  </a:moveTo>
                  <a:cubicBezTo>
                    <a:pt x="1062" y="0"/>
                    <a:pt x="488" y="384"/>
                    <a:pt x="244" y="972"/>
                  </a:cubicBezTo>
                  <a:cubicBezTo>
                    <a:pt x="1" y="1562"/>
                    <a:pt x="134" y="2239"/>
                    <a:pt x="585" y="2690"/>
                  </a:cubicBezTo>
                  <a:cubicBezTo>
                    <a:pt x="887" y="2991"/>
                    <a:pt x="1290" y="3151"/>
                    <a:pt x="1700" y="3151"/>
                  </a:cubicBezTo>
                  <a:cubicBezTo>
                    <a:pt x="1903" y="3151"/>
                    <a:pt x="2107" y="3112"/>
                    <a:pt x="2301" y="3031"/>
                  </a:cubicBezTo>
                  <a:cubicBezTo>
                    <a:pt x="2891" y="2786"/>
                    <a:pt x="3275" y="2212"/>
                    <a:pt x="3275" y="1576"/>
                  </a:cubicBezTo>
                  <a:lnTo>
                    <a:pt x="3273" y="1576"/>
                  </a:lnTo>
                  <a:cubicBezTo>
                    <a:pt x="3273" y="705"/>
                    <a:pt x="2569"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3522575" y="1699025"/>
              <a:ext cx="157550" cy="120500"/>
            </a:xfrm>
            <a:custGeom>
              <a:rect b="b" l="l" r="r" t="t"/>
              <a:pathLst>
                <a:path extrusionOk="0" h="4820" w="6302">
                  <a:moveTo>
                    <a:pt x="4781" y="0"/>
                  </a:moveTo>
                  <a:cubicBezTo>
                    <a:pt x="4781" y="1"/>
                    <a:pt x="4782" y="1"/>
                    <a:pt x="4782" y="2"/>
                  </a:cubicBezTo>
                  <a:lnTo>
                    <a:pt x="4782" y="2"/>
                  </a:lnTo>
                  <a:cubicBezTo>
                    <a:pt x="4783" y="1"/>
                    <a:pt x="4783" y="1"/>
                    <a:pt x="4784" y="0"/>
                  </a:cubicBezTo>
                  <a:close/>
                  <a:moveTo>
                    <a:pt x="1523" y="0"/>
                  </a:moveTo>
                  <a:cubicBezTo>
                    <a:pt x="615" y="552"/>
                    <a:pt x="1" y="1543"/>
                    <a:pt x="1" y="2685"/>
                  </a:cubicBezTo>
                  <a:lnTo>
                    <a:pt x="1" y="4819"/>
                  </a:lnTo>
                  <a:lnTo>
                    <a:pt x="6301" y="4819"/>
                  </a:lnTo>
                  <a:lnTo>
                    <a:pt x="6301" y="2685"/>
                  </a:lnTo>
                  <a:cubicBezTo>
                    <a:pt x="6301" y="1544"/>
                    <a:pt x="5690" y="554"/>
                    <a:pt x="4782" y="2"/>
                  </a:cubicBezTo>
                  <a:lnTo>
                    <a:pt x="4782" y="2"/>
                  </a:lnTo>
                  <a:cubicBezTo>
                    <a:pt x="4332" y="361"/>
                    <a:pt x="3772" y="583"/>
                    <a:pt x="3154" y="583"/>
                  </a:cubicBezTo>
                  <a:cubicBezTo>
                    <a:pt x="2535" y="583"/>
                    <a:pt x="1972" y="360"/>
                    <a:pt x="15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53"/>
          <p:cNvGrpSpPr/>
          <p:nvPr/>
        </p:nvGrpSpPr>
        <p:grpSpPr>
          <a:xfrm>
            <a:off x="2617828" y="1451807"/>
            <a:ext cx="374149" cy="425716"/>
            <a:chOff x="2515325" y="1371425"/>
            <a:chExt cx="393800" cy="448075"/>
          </a:xfrm>
        </p:grpSpPr>
        <p:sp>
          <p:nvSpPr>
            <p:cNvPr id="2160" name="Google Shape;2160;p53"/>
            <p:cNvSpPr/>
            <p:nvPr/>
          </p:nvSpPr>
          <p:spPr>
            <a:xfrm>
              <a:off x="2745425" y="1662000"/>
              <a:ext cx="163700" cy="157500"/>
            </a:xfrm>
            <a:custGeom>
              <a:rect b="b" l="l" r="r" t="t"/>
              <a:pathLst>
                <a:path extrusionOk="0" h="6300" w="6548">
                  <a:moveTo>
                    <a:pt x="4602" y="1728"/>
                  </a:moveTo>
                  <a:lnTo>
                    <a:pt x="5344" y="2471"/>
                  </a:lnTo>
                  <a:lnTo>
                    <a:pt x="2874" y="4943"/>
                  </a:lnTo>
                  <a:lnTo>
                    <a:pt x="1453" y="3522"/>
                  </a:lnTo>
                  <a:lnTo>
                    <a:pt x="2195" y="2779"/>
                  </a:lnTo>
                  <a:lnTo>
                    <a:pt x="2874" y="3458"/>
                  </a:lnTo>
                  <a:lnTo>
                    <a:pt x="4602" y="1728"/>
                  </a:lnTo>
                  <a:close/>
                  <a:moveTo>
                    <a:pt x="3398" y="0"/>
                  </a:moveTo>
                  <a:cubicBezTo>
                    <a:pt x="2125" y="0"/>
                    <a:pt x="976" y="767"/>
                    <a:pt x="487" y="1944"/>
                  </a:cubicBezTo>
                  <a:cubicBezTo>
                    <a:pt x="1" y="3120"/>
                    <a:pt x="270" y="4476"/>
                    <a:pt x="1171" y="5376"/>
                  </a:cubicBezTo>
                  <a:cubicBezTo>
                    <a:pt x="1774" y="5980"/>
                    <a:pt x="2579" y="6300"/>
                    <a:pt x="3399" y="6300"/>
                  </a:cubicBezTo>
                  <a:cubicBezTo>
                    <a:pt x="3805" y="6300"/>
                    <a:pt x="4214" y="6222"/>
                    <a:pt x="4604" y="6060"/>
                  </a:cubicBezTo>
                  <a:cubicBezTo>
                    <a:pt x="5781" y="5572"/>
                    <a:pt x="6548" y="4423"/>
                    <a:pt x="6548" y="3149"/>
                  </a:cubicBezTo>
                  <a:cubicBezTo>
                    <a:pt x="6548" y="1409"/>
                    <a:pt x="5138" y="0"/>
                    <a:pt x="33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2515325" y="1541350"/>
              <a:ext cx="284475" cy="225675"/>
            </a:xfrm>
            <a:custGeom>
              <a:rect b="b" l="l" r="r" t="t"/>
              <a:pathLst>
                <a:path extrusionOk="0" h="9027" w="11379">
                  <a:moveTo>
                    <a:pt x="7933" y="9"/>
                  </a:moveTo>
                  <a:cubicBezTo>
                    <a:pt x="7933" y="9"/>
                    <a:pt x="7933" y="9"/>
                    <a:pt x="7934" y="9"/>
                  </a:cubicBezTo>
                  <a:lnTo>
                    <a:pt x="7934" y="9"/>
                  </a:lnTo>
                  <a:cubicBezTo>
                    <a:pt x="7934" y="9"/>
                    <a:pt x="7934" y="9"/>
                    <a:pt x="7934" y="9"/>
                  </a:cubicBezTo>
                  <a:close/>
                  <a:moveTo>
                    <a:pt x="3602" y="0"/>
                  </a:moveTo>
                  <a:cubicBezTo>
                    <a:pt x="1490" y="859"/>
                    <a:pt x="0" y="2930"/>
                    <a:pt x="0" y="5351"/>
                  </a:cubicBezTo>
                  <a:lnTo>
                    <a:pt x="0" y="9026"/>
                  </a:lnTo>
                  <a:lnTo>
                    <a:pt x="8550" y="9026"/>
                  </a:lnTo>
                  <a:cubicBezTo>
                    <a:pt x="8462" y="8689"/>
                    <a:pt x="8401" y="8341"/>
                    <a:pt x="8401" y="7975"/>
                  </a:cubicBezTo>
                  <a:cubicBezTo>
                    <a:pt x="8401" y="6088"/>
                    <a:pt x="9661" y="4504"/>
                    <a:pt x="11378" y="3978"/>
                  </a:cubicBezTo>
                  <a:cubicBezTo>
                    <a:pt x="10936" y="2164"/>
                    <a:pt x="9634" y="700"/>
                    <a:pt x="7934" y="9"/>
                  </a:cubicBezTo>
                  <a:lnTo>
                    <a:pt x="7934" y="9"/>
                  </a:lnTo>
                  <a:cubicBezTo>
                    <a:pt x="7301" y="391"/>
                    <a:pt x="6568" y="624"/>
                    <a:pt x="5776" y="624"/>
                  </a:cubicBezTo>
                  <a:cubicBezTo>
                    <a:pt x="4977" y="624"/>
                    <a:pt x="4238" y="390"/>
                    <a:pt x="3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2580975" y="1371425"/>
              <a:ext cx="157525" cy="159275"/>
            </a:xfrm>
            <a:custGeom>
              <a:rect b="b" l="l" r="r" t="t"/>
              <a:pathLst>
                <a:path extrusionOk="0" h="6371" w="6301">
                  <a:moveTo>
                    <a:pt x="3150" y="0"/>
                  </a:moveTo>
                  <a:cubicBezTo>
                    <a:pt x="1412" y="0"/>
                    <a:pt x="1" y="1481"/>
                    <a:pt x="1" y="3221"/>
                  </a:cubicBezTo>
                  <a:cubicBezTo>
                    <a:pt x="1" y="4961"/>
                    <a:pt x="1410" y="6370"/>
                    <a:pt x="3150" y="6370"/>
                  </a:cubicBezTo>
                  <a:cubicBezTo>
                    <a:pt x="4890" y="6370"/>
                    <a:pt x="6301" y="4961"/>
                    <a:pt x="6301" y="3221"/>
                  </a:cubicBezTo>
                  <a:cubicBezTo>
                    <a:pt x="6301" y="1481"/>
                    <a:pt x="4890" y="0"/>
                    <a:pt x="3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53"/>
          <p:cNvGrpSpPr/>
          <p:nvPr/>
        </p:nvGrpSpPr>
        <p:grpSpPr>
          <a:xfrm>
            <a:off x="1885277" y="1490025"/>
            <a:ext cx="425787" cy="349281"/>
            <a:chOff x="1744300" y="1411650"/>
            <a:chExt cx="448150" cy="367625"/>
          </a:xfrm>
        </p:grpSpPr>
        <p:sp>
          <p:nvSpPr>
            <p:cNvPr id="2164" name="Google Shape;2164;p53"/>
            <p:cNvSpPr/>
            <p:nvPr/>
          </p:nvSpPr>
          <p:spPr>
            <a:xfrm>
              <a:off x="1915800" y="1556100"/>
              <a:ext cx="105050" cy="52525"/>
            </a:xfrm>
            <a:custGeom>
              <a:rect b="b" l="l" r="r" t="t"/>
              <a:pathLst>
                <a:path extrusionOk="0" h="2101" w="4202">
                  <a:moveTo>
                    <a:pt x="2101" y="0"/>
                  </a:moveTo>
                  <a:cubicBezTo>
                    <a:pt x="942" y="0"/>
                    <a:pt x="3" y="940"/>
                    <a:pt x="1" y="2100"/>
                  </a:cubicBezTo>
                  <a:lnTo>
                    <a:pt x="4201" y="2100"/>
                  </a:lnTo>
                  <a:cubicBezTo>
                    <a:pt x="4201" y="940"/>
                    <a:pt x="3262" y="0"/>
                    <a:pt x="2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1942075" y="1477325"/>
              <a:ext cx="54600" cy="52525"/>
            </a:xfrm>
            <a:custGeom>
              <a:rect b="b" l="l" r="r" t="t"/>
              <a:pathLst>
                <a:path extrusionOk="0" h="2101" w="2184">
                  <a:moveTo>
                    <a:pt x="1051" y="0"/>
                  </a:moveTo>
                  <a:cubicBezTo>
                    <a:pt x="916" y="0"/>
                    <a:pt x="779" y="27"/>
                    <a:pt x="649" y="81"/>
                  </a:cubicBezTo>
                  <a:cubicBezTo>
                    <a:pt x="256" y="244"/>
                    <a:pt x="1" y="626"/>
                    <a:pt x="1" y="1051"/>
                  </a:cubicBezTo>
                  <a:cubicBezTo>
                    <a:pt x="1" y="1630"/>
                    <a:pt x="470" y="2100"/>
                    <a:pt x="1050" y="2100"/>
                  </a:cubicBezTo>
                  <a:cubicBezTo>
                    <a:pt x="1475" y="2100"/>
                    <a:pt x="1857" y="1845"/>
                    <a:pt x="2020" y="1452"/>
                  </a:cubicBezTo>
                  <a:cubicBezTo>
                    <a:pt x="2183" y="1060"/>
                    <a:pt x="2094" y="609"/>
                    <a:pt x="1792" y="309"/>
                  </a:cubicBezTo>
                  <a:cubicBezTo>
                    <a:pt x="1592" y="107"/>
                    <a:pt x="1324"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1770550" y="1411650"/>
              <a:ext cx="395575" cy="288850"/>
            </a:xfrm>
            <a:custGeom>
              <a:rect b="b" l="l" r="r" t="t"/>
              <a:pathLst>
                <a:path extrusionOk="0" h="11554" w="15823">
                  <a:moveTo>
                    <a:pt x="7913" y="1571"/>
                  </a:moveTo>
                  <a:cubicBezTo>
                    <a:pt x="8754" y="1571"/>
                    <a:pt x="9516" y="2075"/>
                    <a:pt x="9845" y="2852"/>
                  </a:cubicBezTo>
                  <a:cubicBezTo>
                    <a:pt x="10174" y="3627"/>
                    <a:pt x="10008" y="4525"/>
                    <a:pt x="9423" y="5130"/>
                  </a:cubicBezTo>
                  <a:cubicBezTo>
                    <a:pt x="10395" y="5667"/>
                    <a:pt x="11062" y="6690"/>
                    <a:pt x="11062" y="7878"/>
                  </a:cubicBezTo>
                  <a:lnTo>
                    <a:pt x="11062" y="8927"/>
                  </a:lnTo>
                  <a:lnTo>
                    <a:pt x="4762" y="8927"/>
                  </a:lnTo>
                  <a:lnTo>
                    <a:pt x="4762" y="7878"/>
                  </a:lnTo>
                  <a:cubicBezTo>
                    <a:pt x="4762" y="6690"/>
                    <a:pt x="5429" y="5667"/>
                    <a:pt x="6401" y="5130"/>
                  </a:cubicBezTo>
                  <a:cubicBezTo>
                    <a:pt x="5816" y="4525"/>
                    <a:pt x="5650" y="3627"/>
                    <a:pt x="5979" y="2852"/>
                  </a:cubicBezTo>
                  <a:cubicBezTo>
                    <a:pt x="6308" y="2075"/>
                    <a:pt x="7069" y="1571"/>
                    <a:pt x="7913" y="1571"/>
                  </a:cubicBezTo>
                  <a:close/>
                  <a:moveTo>
                    <a:pt x="1" y="1"/>
                  </a:moveTo>
                  <a:lnTo>
                    <a:pt x="1" y="10503"/>
                  </a:lnTo>
                  <a:lnTo>
                    <a:pt x="4978" y="10503"/>
                  </a:lnTo>
                  <a:lnTo>
                    <a:pt x="6029" y="11554"/>
                  </a:lnTo>
                  <a:lnTo>
                    <a:pt x="9795" y="11554"/>
                  </a:lnTo>
                  <a:lnTo>
                    <a:pt x="10844" y="10503"/>
                  </a:lnTo>
                  <a:lnTo>
                    <a:pt x="15823" y="10503"/>
                  </a:lnTo>
                  <a:lnTo>
                    <a:pt x="15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1744300" y="1700475"/>
              <a:ext cx="448150" cy="78800"/>
            </a:xfrm>
            <a:custGeom>
              <a:rect b="b" l="l" r="r" t="t"/>
              <a:pathLst>
                <a:path extrusionOk="0" h="3152" w="17926">
                  <a:moveTo>
                    <a:pt x="0" y="1"/>
                  </a:moveTo>
                  <a:lnTo>
                    <a:pt x="0" y="525"/>
                  </a:lnTo>
                  <a:cubicBezTo>
                    <a:pt x="0" y="1976"/>
                    <a:pt x="1176" y="3152"/>
                    <a:pt x="2626" y="3152"/>
                  </a:cubicBezTo>
                  <a:lnTo>
                    <a:pt x="15299" y="3152"/>
                  </a:lnTo>
                  <a:cubicBezTo>
                    <a:pt x="16749" y="3152"/>
                    <a:pt x="17924" y="1976"/>
                    <a:pt x="17925" y="525"/>
                  </a:cubicBezTo>
                  <a:lnTo>
                    <a:pt x="17925" y="1"/>
                  </a:lnTo>
                  <a:lnTo>
                    <a:pt x="12331" y="1"/>
                  </a:lnTo>
                  <a:lnTo>
                    <a:pt x="11279" y="1052"/>
                  </a:lnTo>
                  <a:lnTo>
                    <a:pt x="6643" y="1052"/>
                  </a:lnTo>
                  <a:lnTo>
                    <a:pt x="55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54"/>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2173" name="Google Shape;2173;p54"/>
          <p:cNvGrpSpPr/>
          <p:nvPr/>
        </p:nvGrpSpPr>
        <p:grpSpPr>
          <a:xfrm>
            <a:off x="1140237" y="3085482"/>
            <a:ext cx="1287358" cy="1341170"/>
            <a:chOff x="3104414" y="4233275"/>
            <a:chExt cx="1863576" cy="1941473"/>
          </a:xfrm>
        </p:grpSpPr>
        <p:sp>
          <p:nvSpPr>
            <p:cNvPr id="2174" name="Google Shape;2174;p54"/>
            <p:cNvSpPr/>
            <p:nvPr/>
          </p:nvSpPr>
          <p:spPr>
            <a:xfrm>
              <a:off x="3104414" y="4233275"/>
              <a:ext cx="1846333" cy="1941464"/>
            </a:xfrm>
            <a:custGeom>
              <a:rect b="b" l="l" r="r" t="t"/>
              <a:pathLst>
                <a:path extrusionOk="0" h="34347" w="32664">
                  <a:moveTo>
                    <a:pt x="11909" y="26843"/>
                  </a:moveTo>
                  <a:cubicBezTo>
                    <a:pt x="12105" y="26843"/>
                    <a:pt x="12651" y="26846"/>
                    <a:pt x="13386" y="26849"/>
                  </a:cubicBezTo>
                  <a:cubicBezTo>
                    <a:pt x="13380" y="26871"/>
                    <a:pt x="13082" y="28040"/>
                    <a:pt x="12759" y="29213"/>
                  </a:cubicBezTo>
                  <a:lnTo>
                    <a:pt x="11964" y="29213"/>
                  </a:lnTo>
                  <a:cubicBezTo>
                    <a:pt x="11937" y="28479"/>
                    <a:pt x="11919" y="27650"/>
                    <a:pt x="11909" y="26843"/>
                  </a:cubicBezTo>
                  <a:close/>
                  <a:moveTo>
                    <a:pt x="18975" y="26848"/>
                  </a:moveTo>
                  <a:lnTo>
                    <a:pt x="18975" y="26848"/>
                  </a:lnTo>
                  <a:cubicBezTo>
                    <a:pt x="18945" y="26874"/>
                    <a:pt x="18934" y="26916"/>
                    <a:pt x="18947" y="26954"/>
                  </a:cubicBezTo>
                  <a:cubicBezTo>
                    <a:pt x="19088" y="27395"/>
                    <a:pt x="19417" y="28399"/>
                    <a:pt x="19741" y="29221"/>
                  </a:cubicBezTo>
                  <a:lnTo>
                    <a:pt x="12973" y="29213"/>
                  </a:lnTo>
                  <a:cubicBezTo>
                    <a:pt x="13280" y="28089"/>
                    <a:pt x="13563" y="26987"/>
                    <a:pt x="13584" y="26900"/>
                  </a:cubicBezTo>
                  <a:cubicBezTo>
                    <a:pt x="13589" y="26882"/>
                    <a:pt x="13589" y="26866"/>
                    <a:pt x="13584" y="26849"/>
                  </a:cubicBezTo>
                  <a:lnTo>
                    <a:pt x="13584" y="26849"/>
                  </a:lnTo>
                  <a:cubicBezTo>
                    <a:pt x="14416" y="26852"/>
                    <a:pt x="15454" y="26855"/>
                    <a:pt x="16497" y="26855"/>
                  </a:cubicBezTo>
                  <a:cubicBezTo>
                    <a:pt x="17357" y="26855"/>
                    <a:pt x="18221" y="26853"/>
                    <a:pt x="18975" y="26848"/>
                  </a:cubicBezTo>
                  <a:close/>
                  <a:moveTo>
                    <a:pt x="20523" y="26830"/>
                  </a:moveTo>
                  <a:lnTo>
                    <a:pt x="20523" y="26831"/>
                  </a:lnTo>
                  <a:cubicBezTo>
                    <a:pt x="20559" y="27673"/>
                    <a:pt x="20570" y="28558"/>
                    <a:pt x="20552" y="29223"/>
                  </a:cubicBezTo>
                  <a:lnTo>
                    <a:pt x="19963" y="29221"/>
                  </a:lnTo>
                  <a:cubicBezTo>
                    <a:pt x="19707" y="28576"/>
                    <a:pt x="19407" y="27717"/>
                    <a:pt x="19142" y="26892"/>
                  </a:cubicBezTo>
                  <a:cubicBezTo>
                    <a:pt x="19137" y="26874"/>
                    <a:pt x="19127" y="26859"/>
                    <a:pt x="19114" y="26848"/>
                  </a:cubicBezTo>
                  <a:cubicBezTo>
                    <a:pt x="19664" y="26843"/>
                    <a:pt x="20151" y="26838"/>
                    <a:pt x="20523" y="26830"/>
                  </a:cubicBezTo>
                  <a:close/>
                  <a:moveTo>
                    <a:pt x="16572" y="0"/>
                  </a:moveTo>
                  <a:cubicBezTo>
                    <a:pt x="16003" y="0"/>
                    <a:pt x="15471" y="97"/>
                    <a:pt x="15471" y="97"/>
                  </a:cubicBezTo>
                  <a:cubicBezTo>
                    <a:pt x="15471" y="97"/>
                    <a:pt x="14961" y="25"/>
                    <a:pt x="14140" y="25"/>
                  </a:cubicBezTo>
                  <a:cubicBezTo>
                    <a:pt x="13756" y="25"/>
                    <a:pt x="13303" y="41"/>
                    <a:pt x="12803" y="87"/>
                  </a:cubicBezTo>
                  <a:cubicBezTo>
                    <a:pt x="11530" y="121"/>
                    <a:pt x="10413" y="380"/>
                    <a:pt x="9454" y="818"/>
                  </a:cubicBezTo>
                  <a:cubicBezTo>
                    <a:pt x="6695" y="1818"/>
                    <a:pt x="3773" y="4023"/>
                    <a:pt x="2559" y="8783"/>
                  </a:cubicBezTo>
                  <a:cubicBezTo>
                    <a:pt x="1" y="18802"/>
                    <a:pt x="9241" y="18021"/>
                    <a:pt x="11745" y="26540"/>
                  </a:cubicBezTo>
                  <a:cubicBezTo>
                    <a:pt x="11717" y="26558"/>
                    <a:pt x="11701" y="26591"/>
                    <a:pt x="11702" y="26625"/>
                  </a:cubicBezTo>
                  <a:cubicBezTo>
                    <a:pt x="11712" y="27698"/>
                    <a:pt x="11730" y="28545"/>
                    <a:pt x="11755" y="29211"/>
                  </a:cubicBezTo>
                  <a:lnTo>
                    <a:pt x="11373" y="29211"/>
                  </a:lnTo>
                  <a:cubicBezTo>
                    <a:pt x="11373" y="29211"/>
                    <a:pt x="11473" y="33920"/>
                    <a:pt x="11712" y="34159"/>
                  </a:cubicBezTo>
                  <a:cubicBezTo>
                    <a:pt x="11861" y="34308"/>
                    <a:pt x="14047" y="34347"/>
                    <a:pt x="16257" y="34347"/>
                  </a:cubicBezTo>
                  <a:cubicBezTo>
                    <a:pt x="18596" y="34347"/>
                    <a:pt x="20962" y="34304"/>
                    <a:pt x="20962" y="34304"/>
                  </a:cubicBezTo>
                  <a:lnTo>
                    <a:pt x="21058" y="29223"/>
                  </a:lnTo>
                  <a:lnTo>
                    <a:pt x="20757" y="29223"/>
                  </a:lnTo>
                  <a:cubicBezTo>
                    <a:pt x="20785" y="28466"/>
                    <a:pt x="20757" y="27516"/>
                    <a:pt x="20729" y="26823"/>
                  </a:cubicBezTo>
                  <a:cubicBezTo>
                    <a:pt x="20727" y="26807"/>
                    <a:pt x="20724" y="26790"/>
                    <a:pt x="20716" y="26776"/>
                  </a:cubicBezTo>
                  <a:cubicBezTo>
                    <a:pt x="21024" y="26365"/>
                    <a:pt x="20755" y="23475"/>
                    <a:pt x="27048" y="17626"/>
                  </a:cubicBezTo>
                  <a:cubicBezTo>
                    <a:pt x="31485" y="13502"/>
                    <a:pt x="32663" y="2894"/>
                    <a:pt x="21274" y="551"/>
                  </a:cubicBezTo>
                  <a:cubicBezTo>
                    <a:pt x="20678" y="388"/>
                    <a:pt x="20067" y="280"/>
                    <a:pt x="19451" y="228"/>
                  </a:cubicBezTo>
                  <a:lnTo>
                    <a:pt x="19451" y="228"/>
                  </a:lnTo>
                  <a:lnTo>
                    <a:pt x="19514" y="267"/>
                  </a:lnTo>
                  <a:cubicBezTo>
                    <a:pt x="18854" y="189"/>
                    <a:pt x="18159" y="136"/>
                    <a:pt x="17429" y="108"/>
                  </a:cubicBezTo>
                  <a:cubicBezTo>
                    <a:pt x="17181" y="27"/>
                    <a:pt x="16872" y="0"/>
                    <a:pt x="16572"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175" name="Google Shape;2175;p54"/>
            <p:cNvGrpSpPr/>
            <p:nvPr/>
          </p:nvGrpSpPr>
          <p:grpSpPr>
            <a:xfrm>
              <a:off x="3106113" y="4233332"/>
              <a:ext cx="1861877" cy="1941417"/>
              <a:chOff x="3106113" y="4233332"/>
              <a:chExt cx="1861877" cy="1941417"/>
            </a:xfrm>
          </p:grpSpPr>
          <p:sp>
            <p:nvSpPr>
              <p:cNvPr id="2176" name="Google Shape;2176;p54"/>
              <p:cNvSpPr/>
              <p:nvPr/>
            </p:nvSpPr>
            <p:spPr>
              <a:xfrm>
                <a:off x="3106113" y="4234745"/>
                <a:ext cx="1861877" cy="1516509"/>
              </a:xfrm>
              <a:custGeom>
                <a:rect b="b" l="l" r="r" t="t"/>
                <a:pathLst>
                  <a:path extrusionOk="0" h="26829" w="32939">
                    <a:moveTo>
                      <a:pt x="14163" y="1"/>
                    </a:moveTo>
                    <a:cubicBezTo>
                      <a:pt x="11286" y="1"/>
                      <a:pt x="4597" y="877"/>
                      <a:pt x="2586" y="8757"/>
                    </a:cubicBezTo>
                    <a:cubicBezTo>
                      <a:pt x="0" y="18892"/>
                      <a:pt x="9487" y="17974"/>
                      <a:pt x="11859" y="26815"/>
                    </a:cubicBezTo>
                    <a:cubicBezTo>
                      <a:pt x="11859" y="26815"/>
                      <a:pt x="14187" y="26829"/>
                      <a:pt x="16534" y="26829"/>
                    </a:cubicBezTo>
                    <a:cubicBezTo>
                      <a:pt x="18148" y="26829"/>
                      <a:pt x="19772" y="26822"/>
                      <a:pt x="20655" y="26800"/>
                    </a:cubicBezTo>
                    <a:cubicBezTo>
                      <a:pt x="21138" y="26789"/>
                      <a:pt x="20271" y="23924"/>
                      <a:pt x="27077" y="17598"/>
                    </a:cubicBezTo>
                    <a:cubicBezTo>
                      <a:pt x="32076" y="12950"/>
                      <a:pt x="32938" y="62"/>
                      <a:pt x="16323" y="62"/>
                    </a:cubicBezTo>
                    <a:cubicBezTo>
                      <a:pt x="16052" y="62"/>
                      <a:pt x="15777" y="66"/>
                      <a:pt x="15497" y="72"/>
                    </a:cubicBezTo>
                    <a:cubicBezTo>
                      <a:pt x="15497" y="72"/>
                      <a:pt x="14986" y="1"/>
                      <a:pt x="141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3768985" y="5732270"/>
                <a:ext cx="107737" cy="293760"/>
              </a:xfrm>
              <a:custGeom>
                <a:rect b="b" l="l" r="r" t="t"/>
                <a:pathLst>
                  <a:path extrusionOk="0" h="5197" w="1906">
                    <a:moveTo>
                      <a:pt x="109" y="1"/>
                    </a:moveTo>
                    <a:cubicBezTo>
                      <a:pt x="107" y="1"/>
                      <a:pt x="106" y="1"/>
                      <a:pt x="104" y="1"/>
                    </a:cubicBezTo>
                    <a:cubicBezTo>
                      <a:pt x="47" y="1"/>
                      <a:pt x="1" y="49"/>
                      <a:pt x="2" y="106"/>
                    </a:cubicBezTo>
                    <a:cubicBezTo>
                      <a:pt x="48" y="5118"/>
                      <a:pt x="286" y="5174"/>
                      <a:pt x="374" y="5193"/>
                    </a:cubicBezTo>
                    <a:cubicBezTo>
                      <a:pt x="384" y="5197"/>
                      <a:pt x="394" y="5197"/>
                      <a:pt x="402" y="5197"/>
                    </a:cubicBezTo>
                    <a:cubicBezTo>
                      <a:pt x="440" y="5197"/>
                      <a:pt x="494" y="5180"/>
                      <a:pt x="536" y="5098"/>
                    </a:cubicBezTo>
                    <a:cubicBezTo>
                      <a:pt x="825" y="4520"/>
                      <a:pt x="1842" y="550"/>
                      <a:pt x="1886" y="381"/>
                    </a:cubicBezTo>
                    <a:cubicBezTo>
                      <a:pt x="1905" y="303"/>
                      <a:pt x="1844" y="253"/>
                      <a:pt x="1783" y="253"/>
                    </a:cubicBezTo>
                    <a:cubicBezTo>
                      <a:pt x="1741" y="253"/>
                      <a:pt x="1700" y="276"/>
                      <a:pt x="1686" y="330"/>
                    </a:cubicBezTo>
                    <a:cubicBezTo>
                      <a:pt x="1676" y="368"/>
                      <a:pt x="767" y="3916"/>
                      <a:pt x="415" y="4854"/>
                    </a:cubicBezTo>
                    <a:cubicBezTo>
                      <a:pt x="304" y="4230"/>
                      <a:pt x="227" y="2070"/>
                      <a:pt x="207" y="104"/>
                    </a:cubicBezTo>
                    <a:cubicBezTo>
                      <a:pt x="207" y="49"/>
                      <a:pt x="158" y="1"/>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4177098" y="5743858"/>
                <a:ext cx="108019" cy="212364"/>
              </a:xfrm>
              <a:custGeom>
                <a:rect b="b" l="l" r="r" t="t"/>
                <a:pathLst>
                  <a:path extrusionOk="0" h="3757" w="1911">
                    <a:moveTo>
                      <a:pt x="1712" y="0"/>
                    </a:moveTo>
                    <a:cubicBezTo>
                      <a:pt x="1708" y="0"/>
                      <a:pt x="1705" y="0"/>
                      <a:pt x="1701" y="1"/>
                    </a:cubicBezTo>
                    <a:cubicBezTo>
                      <a:pt x="1644" y="2"/>
                      <a:pt x="1601" y="50"/>
                      <a:pt x="1603" y="107"/>
                    </a:cubicBezTo>
                    <a:cubicBezTo>
                      <a:pt x="1667" y="1609"/>
                      <a:pt x="1652" y="3252"/>
                      <a:pt x="1532" y="3529"/>
                    </a:cubicBezTo>
                    <a:cubicBezTo>
                      <a:pt x="1308" y="3283"/>
                      <a:pt x="703" y="1672"/>
                      <a:pt x="222" y="168"/>
                    </a:cubicBezTo>
                    <a:cubicBezTo>
                      <a:pt x="206" y="117"/>
                      <a:pt x="167" y="95"/>
                      <a:pt x="127" y="95"/>
                    </a:cubicBezTo>
                    <a:cubicBezTo>
                      <a:pt x="65" y="95"/>
                      <a:pt x="1" y="150"/>
                      <a:pt x="27" y="230"/>
                    </a:cubicBezTo>
                    <a:cubicBezTo>
                      <a:pt x="279" y="1016"/>
                      <a:pt x="1128" y="3593"/>
                      <a:pt x="1483" y="3744"/>
                    </a:cubicBezTo>
                    <a:cubicBezTo>
                      <a:pt x="1503" y="3752"/>
                      <a:pt x="1524" y="3757"/>
                      <a:pt x="1545" y="3757"/>
                    </a:cubicBezTo>
                    <a:cubicBezTo>
                      <a:pt x="1567" y="3757"/>
                      <a:pt x="1588" y="3752"/>
                      <a:pt x="1608" y="3742"/>
                    </a:cubicBezTo>
                    <a:cubicBezTo>
                      <a:pt x="1911" y="3590"/>
                      <a:pt x="1863" y="1395"/>
                      <a:pt x="1809" y="99"/>
                    </a:cubicBezTo>
                    <a:cubicBezTo>
                      <a:pt x="1809" y="44"/>
                      <a:pt x="1765" y="0"/>
                      <a:pt x="17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3617893" y="4233332"/>
                <a:ext cx="741834" cy="1516340"/>
              </a:xfrm>
              <a:custGeom>
                <a:rect b="b" l="l" r="r" t="t"/>
                <a:pathLst>
                  <a:path extrusionOk="0" h="26826" w="13124">
                    <a:moveTo>
                      <a:pt x="7549" y="0"/>
                    </a:moveTo>
                    <a:cubicBezTo>
                      <a:pt x="6978" y="0"/>
                      <a:pt x="6443" y="97"/>
                      <a:pt x="6443" y="97"/>
                    </a:cubicBezTo>
                    <a:cubicBezTo>
                      <a:pt x="6443" y="97"/>
                      <a:pt x="1" y="4875"/>
                      <a:pt x="3452" y="12736"/>
                    </a:cubicBezTo>
                    <a:cubicBezTo>
                      <a:pt x="6903" y="20595"/>
                      <a:pt x="6759" y="19925"/>
                      <a:pt x="7095" y="26825"/>
                    </a:cubicBezTo>
                    <a:lnTo>
                      <a:pt x="8099" y="26814"/>
                    </a:lnTo>
                    <a:cubicBezTo>
                      <a:pt x="8099" y="26814"/>
                      <a:pt x="9347" y="17743"/>
                      <a:pt x="11360" y="12880"/>
                    </a:cubicBezTo>
                    <a:cubicBezTo>
                      <a:pt x="13124" y="8616"/>
                      <a:pt x="11646" y="3534"/>
                      <a:pt x="8775" y="328"/>
                    </a:cubicBezTo>
                    <a:cubicBezTo>
                      <a:pt x="8543" y="70"/>
                      <a:pt x="8033" y="0"/>
                      <a:pt x="75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4154318" y="4246106"/>
                <a:ext cx="681409" cy="1503565"/>
              </a:xfrm>
              <a:custGeom>
                <a:rect b="b" l="l" r="r" t="t"/>
                <a:pathLst>
                  <a:path extrusionOk="0" h="26600" w="12055">
                    <a:moveTo>
                      <a:pt x="934" y="1"/>
                    </a:moveTo>
                    <a:cubicBezTo>
                      <a:pt x="935" y="1"/>
                      <a:pt x="5368" y="2733"/>
                      <a:pt x="5848" y="8964"/>
                    </a:cubicBezTo>
                    <a:cubicBezTo>
                      <a:pt x="6238" y="14043"/>
                      <a:pt x="1" y="18691"/>
                      <a:pt x="528" y="26599"/>
                    </a:cubicBezTo>
                    <a:lnTo>
                      <a:pt x="1439" y="26599"/>
                    </a:lnTo>
                    <a:cubicBezTo>
                      <a:pt x="1439" y="26599"/>
                      <a:pt x="1223" y="21137"/>
                      <a:pt x="5943" y="16439"/>
                    </a:cubicBezTo>
                    <a:cubicBezTo>
                      <a:pt x="12054" y="10359"/>
                      <a:pt x="9203" y="720"/>
                      <a:pt x="9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3260879" y="4237967"/>
                <a:ext cx="686213" cy="1511705"/>
              </a:xfrm>
              <a:custGeom>
                <a:rect b="b" l="l" r="r" t="t"/>
                <a:pathLst>
                  <a:path extrusionOk="0" h="26744" w="12140">
                    <a:moveTo>
                      <a:pt x="10199" y="1"/>
                    </a:moveTo>
                    <a:lnTo>
                      <a:pt x="10199" y="1"/>
                    </a:lnTo>
                    <a:cubicBezTo>
                      <a:pt x="1717" y="145"/>
                      <a:pt x="1" y="10228"/>
                      <a:pt x="5825" y="16583"/>
                    </a:cubicBezTo>
                    <a:cubicBezTo>
                      <a:pt x="10128" y="21281"/>
                      <a:pt x="10330" y="26743"/>
                      <a:pt x="10330" y="26743"/>
                    </a:cubicBezTo>
                    <a:lnTo>
                      <a:pt x="11134" y="26743"/>
                    </a:lnTo>
                    <a:cubicBezTo>
                      <a:pt x="12140" y="19915"/>
                      <a:pt x="5529" y="14187"/>
                      <a:pt x="5920" y="9108"/>
                    </a:cubicBezTo>
                    <a:cubicBezTo>
                      <a:pt x="6399" y="2877"/>
                      <a:pt x="10199" y="1"/>
                      <a:pt x="10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3252739" y="4925032"/>
                <a:ext cx="23232" cy="49799"/>
              </a:xfrm>
              <a:custGeom>
                <a:rect b="b" l="l" r="r" t="t"/>
                <a:pathLst>
                  <a:path extrusionOk="0" h="881" w="411">
                    <a:moveTo>
                      <a:pt x="104" y="1"/>
                    </a:moveTo>
                    <a:cubicBezTo>
                      <a:pt x="46" y="1"/>
                      <a:pt x="1" y="47"/>
                      <a:pt x="1" y="102"/>
                    </a:cubicBezTo>
                    <a:cubicBezTo>
                      <a:pt x="1" y="120"/>
                      <a:pt x="4" y="550"/>
                      <a:pt x="194" y="835"/>
                    </a:cubicBezTo>
                    <a:cubicBezTo>
                      <a:pt x="212" y="862"/>
                      <a:pt x="245" y="880"/>
                      <a:pt x="279" y="880"/>
                    </a:cubicBezTo>
                    <a:cubicBezTo>
                      <a:pt x="361" y="880"/>
                      <a:pt x="410" y="789"/>
                      <a:pt x="364" y="720"/>
                    </a:cubicBezTo>
                    <a:cubicBezTo>
                      <a:pt x="209" y="487"/>
                      <a:pt x="205" y="107"/>
                      <a:pt x="205" y="102"/>
                    </a:cubicBezTo>
                    <a:cubicBezTo>
                      <a:pt x="205" y="47"/>
                      <a:pt x="159" y="1"/>
                      <a:pt x="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3291007" y="4950525"/>
                <a:ext cx="23175" cy="49742"/>
              </a:xfrm>
              <a:custGeom>
                <a:rect b="b" l="l" r="r" t="t"/>
                <a:pathLst>
                  <a:path extrusionOk="0" h="880" w="410">
                    <a:moveTo>
                      <a:pt x="102" y="0"/>
                    </a:moveTo>
                    <a:cubicBezTo>
                      <a:pt x="46" y="0"/>
                      <a:pt x="0" y="46"/>
                      <a:pt x="0" y="102"/>
                    </a:cubicBezTo>
                    <a:cubicBezTo>
                      <a:pt x="0" y="120"/>
                      <a:pt x="2" y="549"/>
                      <a:pt x="192" y="834"/>
                    </a:cubicBezTo>
                    <a:cubicBezTo>
                      <a:pt x="211" y="862"/>
                      <a:pt x="244" y="880"/>
                      <a:pt x="278" y="880"/>
                    </a:cubicBezTo>
                    <a:lnTo>
                      <a:pt x="278" y="880"/>
                    </a:lnTo>
                    <a:cubicBezTo>
                      <a:pt x="359" y="879"/>
                      <a:pt x="409" y="788"/>
                      <a:pt x="362" y="719"/>
                    </a:cubicBezTo>
                    <a:cubicBezTo>
                      <a:pt x="206" y="487"/>
                      <a:pt x="205" y="105"/>
                      <a:pt x="205" y="102"/>
                    </a:cubicBezTo>
                    <a:cubicBezTo>
                      <a:pt x="205" y="46"/>
                      <a:pt x="159" y="0"/>
                      <a:pt x="102" y="0"/>
                    </a:cubicBezTo>
                    <a:close/>
                    <a:moveTo>
                      <a:pt x="278" y="880"/>
                    </a:moveTo>
                    <a:lnTo>
                      <a:pt x="278" y="880"/>
                    </a:lnTo>
                    <a:cubicBezTo>
                      <a:pt x="277" y="880"/>
                      <a:pt x="277" y="880"/>
                      <a:pt x="277" y="880"/>
                    </a:cubicBezTo>
                    <a:lnTo>
                      <a:pt x="279" y="880"/>
                    </a:lnTo>
                    <a:cubicBezTo>
                      <a:pt x="278" y="880"/>
                      <a:pt x="278" y="880"/>
                      <a:pt x="278" y="8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3297281" y="5069850"/>
                <a:ext cx="23175" cy="49799"/>
              </a:xfrm>
              <a:custGeom>
                <a:rect b="b" l="l" r="r" t="t"/>
                <a:pathLst>
                  <a:path extrusionOk="0" h="881" w="410">
                    <a:moveTo>
                      <a:pt x="104" y="1"/>
                    </a:moveTo>
                    <a:cubicBezTo>
                      <a:pt x="46" y="1"/>
                      <a:pt x="0" y="47"/>
                      <a:pt x="0" y="102"/>
                    </a:cubicBezTo>
                    <a:cubicBezTo>
                      <a:pt x="0" y="122"/>
                      <a:pt x="4" y="549"/>
                      <a:pt x="194" y="834"/>
                    </a:cubicBezTo>
                    <a:cubicBezTo>
                      <a:pt x="213" y="862"/>
                      <a:pt x="245" y="880"/>
                      <a:pt x="279" y="880"/>
                    </a:cubicBezTo>
                    <a:cubicBezTo>
                      <a:pt x="361" y="880"/>
                      <a:pt x="410" y="788"/>
                      <a:pt x="364" y="721"/>
                    </a:cubicBezTo>
                    <a:cubicBezTo>
                      <a:pt x="208" y="487"/>
                      <a:pt x="205" y="107"/>
                      <a:pt x="205" y="102"/>
                    </a:cubicBezTo>
                    <a:cubicBezTo>
                      <a:pt x="205" y="47"/>
                      <a:pt x="161" y="1"/>
                      <a:pt x="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3337019" y="5084094"/>
                <a:ext cx="32558" cy="46746"/>
              </a:xfrm>
              <a:custGeom>
                <a:rect b="b" l="l" r="r" t="t"/>
                <a:pathLst>
                  <a:path extrusionOk="0" h="827" w="576">
                    <a:moveTo>
                      <a:pt x="120" y="0"/>
                    </a:moveTo>
                    <a:cubicBezTo>
                      <a:pt x="60" y="0"/>
                      <a:pt x="0" y="49"/>
                      <a:pt x="18" y="127"/>
                    </a:cubicBezTo>
                    <a:cubicBezTo>
                      <a:pt x="21" y="143"/>
                      <a:pt x="118" y="561"/>
                      <a:pt x="365" y="799"/>
                    </a:cubicBezTo>
                    <a:cubicBezTo>
                      <a:pt x="385" y="817"/>
                      <a:pt x="410" y="826"/>
                      <a:pt x="436" y="826"/>
                    </a:cubicBezTo>
                    <a:lnTo>
                      <a:pt x="437" y="826"/>
                    </a:lnTo>
                    <a:cubicBezTo>
                      <a:pt x="531" y="826"/>
                      <a:pt x="575" y="713"/>
                      <a:pt x="508" y="650"/>
                    </a:cubicBezTo>
                    <a:cubicBezTo>
                      <a:pt x="305" y="456"/>
                      <a:pt x="220" y="84"/>
                      <a:pt x="218" y="81"/>
                    </a:cubicBezTo>
                    <a:cubicBezTo>
                      <a:pt x="205" y="25"/>
                      <a:pt x="163" y="0"/>
                      <a:pt x="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3273484" y="5001454"/>
                <a:ext cx="23119" cy="49742"/>
              </a:xfrm>
              <a:custGeom>
                <a:rect b="b" l="l" r="r" t="t"/>
                <a:pathLst>
                  <a:path extrusionOk="0" h="880" w="409">
                    <a:moveTo>
                      <a:pt x="102" y="0"/>
                    </a:moveTo>
                    <a:cubicBezTo>
                      <a:pt x="46" y="0"/>
                      <a:pt x="1" y="46"/>
                      <a:pt x="1" y="102"/>
                    </a:cubicBezTo>
                    <a:cubicBezTo>
                      <a:pt x="1" y="120"/>
                      <a:pt x="2" y="549"/>
                      <a:pt x="192" y="834"/>
                    </a:cubicBezTo>
                    <a:cubicBezTo>
                      <a:pt x="212" y="862"/>
                      <a:pt x="243" y="880"/>
                      <a:pt x="277" y="880"/>
                    </a:cubicBezTo>
                    <a:cubicBezTo>
                      <a:pt x="359" y="880"/>
                      <a:pt x="408" y="788"/>
                      <a:pt x="362" y="719"/>
                    </a:cubicBezTo>
                    <a:cubicBezTo>
                      <a:pt x="207" y="487"/>
                      <a:pt x="205" y="107"/>
                      <a:pt x="205" y="102"/>
                    </a:cubicBezTo>
                    <a:cubicBezTo>
                      <a:pt x="205" y="46"/>
                      <a:pt x="159"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3313165" y="5021407"/>
                <a:ext cx="29393" cy="47933"/>
              </a:xfrm>
              <a:custGeom>
                <a:rect b="b" l="l" r="r" t="t"/>
                <a:pathLst>
                  <a:path extrusionOk="0" h="848" w="520">
                    <a:moveTo>
                      <a:pt x="115" y="1"/>
                    </a:moveTo>
                    <a:cubicBezTo>
                      <a:pt x="58" y="1"/>
                      <a:pt x="0" y="43"/>
                      <a:pt x="11" y="119"/>
                    </a:cubicBezTo>
                    <a:cubicBezTo>
                      <a:pt x="14" y="135"/>
                      <a:pt x="78" y="560"/>
                      <a:pt x="307" y="815"/>
                    </a:cubicBezTo>
                    <a:cubicBezTo>
                      <a:pt x="327" y="836"/>
                      <a:pt x="355" y="848"/>
                      <a:pt x="384" y="848"/>
                    </a:cubicBezTo>
                    <a:cubicBezTo>
                      <a:pt x="385" y="848"/>
                      <a:pt x="386" y="848"/>
                      <a:pt x="386" y="848"/>
                    </a:cubicBezTo>
                    <a:cubicBezTo>
                      <a:pt x="474" y="848"/>
                      <a:pt x="520" y="742"/>
                      <a:pt x="461" y="677"/>
                    </a:cubicBezTo>
                    <a:cubicBezTo>
                      <a:pt x="273" y="469"/>
                      <a:pt x="216" y="93"/>
                      <a:pt x="216" y="88"/>
                    </a:cubicBezTo>
                    <a:cubicBezTo>
                      <a:pt x="206" y="28"/>
                      <a:pt x="161"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3331083" y="5141524"/>
                <a:ext cx="38267" cy="43298"/>
              </a:xfrm>
              <a:custGeom>
                <a:rect b="b" l="l" r="r" t="t"/>
                <a:pathLst>
                  <a:path extrusionOk="0" h="766" w="677">
                    <a:moveTo>
                      <a:pt x="118" y="1"/>
                    </a:moveTo>
                    <a:cubicBezTo>
                      <a:pt x="105" y="1"/>
                      <a:pt x="92" y="3"/>
                      <a:pt x="79" y="9"/>
                    </a:cubicBezTo>
                    <a:cubicBezTo>
                      <a:pt x="27" y="28"/>
                      <a:pt x="0" y="89"/>
                      <a:pt x="23" y="141"/>
                    </a:cubicBezTo>
                    <a:cubicBezTo>
                      <a:pt x="30" y="159"/>
                      <a:pt x="192" y="556"/>
                      <a:pt x="475" y="747"/>
                    </a:cubicBezTo>
                    <a:cubicBezTo>
                      <a:pt x="493" y="759"/>
                      <a:pt x="513" y="765"/>
                      <a:pt x="534" y="765"/>
                    </a:cubicBezTo>
                    <a:cubicBezTo>
                      <a:pt x="535" y="765"/>
                      <a:pt x="536" y="765"/>
                      <a:pt x="536" y="765"/>
                    </a:cubicBezTo>
                    <a:cubicBezTo>
                      <a:pt x="636" y="765"/>
                      <a:pt x="676" y="634"/>
                      <a:pt x="592" y="577"/>
                    </a:cubicBezTo>
                    <a:cubicBezTo>
                      <a:pt x="359" y="420"/>
                      <a:pt x="215" y="68"/>
                      <a:pt x="213" y="64"/>
                    </a:cubicBezTo>
                    <a:cubicBezTo>
                      <a:pt x="197" y="25"/>
                      <a:pt x="159" y="1"/>
                      <a:pt x="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3644742" y="4842844"/>
                <a:ext cx="22836" cy="49968"/>
              </a:xfrm>
              <a:custGeom>
                <a:rect b="b" l="l" r="r" t="t"/>
                <a:pathLst>
                  <a:path extrusionOk="0" h="884" w="404">
                    <a:moveTo>
                      <a:pt x="109" y="0"/>
                    </a:moveTo>
                    <a:cubicBezTo>
                      <a:pt x="53" y="0"/>
                      <a:pt x="7" y="44"/>
                      <a:pt x="7" y="100"/>
                    </a:cubicBezTo>
                    <a:cubicBezTo>
                      <a:pt x="7" y="120"/>
                      <a:pt x="1" y="547"/>
                      <a:pt x="186" y="836"/>
                    </a:cubicBezTo>
                    <a:cubicBezTo>
                      <a:pt x="205" y="865"/>
                      <a:pt x="238" y="883"/>
                      <a:pt x="273" y="883"/>
                    </a:cubicBezTo>
                    <a:cubicBezTo>
                      <a:pt x="354" y="883"/>
                      <a:pt x="404" y="793"/>
                      <a:pt x="359" y="724"/>
                    </a:cubicBezTo>
                    <a:cubicBezTo>
                      <a:pt x="209" y="490"/>
                      <a:pt x="212" y="109"/>
                      <a:pt x="212" y="105"/>
                    </a:cubicBezTo>
                    <a:cubicBezTo>
                      <a:pt x="214" y="48"/>
                      <a:pt x="168" y="0"/>
                      <a:pt x="112" y="0"/>
                    </a:cubicBezTo>
                    <a:cubicBezTo>
                      <a:pt x="111" y="0"/>
                      <a:pt x="110" y="0"/>
                      <a:pt x="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3682501" y="4868959"/>
                <a:ext cx="22723" cy="49968"/>
              </a:xfrm>
              <a:custGeom>
                <a:rect b="b" l="l" r="r" t="t"/>
                <a:pathLst>
                  <a:path extrusionOk="0" h="884" w="402">
                    <a:moveTo>
                      <a:pt x="109" y="0"/>
                    </a:moveTo>
                    <a:cubicBezTo>
                      <a:pt x="53" y="0"/>
                      <a:pt x="7" y="46"/>
                      <a:pt x="6" y="102"/>
                    </a:cubicBezTo>
                    <a:cubicBezTo>
                      <a:pt x="6" y="120"/>
                      <a:pt x="1" y="549"/>
                      <a:pt x="186" y="837"/>
                    </a:cubicBezTo>
                    <a:cubicBezTo>
                      <a:pt x="204" y="867"/>
                      <a:pt x="237" y="883"/>
                      <a:pt x="273" y="883"/>
                    </a:cubicBezTo>
                    <a:lnTo>
                      <a:pt x="271" y="883"/>
                    </a:lnTo>
                    <a:cubicBezTo>
                      <a:pt x="272" y="883"/>
                      <a:pt x="273" y="883"/>
                      <a:pt x="273" y="883"/>
                    </a:cubicBezTo>
                    <a:cubicBezTo>
                      <a:pt x="354" y="883"/>
                      <a:pt x="402" y="792"/>
                      <a:pt x="358" y="726"/>
                    </a:cubicBezTo>
                    <a:cubicBezTo>
                      <a:pt x="207" y="490"/>
                      <a:pt x="212" y="108"/>
                      <a:pt x="212" y="105"/>
                    </a:cubicBezTo>
                    <a:cubicBezTo>
                      <a:pt x="212" y="48"/>
                      <a:pt x="166" y="2"/>
                      <a:pt x="1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3686684" y="4988453"/>
                <a:ext cx="22836" cy="49968"/>
              </a:xfrm>
              <a:custGeom>
                <a:rect b="b" l="l" r="r" t="t"/>
                <a:pathLst>
                  <a:path extrusionOk="0" h="884" w="404">
                    <a:moveTo>
                      <a:pt x="112" y="1"/>
                    </a:moveTo>
                    <a:cubicBezTo>
                      <a:pt x="48" y="4"/>
                      <a:pt x="7" y="43"/>
                      <a:pt x="7" y="101"/>
                    </a:cubicBezTo>
                    <a:cubicBezTo>
                      <a:pt x="7" y="119"/>
                      <a:pt x="1" y="548"/>
                      <a:pt x="186" y="836"/>
                    </a:cubicBezTo>
                    <a:cubicBezTo>
                      <a:pt x="205" y="866"/>
                      <a:pt x="238" y="884"/>
                      <a:pt x="273" y="884"/>
                    </a:cubicBezTo>
                    <a:cubicBezTo>
                      <a:pt x="354" y="884"/>
                      <a:pt x="404" y="794"/>
                      <a:pt x="359" y="725"/>
                    </a:cubicBezTo>
                    <a:cubicBezTo>
                      <a:pt x="207" y="489"/>
                      <a:pt x="212" y="109"/>
                      <a:pt x="212" y="104"/>
                    </a:cubicBezTo>
                    <a:cubicBezTo>
                      <a:pt x="214" y="48"/>
                      <a:pt x="16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3726535" y="5003432"/>
                <a:ext cx="31880" cy="47142"/>
              </a:xfrm>
              <a:custGeom>
                <a:rect b="b" l="l" r="r" t="t"/>
                <a:pathLst>
                  <a:path extrusionOk="0" h="834" w="564">
                    <a:moveTo>
                      <a:pt x="119" y="1"/>
                    </a:moveTo>
                    <a:cubicBezTo>
                      <a:pt x="60" y="1"/>
                      <a:pt x="0" y="47"/>
                      <a:pt x="16" y="124"/>
                    </a:cubicBezTo>
                    <a:cubicBezTo>
                      <a:pt x="20" y="142"/>
                      <a:pt x="108" y="561"/>
                      <a:pt x="352" y="802"/>
                    </a:cubicBezTo>
                    <a:cubicBezTo>
                      <a:pt x="372" y="820"/>
                      <a:pt x="396" y="832"/>
                      <a:pt x="424" y="832"/>
                    </a:cubicBezTo>
                    <a:lnTo>
                      <a:pt x="424" y="833"/>
                    </a:lnTo>
                    <a:cubicBezTo>
                      <a:pt x="516" y="833"/>
                      <a:pt x="563" y="720"/>
                      <a:pt x="496" y="656"/>
                    </a:cubicBezTo>
                    <a:cubicBezTo>
                      <a:pt x="296" y="460"/>
                      <a:pt x="216" y="86"/>
                      <a:pt x="216" y="83"/>
                    </a:cubicBezTo>
                    <a:cubicBezTo>
                      <a:pt x="205" y="26"/>
                      <a:pt x="162" y="1"/>
                      <a:pt x="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3664074" y="4919605"/>
                <a:ext cx="22836" cy="49968"/>
              </a:xfrm>
              <a:custGeom>
                <a:rect b="b" l="l" r="r" t="t"/>
                <a:pathLst>
                  <a:path extrusionOk="0" h="884" w="404">
                    <a:moveTo>
                      <a:pt x="105" y="0"/>
                    </a:moveTo>
                    <a:cubicBezTo>
                      <a:pt x="50" y="0"/>
                      <a:pt x="6" y="45"/>
                      <a:pt x="6" y="100"/>
                    </a:cubicBezTo>
                    <a:cubicBezTo>
                      <a:pt x="6" y="120"/>
                      <a:pt x="1" y="547"/>
                      <a:pt x="186" y="836"/>
                    </a:cubicBezTo>
                    <a:cubicBezTo>
                      <a:pt x="204" y="865"/>
                      <a:pt x="237" y="883"/>
                      <a:pt x="273" y="883"/>
                    </a:cubicBezTo>
                    <a:cubicBezTo>
                      <a:pt x="353" y="883"/>
                      <a:pt x="404" y="793"/>
                      <a:pt x="358" y="724"/>
                    </a:cubicBezTo>
                    <a:cubicBezTo>
                      <a:pt x="207" y="490"/>
                      <a:pt x="212" y="108"/>
                      <a:pt x="212" y="105"/>
                    </a:cubicBezTo>
                    <a:cubicBezTo>
                      <a:pt x="212" y="48"/>
                      <a:pt x="168" y="0"/>
                      <a:pt x="111" y="0"/>
                    </a:cubicBezTo>
                    <a:cubicBezTo>
                      <a:pt x="109" y="0"/>
                      <a:pt x="107" y="0"/>
                      <a:pt x="1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3703811" y="4940294"/>
                <a:ext cx="28771" cy="48329"/>
              </a:xfrm>
              <a:custGeom>
                <a:rect b="b" l="l" r="r" t="t"/>
                <a:pathLst>
                  <a:path extrusionOk="0" h="855" w="509">
                    <a:moveTo>
                      <a:pt x="114" y="0"/>
                    </a:moveTo>
                    <a:cubicBezTo>
                      <a:pt x="57" y="0"/>
                      <a:pt x="1" y="42"/>
                      <a:pt x="10" y="116"/>
                    </a:cubicBezTo>
                    <a:cubicBezTo>
                      <a:pt x="12" y="134"/>
                      <a:pt x="68" y="560"/>
                      <a:pt x="294" y="818"/>
                    </a:cubicBezTo>
                    <a:cubicBezTo>
                      <a:pt x="313" y="840"/>
                      <a:pt x="341" y="853"/>
                      <a:pt x="371" y="853"/>
                    </a:cubicBezTo>
                    <a:lnTo>
                      <a:pt x="372" y="855"/>
                    </a:lnTo>
                    <a:cubicBezTo>
                      <a:pt x="461" y="855"/>
                      <a:pt x="508" y="751"/>
                      <a:pt x="449" y="684"/>
                    </a:cubicBezTo>
                    <a:cubicBezTo>
                      <a:pt x="266" y="473"/>
                      <a:pt x="215" y="95"/>
                      <a:pt x="215" y="91"/>
                    </a:cubicBezTo>
                    <a:cubicBezTo>
                      <a:pt x="207" y="29"/>
                      <a:pt x="160" y="0"/>
                      <a:pt x="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3719017" y="5060749"/>
                <a:ext cx="38041" cy="43694"/>
              </a:xfrm>
              <a:custGeom>
                <a:rect b="b" l="l" r="r" t="t"/>
                <a:pathLst>
                  <a:path extrusionOk="0" h="773" w="673">
                    <a:moveTo>
                      <a:pt x="131" y="0"/>
                    </a:moveTo>
                    <a:cubicBezTo>
                      <a:pt x="66" y="0"/>
                      <a:pt x="0" y="59"/>
                      <a:pt x="31" y="140"/>
                    </a:cubicBezTo>
                    <a:cubicBezTo>
                      <a:pt x="36" y="157"/>
                      <a:pt x="194" y="556"/>
                      <a:pt x="472" y="755"/>
                    </a:cubicBezTo>
                    <a:cubicBezTo>
                      <a:pt x="490" y="766"/>
                      <a:pt x="511" y="773"/>
                      <a:pt x="533" y="773"/>
                    </a:cubicBezTo>
                    <a:lnTo>
                      <a:pt x="531" y="773"/>
                    </a:lnTo>
                    <a:cubicBezTo>
                      <a:pt x="532" y="773"/>
                      <a:pt x="532" y="773"/>
                      <a:pt x="533" y="773"/>
                    </a:cubicBezTo>
                    <a:cubicBezTo>
                      <a:pt x="633" y="773"/>
                      <a:pt x="673" y="643"/>
                      <a:pt x="592" y="586"/>
                    </a:cubicBezTo>
                    <a:cubicBezTo>
                      <a:pt x="362" y="424"/>
                      <a:pt x="223" y="70"/>
                      <a:pt x="223" y="67"/>
                    </a:cubicBezTo>
                    <a:cubicBezTo>
                      <a:pt x="205" y="20"/>
                      <a:pt x="168" y="0"/>
                      <a:pt x="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4343395" y="5063067"/>
                <a:ext cx="25436" cy="49346"/>
              </a:xfrm>
              <a:custGeom>
                <a:rect b="b" l="l" r="r" t="t"/>
                <a:pathLst>
                  <a:path extrusionOk="0" h="873" w="450">
                    <a:moveTo>
                      <a:pt x="341" y="0"/>
                    </a:moveTo>
                    <a:cubicBezTo>
                      <a:pt x="337" y="0"/>
                      <a:pt x="333" y="1"/>
                      <a:pt x="330" y="1"/>
                    </a:cubicBezTo>
                    <a:cubicBezTo>
                      <a:pt x="272" y="3"/>
                      <a:pt x="228" y="50"/>
                      <a:pt x="231" y="108"/>
                    </a:cubicBezTo>
                    <a:cubicBezTo>
                      <a:pt x="241" y="388"/>
                      <a:pt x="45" y="714"/>
                      <a:pt x="43" y="717"/>
                    </a:cubicBezTo>
                    <a:cubicBezTo>
                      <a:pt x="1" y="785"/>
                      <a:pt x="49" y="872"/>
                      <a:pt x="129" y="872"/>
                    </a:cubicBezTo>
                    <a:cubicBezTo>
                      <a:pt x="130" y="872"/>
                      <a:pt x="131" y="872"/>
                      <a:pt x="132" y="872"/>
                    </a:cubicBezTo>
                    <a:cubicBezTo>
                      <a:pt x="166" y="872"/>
                      <a:pt x="200" y="854"/>
                      <a:pt x="218" y="823"/>
                    </a:cubicBezTo>
                    <a:cubicBezTo>
                      <a:pt x="228" y="809"/>
                      <a:pt x="449" y="442"/>
                      <a:pt x="436" y="99"/>
                    </a:cubicBezTo>
                    <a:cubicBezTo>
                      <a:pt x="438" y="44"/>
                      <a:pt x="393" y="0"/>
                      <a:pt x="3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4324177" y="5021407"/>
                <a:ext cx="25380" cy="49346"/>
              </a:xfrm>
              <a:custGeom>
                <a:rect b="b" l="l" r="r" t="t"/>
                <a:pathLst>
                  <a:path extrusionOk="0" h="873" w="449">
                    <a:moveTo>
                      <a:pt x="337" y="1"/>
                    </a:moveTo>
                    <a:cubicBezTo>
                      <a:pt x="335" y="1"/>
                      <a:pt x="332" y="1"/>
                      <a:pt x="329" y="1"/>
                    </a:cubicBezTo>
                    <a:cubicBezTo>
                      <a:pt x="272" y="3"/>
                      <a:pt x="227" y="50"/>
                      <a:pt x="229" y="107"/>
                    </a:cubicBezTo>
                    <a:cubicBezTo>
                      <a:pt x="241" y="388"/>
                      <a:pt x="44" y="714"/>
                      <a:pt x="42" y="717"/>
                    </a:cubicBezTo>
                    <a:cubicBezTo>
                      <a:pt x="0" y="785"/>
                      <a:pt x="48" y="872"/>
                      <a:pt x="127" y="872"/>
                    </a:cubicBezTo>
                    <a:cubicBezTo>
                      <a:pt x="128" y="872"/>
                      <a:pt x="128" y="872"/>
                      <a:pt x="129" y="872"/>
                    </a:cubicBezTo>
                    <a:cubicBezTo>
                      <a:pt x="165" y="872"/>
                      <a:pt x="198" y="854"/>
                      <a:pt x="218" y="823"/>
                    </a:cubicBezTo>
                    <a:cubicBezTo>
                      <a:pt x="227" y="809"/>
                      <a:pt x="449" y="442"/>
                      <a:pt x="436" y="99"/>
                    </a:cubicBezTo>
                    <a:cubicBezTo>
                      <a:pt x="436" y="45"/>
                      <a:pt x="391" y="1"/>
                      <a:pt x="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4381719" y="4916327"/>
                <a:ext cx="24758" cy="49346"/>
              </a:xfrm>
              <a:custGeom>
                <a:rect b="b" l="l" r="r" t="t"/>
                <a:pathLst>
                  <a:path extrusionOk="0" h="873" w="438">
                    <a:moveTo>
                      <a:pt x="325" y="1"/>
                    </a:moveTo>
                    <a:cubicBezTo>
                      <a:pt x="324" y="1"/>
                      <a:pt x="323" y="1"/>
                      <a:pt x="322" y="1"/>
                    </a:cubicBezTo>
                    <a:lnTo>
                      <a:pt x="317" y="1"/>
                    </a:lnTo>
                    <a:cubicBezTo>
                      <a:pt x="261" y="3"/>
                      <a:pt x="217" y="50"/>
                      <a:pt x="218" y="107"/>
                    </a:cubicBezTo>
                    <a:cubicBezTo>
                      <a:pt x="230" y="386"/>
                      <a:pt x="33" y="713"/>
                      <a:pt x="30" y="717"/>
                    </a:cubicBezTo>
                    <a:cubicBezTo>
                      <a:pt x="1" y="764"/>
                      <a:pt x="17" y="828"/>
                      <a:pt x="64" y="858"/>
                    </a:cubicBezTo>
                    <a:cubicBezTo>
                      <a:pt x="81" y="867"/>
                      <a:pt x="99" y="872"/>
                      <a:pt x="119" y="872"/>
                    </a:cubicBezTo>
                    <a:cubicBezTo>
                      <a:pt x="155" y="872"/>
                      <a:pt x="187" y="854"/>
                      <a:pt x="205" y="823"/>
                    </a:cubicBezTo>
                    <a:cubicBezTo>
                      <a:pt x="215" y="808"/>
                      <a:pt x="438" y="442"/>
                      <a:pt x="423" y="99"/>
                    </a:cubicBezTo>
                    <a:cubicBezTo>
                      <a:pt x="422" y="45"/>
                      <a:pt x="379" y="1"/>
                      <a:pt x="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4354531" y="4881338"/>
                <a:ext cx="20406" cy="50986"/>
              </a:xfrm>
              <a:custGeom>
                <a:rect b="b" l="l" r="r" t="t"/>
                <a:pathLst>
                  <a:path extrusionOk="0" h="902" w="361">
                    <a:moveTo>
                      <a:pt x="175" y="0"/>
                    </a:moveTo>
                    <a:cubicBezTo>
                      <a:pt x="114" y="0"/>
                      <a:pt x="52" y="51"/>
                      <a:pt x="72" y="130"/>
                    </a:cubicBezTo>
                    <a:cubicBezTo>
                      <a:pt x="144" y="400"/>
                      <a:pt x="25" y="762"/>
                      <a:pt x="23" y="766"/>
                    </a:cubicBezTo>
                    <a:cubicBezTo>
                      <a:pt x="0" y="831"/>
                      <a:pt x="51" y="902"/>
                      <a:pt x="121" y="902"/>
                    </a:cubicBezTo>
                    <a:cubicBezTo>
                      <a:pt x="164" y="902"/>
                      <a:pt x="203" y="872"/>
                      <a:pt x="218" y="831"/>
                    </a:cubicBezTo>
                    <a:cubicBezTo>
                      <a:pt x="224" y="813"/>
                      <a:pt x="360" y="409"/>
                      <a:pt x="272" y="76"/>
                    </a:cubicBezTo>
                    <a:cubicBezTo>
                      <a:pt x="257" y="23"/>
                      <a:pt x="217" y="0"/>
                      <a:pt x="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4365610" y="4987040"/>
                <a:ext cx="25549" cy="49459"/>
              </a:xfrm>
              <a:custGeom>
                <a:rect b="b" l="l" r="r" t="t"/>
                <a:pathLst>
                  <a:path extrusionOk="0" h="875" w="452">
                    <a:moveTo>
                      <a:pt x="338" y="1"/>
                    </a:moveTo>
                    <a:cubicBezTo>
                      <a:pt x="336" y="1"/>
                      <a:pt x="333" y="1"/>
                      <a:pt x="330" y="1"/>
                    </a:cubicBezTo>
                    <a:cubicBezTo>
                      <a:pt x="274" y="3"/>
                      <a:pt x="230" y="52"/>
                      <a:pt x="232" y="108"/>
                    </a:cubicBezTo>
                    <a:cubicBezTo>
                      <a:pt x="243" y="388"/>
                      <a:pt x="45" y="714"/>
                      <a:pt x="43" y="717"/>
                    </a:cubicBezTo>
                    <a:cubicBezTo>
                      <a:pt x="1" y="786"/>
                      <a:pt x="51" y="874"/>
                      <a:pt x="132" y="874"/>
                    </a:cubicBezTo>
                    <a:cubicBezTo>
                      <a:pt x="168" y="874"/>
                      <a:pt x="200" y="855"/>
                      <a:pt x="218" y="825"/>
                    </a:cubicBezTo>
                    <a:cubicBezTo>
                      <a:pt x="228" y="809"/>
                      <a:pt x="451" y="442"/>
                      <a:pt x="436" y="100"/>
                    </a:cubicBezTo>
                    <a:cubicBezTo>
                      <a:pt x="438" y="45"/>
                      <a:pt x="394" y="1"/>
                      <a:pt x="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4342491" y="4947755"/>
                <a:ext cx="21819" cy="50590"/>
              </a:xfrm>
              <a:custGeom>
                <a:rect b="b" l="l" r="r" t="t"/>
                <a:pathLst>
                  <a:path extrusionOk="0" h="895" w="386">
                    <a:moveTo>
                      <a:pt x="221" y="0"/>
                    </a:moveTo>
                    <a:cubicBezTo>
                      <a:pt x="215" y="0"/>
                      <a:pt x="209" y="1"/>
                      <a:pt x="203" y="2"/>
                    </a:cubicBezTo>
                    <a:cubicBezTo>
                      <a:pt x="148" y="13"/>
                      <a:pt x="110" y="67"/>
                      <a:pt x="121" y="123"/>
                    </a:cubicBezTo>
                    <a:cubicBezTo>
                      <a:pt x="172" y="397"/>
                      <a:pt x="25" y="749"/>
                      <a:pt x="23" y="752"/>
                    </a:cubicBezTo>
                    <a:cubicBezTo>
                      <a:pt x="0" y="804"/>
                      <a:pt x="25" y="865"/>
                      <a:pt x="77" y="886"/>
                    </a:cubicBezTo>
                    <a:cubicBezTo>
                      <a:pt x="90" y="893"/>
                      <a:pt x="103" y="895"/>
                      <a:pt x="118" y="895"/>
                    </a:cubicBezTo>
                    <a:cubicBezTo>
                      <a:pt x="159" y="895"/>
                      <a:pt x="195" y="870"/>
                      <a:pt x="211" y="832"/>
                    </a:cubicBezTo>
                    <a:cubicBezTo>
                      <a:pt x="218" y="816"/>
                      <a:pt x="385" y="421"/>
                      <a:pt x="323" y="84"/>
                    </a:cubicBezTo>
                    <a:cubicBezTo>
                      <a:pt x="313" y="35"/>
                      <a:pt x="270" y="0"/>
                      <a:pt x="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4385450" y="4835552"/>
                <a:ext cx="20688" cy="50929"/>
              </a:xfrm>
              <a:custGeom>
                <a:rect b="b" l="l" r="r" t="t"/>
                <a:pathLst>
                  <a:path extrusionOk="0" h="901" w="366">
                    <a:moveTo>
                      <a:pt x="134" y="0"/>
                    </a:moveTo>
                    <a:cubicBezTo>
                      <a:pt x="68" y="0"/>
                      <a:pt x="0" y="65"/>
                      <a:pt x="38" y="146"/>
                    </a:cubicBezTo>
                    <a:cubicBezTo>
                      <a:pt x="152" y="401"/>
                      <a:pt x="92" y="776"/>
                      <a:pt x="92" y="781"/>
                    </a:cubicBezTo>
                    <a:cubicBezTo>
                      <a:pt x="82" y="837"/>
                      <a:pt x="120" y="889"/>
                      <a:pt x="177" y="899"/>
                    </a:cubicBezTo>
                    <a:cubicBezTo>
                      <a:pt x="182" y="899"/>
                      <a:pt x="187" y="901"/>
                      <a:pt x="193" y="901"/>
                    </a:cubicBezTo>
                    <a:cubicBezTo>
                      <a:pt x="243" y="901"/>
                      <a:pt x="287" y="865"/>
                      <a:pt x="295" y="814"/>
                    </a:cubicBezTo>
                    <a:cubicBezTo>
                      <a:pt x="298" y="798"/>
                      <a:pt x="365" y="373"/>
                      <a:pt x="225" y="62"/>
                    </a:cubicBezTo>
                    <a:cubicBezTo>
                      <a:pt x="205" y="18"/>
                      <a:pt x="170" y="0"/>
                      <a:pt x="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4629413" y="5138019"/>
                <a:ext cx="38041" cy="43524"/>
              </a:xfrm>
              <a:custGeom>
                <a:rect b="b" l="l" r="r" t="t"/>
                <a:pathLst>
                  <a:path extrusionOk="0" h="770" w="673">
                    <a:moveTo>
                      <a:pt x="547" y="0"/>
                    </a:moveTo>
                    <a:cubicBezTo>
                      <a:pt x="507" y="0"/>
                      <a:pt x="468" y="22"/>
                      <a:pt x="452" y="74"/>
                    </a:cubicBezTo>
                    <a:cubicBezTo>
                      <a:pt x="372" y="343"/>
                      <a:pt x="79" y="585"/>
                      <a:pt x="75" y="588"/>
                    </a:cubicBezTo>
                    <a:cubicBezTo>
                      <a:pt x="0" y="649"/>
                      <a:pt x="44" y="770"/>
                      <a:pt x="141" y="770"/>
                    </a:cubicBezTo>
                    <a:cubicBezTo>
                      <a:pt x="166" y="770"/>
                      <a:pt x="188" y="762"/>
                      <a:pt x="206" y="747"/>
                    </a:cubicBezTo>
                    <a:cubicBezTo>
                      <a:pt x="221" y="734"/>
                      <a:pt x="550" y="460"/>
                      <a:pt x="649" y="133"/>
                    </a:cubicBezTo>
                    <a:cubicBezTo>
                      <a:pt x="673" y="53"/>
                      <a:pt x="609"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4624891" y="5092290"/>
                <a:ext cx="38041" cy="43524"/>
              </a:xfrm>
              <a:custGeom>
                <a:rect b="b" l="l" r="r" t="t"/>
                <a:pathLst>
                  <a:path extrusionOk="0" h="770" w="673">
                    <a:moveTo>
                      <a:pt x="547" y="1"/>
                    </a:moveTo>
                    <a:cubicBezTo>
                      <a:pt x="507" y="1"/>
                      <a:pt x="467" y="23"/>
                      <a:pt x="452" y="74"/>
                    </a:cubicBezTo>
                    <a:cubicBezTo>
                      <a:pt x="370" y="342"/>
                      <a:pt x="77" y="586"/>
                      <a:pt x="75" y="588"/>
                    </a:cubicBezTo>
                    <a:cubicBezTo>
                      <a:pt x="0" y="648"/>
                      <a:pt x="42" y="770"/>
                      <a:pt x="139" y="770"/>
                    </a:cubicBezTo>
                    <a:cubicBezTo>
                      <a:pt x="139" y="770"/>
                      <a:pt x="140" y="770"/>
                      <a:pt x="141" y="770"/>
                    </a:cubicBezTo>
                    <a:cubicBezTo>
                      <a:pt x="164" y="770"/>
                      <a:pt x="187" y="763"/>
                      <a:pt x="205" y="747"/>
                    </a:cubicBezTo>
                    <a:cubicBezTo>
                      <a:pt x="219" y="735"/>
                      <a:pt x="549" y="460"/>
                      <a:pt x="648" y="133"/>
                    </a:cubicBezTo>
                    <a:cubicBezTo>
                      <a:pt x="672" y="54"/>
                      <a:pt x="609" y="1"/>
                      <a:pt x="5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3389983" y="4402794"/>
                <a:ext cx="175567" cy="344972"/>
              </a:xfrm>
              <a:custGeom>
                <a:rect b="b" l="l" r="r" t="t"/>
                <a:pathLst>
                  <a:path extrusionOk="0" h="6103" w="3106">
                    <a:moveTo>
                      <a:pt x="2958" y="1"/>
                    </a:moveTo>
                    <a:cubicBezTo>
                      <a:pt x="2944" y="1"/>
                      <a:pt x="2928" y="4"/>
                      <a:pt x="2912" y="12"/>
                    </a:cubicBezTo>
                    <a:cubicBezTo>
                      <a:pt x="2880" y="26"/>
                      <a:pt x="2106" y="393"/>
                      <a:pt x="1469" y="1322"/>
                    </a:cubicBezTo>
                    <a:cubicBezTo>
                      <a:pt x="883" y="2175"/>
                      <a:pt x="311" y="3686"/>
                      <a:pt x="914" y="6025"/>
                    </a:cubicBezTo>
                    <a:cubicBezTo>
                      <a:pt x="925" y="6070"/>
                      <a:pt x="968" y="6102"/>
                      <a:pt x="1014" y="6102"/>
                    </a:cubicBezTo>
                    <a:cubicBezTo>
                      <a:pt x="1016" y="6102"/>
                      <a:pt x="1019" y="6102"/>
                      <a:pt x="1021" y="6102"/>
                    </a:cubicBezTo>
                    <a:cubicBezTo>
                      <a:pt x="1028" y="6102"/>
                      <a:pt x="1034" y="6101"/>
                      <a:pt x="1040" y="6100"/>
                    </a:cubicBezTo>
                    <a:cubicBezTo>
                      <a:pt x="1094" y="6085"/>
                      <a:pt x="1129" y="6030"/>
                      <a:pt x="1114" y="5974"/>
                    </a:cubicBezTo>
                    <a:cubicBezTo>
                      <a:pt x="0" y="1658"/>
                      <a:pt x="2875" y="256"/>
                      <a:pt x="2997" y="198"/>
                    </a:cubicBezTo>
                    <a:cubicBezTo>
                      <a:pt x="3106" y="149"/>
                      <a:pt x="3054" y="1"/>
                      <a:pt x="29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3795043" y="4382389"/>
                <a:ext cx="148435" cy="271885"/>
              </a:xfrm>
              <a:custGeom>
                <a:rect b="b" l="l" r="r" t="t"/>
                <a:pathLst>
                  <a:path extrusionOk="0" h="4810" w="2626">
                    <a:moveTo>
                      <a:pt x="2476" y="1"/>
                    </a:moveTo>
                    <a:cubicBezTo>
                      <a:pt x="2456" y="1"/>
                      <a:pt x="2434" y="8"/>
                      <a:pt x="2413" y="24"/>
                    </a:cubicBezTo>
                    <a:cubicBezTo>
                      <a:pt x="2388" y="44"/>
                      <a:pt x="0" y="1886"/>
                      <a:pt x="144" y="4712"/>
                    </a:cubicBezTo>
                    <a:cubicBezTo>
                      <a:pt x="147" y="4767"/>
                      <a:pt x="192" y="4810"/>
                      <a:pt x="247" y="4810"/>
                    </a:cubicBezTo>
                    <a:lnTo>
                      <a:pt x="252" y="4810"/>
                    </a:lnTo>
                    <a:cubicBezTo>
                      <a:pt x="308" y="4807"/>
                      <a:pt x="352" y="4758"/>
                      <a:pt x="349" y="4702"/>
                    </a:cubicBezTo>
                    <a:cubicBezTo>
                      <a:pt x="210" y="1986"/>
                      <a:pt x="2514" y="206"/>
                      <a:pt x="2537" y="188"/>
                    </a:cubicBezTo>
                    <a:cubicBezTo>
                      <a:pt x="2626" y="120"/>
                      <a:pt x="2562" y="1"/>
                      <a:pt x="24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4462777" y="4386515"/>
                <a:ext cx="164827" cy="300261"/>
              </a:xfrm>
              <a:custGeom>
                <a:rect b="b" l="l" r="r" t="t"/>
                <a:pathLst>
                  <a:path extrusionOk="0" h="5312" w="2916">
                    <a:moveTo>
                      <a:pt x="149" y="1"/>
                    </a:moveTo>
                    <a:cubicBezTo>
                      <a:pt x="64" y="1"/>
                      <a:pt x="0" y="120"/>
                      <a:pt x="88" y="187"/>
                    </a:cubicBezTo>
                    <a:cubicBezTo>
                      <a:pt x="113" y="206"/>
                      <a:pt x="2568" y="2138"/>
                      <a:pt x="2709" y="5214"/>
                    </a:cubicBezTo>
                    <a:cubicBezTo>
                      <a:pt x="2711" y="5269"/>
                      <a:pt x="2756" y="5312"/>
                      <a:pt x="2811" y="5312"/>
                    </a:cubicBezTo>
                    <a:lnTo>
                      <a:pt x="2815" y="5312"/>
                    </a:lnTo>
                    <a:cubicBezTo>
                      <a:pt x="2871" y="5309"/>
                      <a:pt x="2915" y="5261"/>
                      <a:pt x="2912" y="5204"/>
                    </a:cubicBezTo>
                    <a:cubicBezTo>
                      <a:pt x="2768" y="2031"/>
                      <a:pt x="239" y="44"/>
                      <a:pt x="213" y="25"/>
                    </a:cubicBezTo>
                    <a:cubicBezTo>
                      <a:pt x="191" y="8"/>
                      <a:pt x="170" y="1"/>
                      <a:pt x="149" y="1"/>
                    </a:cubicBezTo>
                    <a:close/>
                  </a:path>
                </a:pathLst>
              </a:custGeom>
              <a:solidFill>
                <a:srgbClr val="FB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3439669" y="4790332"/>
                <a:ext cx="31371" cy="99710"/>
              </a:xfrm>
              <a:custGeom>
                <a:rect b="b" l="l" r="r" t="t"/>
                <a:pathLst>
                  <a:path extrusionOk="0" h="1764" w="555">
                    <a:moveTo>
                      <a:pt x="110" y="0"/>
                    </a:moveTo>
                    <a:cubicBezTo>
                      <a:pt x="55" y="0"/>
                      <a:pt x="0" y="39"/>
                      <a:pt x="7" y="112"/>
                    </a:cubicBezTo>
                    <a:cubicBezTo>
                      <a:pt x="20" y="250"/>
                      <a:pt x="140" y="1457"/>
                      <a:pt x="340" y="1722"/>
                    </a:cubicBezTo>
                    <a:cubicBezTo>
                      <a:pt x="358" y="1748"/>
                      <a:pt x="389" y="1763"/>
                      <a:pt x="422" y="1763"/>
                    </a:cubicBezTo>
                    <a:cubicBezTo>
                      <a:pt x="507" y="1763"/>
                      <a:pt x="554" y="1666"/>
                      <a:pt x="503" y="1599"/>
                    </a:cubicBezTo>
                    <a:cubicBezTo>
                      <a:pt x="381" y="1434"/>
                      <a:pt x="259" y="589"/>
                      <a:pt x="212" y="94"/>
                    </a:cubicBezTo>
                    <a:cubicBezTo>
                      <a:pt x="206" y="30"/>
                      <a:pt x="158"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3802674" y="4705827"/>
                <a:ext cx="31202" cy="89083"/>
              </a:xfrm>
              <a:custGeom>
                <a:rect b="b" l="l" r="r" t="t"/>
                <a:pathLst>
                  <a:path extrusionOk="0" h="1576" w="552">
                    <a:moveTo>
                      <a:pt x="103" y="0"/>
                    </a:moveTo>
                    <a:cubicBezTo>
                      <a:pt x="52" y="0"/>
                      <a:pt x="1" y="35"/>
                      <a:pt x="1" y="103"/>
                    </a:cubicBezTo>
                    <a:cubicBezTo>
                      <a:pt x="1" y="144"/>
                      <a:pt x="6" y="1142"/>
                      <a:pt x="337" y="1540"/>
                    </a:cubicBezTo>
                    <a:cubicBezTo>
                      <a:pt x="356" y="1563"/>
                      <a:pt x="386" y="1576"/>
                      <a:pt x="415" y="1576"/>
                    </a:cubicBezTo>
                    <a:cubicBezTo>
                      <a:pt x="502" y="1576"/>
                      <a:pt x="551" y="1474"/>
                      <a:pt x="494" y="1407"/>
                    </a:cubicBezTo>
                    <a:cubicBezTo>
                      <a:pt x="258" y="1126"/>
                      <a:pt x="206" y="370"/>
                      <a:pt x="206" y="103"/>
                    </a:cubicBezTo>
                    <a:cubicBezTo>
                      <a:pt x="206" y="35"/>
                      <a:pt x="155" y="0"/>
                      <a:pt x="1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4608103" y="4765630"/>
                <a:ext cx="41037" cy="113841"/>
              </a:xfrm>
              <a:custGeom>
                <a:rect b="b" l="l" r="r" t="t"/>
                <a:pathLst>
                  <a:path extrusionOk="0" h="2014" w="726">
                    <a:moveTo>
                      <a:pt x="561" y="1"/>
                    </a:moveTo>
                    <a:cubicBezTo>
                      <a:pt x="504" y="1"/>
                      <a:pt x="447" y="42"/>
                      <a:pt x="457" y="117"/>
                    </a:cubicBezTo>
                    <a:cubicBezTo>
                      <a:pt x="515" y="583"/>
                      <a:pt x="31" y="1861"/>
                      <a:pt x="27" y="1874"/>
                    </a:cubicBezTo>
                    <a:cubicBezTo>
                      <a:pt x="0" y="1941"/>
                      <a:pt x="51" y="2013"/>
                      <a:pt x="123" y="2013"/>
                    </a:cubicBezTo>
                    <a:cubicBezTo>
                      <a:pt x="166" y="2013"/>
                      <a:pt x="203" y="1987"/>
                      <a:pt x="220" y="1948"/>
                    </a:cubicBezTo>
                    <a:cubicBezTo>
                      <a:pt x="240" y="1892"/>
                      <a:pt x="726" y="610"/>
                      <a:pt x="662" y="90"/>
                    </a:cubicBezTo>
                    <a:cubicBezTo>
                      <a:pt x="654" y="29"/>
                      <a:pt x="608" y="1"/>
                      <a:pt x="5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3750501" y="5884436"/>
                <a:ext cx="547388" cy="290312"/>
              </a:xfrm>
              <a:custGeom>
                <a:rect b="b" l="l" r="r" t="t"/>
                <a:pathLst>
                  <a:path extrusionOk="0" h="5136" w="9684">
                    <a:moveTo>
                      <a:pt x="0" y="0"/>
                    </a:moveTo>
                    <a:cubicBezTo>
                      <a:pt x="0" y="0"/>
                      <a:pt x="100" y="4709"/>
                      <a:pt x="339" y="4948"/>
                    </a:cubicBezTo>
                    <a:cubicBezTo>
                      <a:pt x="488" y="5097"/>
                      <a:pt x="2674" y="5136"/>
                      <a:pt x="4884" y="5136"/>
                    </a:cubicBezTo>
                    <a:cubicBezTo>
                      <a:pt x="7223" y="5136"/>
                      <a:pt x="9589" y="5093"/>
                      <a:pt x="9589" y="5093"/>
                    </a:cubicBezTo>
                    <a:lnTo>
                      <a:pt x="9684" y="1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3985647" y="5983581"/>
                <a:ext cx="260015" cy="16336"/>
              </a:xfrm>
              <a:custGeom>
                <a:rect b="b" l="l" r="r" t="t"/>
                <a:pathLst>
                  <a:path extrusionOk="0" h="289" w="4600">
                    <a:moveTo>
                      <a:pt x="4495" y="0"/>
                    </a:moveTo>
                    <a:cubicBezTo>
                      <a:pt x="4493" y="0"/>
                      <a:pt x="4491" y="0"/>
                      <a:pt x="4488" y="0"/>
                    </a:cubicBezTo>
                    <a:cubicBezTo>
                      <a:pt x="4467" y="2"/>
                      <a:pt x="2913" y="82"/>
                      <a:pt x="1579" y="82"/>
                    </a:cubicBezTo>
                    <a:cubicBezTo>
                      <a:pt x="1007" y="82"/>
                      <a:pt x="475" y="67"/>
                      <a:pt x="122" y="25"/>
                    </a:cubicBezTo>
                    <a:cubicBezTo>
                      <a:pt x="118" y="25"/>
                      <a:pt x="114" y="24"/>
                      <a:pt x="110" y="24"/>
                    </a:cubicBezTo>
                    <a:cubicBezTo>
                      <a:pt x="59" y="24"/>
                      <a:pt x="15" y="62"/>
                      <a:pt x="7" y="115"/>
                    </a:cubicBezTo>
                    <a:cubicBezTo>
                      <a:pt x="1" y="171"/>
                      <a:pt x="40" y="223"/>
                      <a:pt x="97" y="230"/>
                    </a:cubicBezTo>
                    <a:cubicBezTo>
                      <a:pt x="464" y="272"/>
                      <a:pt x="1009" y="289"/>
                      <a:pt x="1593" y="289"/>
                    </a:cubicBezTo>
                    <a:cubicBezTo>
                      <a:pt x="2905" y="289"/>
                      <a:pt x="4410" y="210"/>
                      <a:pt x="4500" y="205"/>
                    </a:cubicBezTo>
                    <a:cubicBezTo>
                      <a:pt x="4556" y="202"/>
                      <a:pt x="4600" y="153"/>
                      <a:pt x="4597" y="97"/>
                    </a:cubicBezTo>
                    <a:cubicBezTo>
                      <a:pt x="4593" y="42"/>
                      <a:pt x="4549" y="0"/>
                      <a:pt x="44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3898371" y="5983525"/>
                <a:ext cx="53247" cy="14470"/>
              </a:xfrm>
              <a:custGeom>
                <a:rect b="b" l="l" r="r" t="t"/>
                <a:pathLst>
                  <a:path extrusionOk="0" h="256" w="942">
                    <a:moveTo>
                      <a:pt x="142" y="1"/>
                    </a:moveTo>
                    <a:cubicBezTo>
                      <a:pt x="17" y="1"/>
                      <a:pt x="1" y="194"/>
                      <a:pt x="134" y="206"/>
                    </a:cubicBezTo>
                    <a:cubicBezTo>
                      <a:pt x="154" y="208"/>
                      <a:pt x="644" y="255"/>
                      <a:pt x="839" y="255"/>
                    </a:cubicBezTo>
                    <a:lnTo>
                      <a:pt x="839" y="254"/>
                    </a:lnTo>
                    <a:cubicBezTo>
                      <a:pt x="896" y="254"/>
                      <a:pt x="942" y="208"/>
                      <a:pt x="942" y="151"/>
                    </a:cubicBezTo>
                    <a:cubicBezTo>
                      <a:pt x="942" y="95"/>
                      <a:pt x="896" y="49"/>
                      <a:pt x="839" y="49"/>
                    </a:cubicBezTo>
                    <a:cubicBezTo>
                      <a:pt x="655" y="49"/>
                      <a:pt x="159" y="1"/>
                      <a:pt x="154" y="1"/>
                    </a:cubicBezTo>
                    <a:cubicBezTo>
                      <a:pt x="150" y="1"/>
                      <a:pt x="146" y="1"/>
                      <a:pt x="1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14" name="Google Shape;2214;p54"/>
          <p:cNvGrpSpPr/>
          <p:nvPr/>
        </p:nvGrpSpPr>
        <p:grpSpPr>
          <a:xfrm>
            <a:off x="7079128" y="1439886"/>
            <a:ext cx="933258" cy="1256805"/>
            <a:chOff x="7533750" y="3106638"/>
            <a:chExt cx="1036723" cy="1396140"/>
          </a:xfrm>
        </p:grpSpPr>
        <p:sp>
          <p:nvSpPr>
            <p:cNvPr id="2215" name="Google Shape;2215;p54"/>
            <p:cNvSpPr/>
            <p:nvPr/>
          </p:nvSpPr>
          <p:spPr>
            <a:xfrm>
              <a:off x="7533750" y="3106638"/>
              <a:ext cx="1016381" cy="1396137"/>
            </a:xfrm>
            <a:custGeom>
              <a:rect b="b" l="l" r="r" t="t"/>
              <a:pathLst>
                <a:path extrusionOk="0" h="33856" w="24647">
                  <a:moveTo>
                    <a:pt x="17805" y="0"/>
                  </a:moveTo>
                  <a:cubicBezTo>
                    <a:pt x="15502" y="0"/>
                    <a:pt x="2909" y="2840"/>
                    <a:pt x="2252" y="2989"/>
                  </a:cubicBezTo>
                  <a:cubicBezTo>
                    <a:pt x="2216" y="2993"/>
                    <a:pt x="2161" y="3011"/>
                    <a:pt x="2121" y="3083"/>
                  </a:cubicBezTo>
                  <a:cubicBezTo>
                    <a:pt x="2092" y="3135"/>
                    <a:pt x="2074" y="3232"/>
                    <a:pt x="2064" y="3366"/>
                  </a:cubicBezTo>
                  <a:cubicBezTo>
                    <a:pt x="1510" y="4144"/>
                    <a:pt x="0" y="6334"/>
                    <a:pt x="81" y="7001"/>
                  </a:cubicBezTo>
                  <a:cubicBezTo>
                    <a:pt x="356" y="9297"/>
                    <a:pt x="5351" y="32752"/>
                    <a:pt x="6257" y="33719"/>
                  </a:cubicBezTo>
                  <a:cubicBezTo>
                    <a:pt x="6345" y="33813"/>
                    <a:pt x="6578" y="33855"/>
                    <a:pt x="6927" y="33855"/>
                  </a:cubicBezTo>
                  <a:cubicBezTo>
                    <a:pt x="10174" y="33855"/>
                    <a:pt x="23473" y="30173"/>
                    <a:pt x="23783" y="29784"/>
                  </a:cubicBezTo>
                  <a:cubicBezTo>
                    <a:pt x="24101" y="29388"/>
                    <a:pt x="24350" y="27690"/>
                    <a:pt x="24412" y="27234"/>
                  </a:cubicBezTo>
                  <a:cubicBezTo>
                    <a:pt x="24433" y="27226"/>
                    <a:pt x="24453" y="27218"/>
                    <a:pt x="24466" y="27213"/>
                  </a:cubicBezTo>
                  <a:cubicBezTo>
                    <a:pt x="24573" y="27165"/>
                    <a:pt x="24646" y="27034"/>
                    <a:pt x="24481" y="25885"/>
                  </a:cubicBezTo>
                  <a:cubicBezTo>
                    <a:pt x="24078" y="23080"/>
                    <a:pt x="22565" y="16406"/>
                    <a:pt x="21244" y="11037"/>
                  </a:cubicBezTo>
                  <a:cubicBezTo>
                    <a:pt x="20507" y="8038"/>
                    <a:pt x="19800" y="5328"/>
                    <a:pt x="19256" y="3405"/>
                  </a:cubicBezTo>
                  <a:cubicBezTo>
                    <a:pt x="18303" y="48"/>
                    <a:pt x="18119" y="25"/>
                    <a:pt x="18008" y="10"/>
                  </a:cubicBezTo>
                  <a:cubicBezTo>
                    <a:pt x="17941" y="3"/>
                    <a:pt x="17873" y="0"/>
                    <a:pt x="17805"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216" name="Google Shape;2216;p54"/>
            <p:cNvGrpSpPr/>
            <p:nvPr/>
          </p:nvGrpSpPr>
          <p:grpSpPr>
            <a:xfrm>
              <a:off x="7533760" y="3106638"/>
              <a:ext cx="1036712" cy="1396140"/>
              <a:chOff x="7533760" y="3106638"/>
              <a:chExt cx="1036712" cy="1396140"/>
            </a:xfrm>
          </p:grpSpPr>
          <p:sp>
            <p:nvSpPr>
              <p:cNvPr id="2217" name="Google Shape;2217;p54"/>
              <p:cNvSpPr/>
              <p:nvPr/>
            </p:nvSpPr>
            <p:spPr>
              <a:xfrm>
                <a:off x="7533760" y="3234024"/>
                <a:ext cx="1008051" cy="1268754"/>
              </a:xfrm>
              <a:custGeom>
                <a:rect b="b" l="l" r="r" t="t"/>
                <a:pathLst>
                  <a:path extrusionOk="0" h="30767" w="24445">
                    <a:moveTo>
                      <a:pt x="2284" y="0"/>
                    </a:moveTo>
                    <a:cubicBezTo>
                      <a:pt x="2284" y="0"/>
                      <a:pt x="0" y="3096"/>
                      <a:pt x="99" y="3910"/>
                    </a:cubicBezTo>
                    <a:cubicBezTo>
                      <a:pt x="374" y="6208"/>
                      <a:pt x="5369" y="29663"/>
                      <a:pt x="6275" y="30630"/>
                    </a:cubicBezTo>
                    <a:cubicBezTo>
                      <a:pt x="6363" y="30724"/>
                      <a:pt x="6596" y="30766"/>
                      <a:pt x="6945" y="30766"/>
                    </a:cubicBezTo>
                    <a:cubicBezTo>
                      <a:pt x="10192" y="30766"/>
                      <a:pt x="23491" y="27084"/>
                      <a:pt x="23801" y="26695"/>
                    </a:cubicBezTo>
                    <a:cubicBezTo>
                      <a:pt x="24170" y="26237"/>
                      <a:pt x="24445" y="24031"/>
                      <a:pt x="24445" y="24031"/>
                    </a:cubicBezTo>
                    <a:lnTo>
                      <a:pt x="24445" y="24031"/>
                    </a:lnTo>
                    <a:cubicBezTo>
                      <a:pt x="24444" y="24031"/>
                      <a:pt x="14408" y="26475"/>
                      <a:pt x="10539" y="26475"/>
                    </a:cubicBezTo>
                    <a:cubicBezTo>
                      <a:pt x="9688" y="26475"/>
                      <a:pt x="9135" y="26357"/>
                      <a:pt x="9053" y="26068"/>
                    </a:cubicBezTo>
                    <a:cubicBezTo>
                      <a:pt x="8599" y="24466"/>
                      <a:pt x="2284" y="0"/>
                      <a:pt x="22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7589515" y="3110761"/>
                <a:ext cx="980958" cy="1266527"/>
              </a:xfrm>
              <a:custGeom>
                <a:rect b="b" l="l" r="r" t="t"/>
                <a:pathLst>
                  <a:path extrusionOk="0" h="30713" w="23788">
                    <a:moveTo>
                      <a:pt x="16471" y="0"/>
                    </a:moveTo>
                    <a:cubicBezTo>
                      <a:pt x="14142" y="0"/>
                      <a:pt x="932" y="2989"/>
                      <a:pt x="932" y="2989"/>
                    </a:cubicBezTo>
                    <a:cubicBezTo>
                      <a:pt x="931" y="2989"/>
                      <a:pt x="930" y="2989"/>
                      <a:pt x="930" y="2989"/>
                    </a:cubicBezTo>
                    <a:cubicBezTo>
                      <a:pt x="1" y="2989"/>
                      <a:pt x="5341" y="29335"/>
                      <a:pt x="6096" y="30512"/>
                    </a:cubicBezTo>
                    <a:cubicBezTo>
                      <a:pt x="6186" y="30651"/>
                      <a:pt x="6482" y="30713"/>
                      <a:pt x="6937" y="30713"/>
                    </a:cubicBezTo>
                    <a:cubicBezTo>
                      <a:pt x="10324" y="30713"/>
                      <a:pt x="22481" y="27287"/>
                      <a:pt x="23093" y="27021"/>
                    </a:cubicBezTo>
                    <a:cubicBezTo>
                      <a:pt x="23787" y="26718"/>
                      <a:pt x="17396" y="102"/>
                      <a:pt x="16662" y="10"/>
                    </a:cubicBezTo>
                    <a:cubicBezTo>
                      <a:pt x="16611" y="3"/>
                      <a:pt x="16546" y="0"/>
                      <a:pt x="164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7593268" y="3106638"/>
                <a:ext cx="962937" cy="1274775"/>
              </a:xfrm>
              <a:custGeom>
                <a:rect b="b" l="l" r="r" t="t"/>
                <a:pathLst>
                  <a:path extrusionOk="0" h="30913" w="23351">
                    <a:moveTo>
                      <a:pt x="16380" y="200"/>
                    </a:moveTo>
                    <a:cubicBezTo>
                      <a:pt x="16435" y="200"/>
                      <a:pt x="16489" y="203"/>
                      <a:pt x="16543" y="208"/>
                    </a:cubicBezTo>
                    <a:cubicBezTo>
                      <a:pt x="17392" y="971"/>
                      <a:pt x="23351" y="25961"/>
                      <a:pt x="22943" y="27038"/>
                    </a:cubicBezTo>
                    <a:cubicBezTo>
                      <a:pt x="22252" y="27296"/>
                      <a:pt x="10224" y="30713"/>
                      <a:pt x="6847" y="30713"/>
                    </a:cubicBezTo>
                    <a:cubicBezTo>
                      <a:pt x="6254" y="30713"/>
                      <a:pt x="6120" y="30605"/>
                      <a:pt x="6090" y="30559"/>
                    </a:cubicBezTo>
                    <a:cubicBezTo>
                      <a:pt x="5753" y="30033"/>
                      <a:pt x="4349" y="23839"/>
                      <a:pt x="2958" y="16750"/>
                    </a:cubicBezTo>
                    <a:cubicBezTo>
                      <a:pt x="1221" y="7879"/>
                      <a:pt x="657" y="3564"/>
                      <a:pt x="867" y="3186"/>
                    </a:cubicBezTo>
                    <a:cubicBezTo>
                      <a:pt x="1185" y="3114"/>
                      <a:pt x="14105" y="200"/>
                      <a:pt x="16380" y="200"/>
                    </a:cubicBezTo>
                    <a:close/>
                    <a:moveTo>
                      <a:pt x="16380" y="0"/>
                    </a:moveTo>
                    <a:cubicBezTo>
                      <a:pt x="14077" y="0"/>
                      <a:pt x="1484" y="2840"/>
                      <a:pt x="827" y="2989"/>
                    </a:cubicBezTo>
                    <a:cubicBezTo>
                      <a:pt x="791" y="2993"/>
                      <a:pt x="736" y="3009"/>
                      <a:pt x="696" y="3083"/>
                    </a:cubicBezTo>
                    <a:cubicBezTo>
                      <a:pt x="0" y="4357"/>
                      <a:pt x="5256" y="29630"/>
                      <a:pt x="5921" y="30666"/>
                    </a:cubicBezTo>
                    <a:cubicBezTo>
                      <a:pt x="6030" y="30834"/>
                      <a:pt x="6323" y="30913"/>
                      <a:pt x="6847" y="30913"/>
                    </a:cubicBezTo>
                    <a:cubicBezTo>
                      <a:pt x="10257" y="30913"/>
                      <a:pt x="22324" y="27524"/>
                      <a:pt x="23041" y="27213"/>
                    </a:cubicBezTo>
                    <a:cubicBezTo>
                      <a:pt x="23148" y="27165"/>
                      <a:pt x="23223" y="27034"/>
                      <a:pt x="23058" y="25885"/>
                    </a:cubicBezTo>
                    <a:cubicBezTo>
                      <a:pt x="22653" y="23080"/>
                      <a:pt x="21140" y="16406"/>
                      <a:pt x="19819" y="11037"/>
                    </a:cubicBezTo>
                    <a:cubicBezTo>
                      <a:pt x="19081" y="8038"/>
                      <a:pt x="18375" y="5328"/>
                      <a:pt x="17829" y="3405"/>
                    </a:cubicBezTo>
                    <a:cubicBezTo>
                      <a:pt x="16878" y="48"/>
                      <a:pt x="16694" y="25"/>
                      <a:pt x="16583" y="10"/>
                    </a:cubicBezTo>
                    <a:cubicBezTo>
                      <a:pt x="16516" y="3"/>
                      <a:pt x="16448" y="0"/>
                      <a:pt x="16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7802183" y="4364704"/>
                <a:ext cx="46640" cy="133486"/>
              </a:xfrm>
              <a:custGeom>
                <a:rect b="b" l="l" r="r" t="t"/>
                <a:pathLst>
                  <a:path extrusionOk="0" h="3237" w="1131">
                    <a:moveTo>
                      <a:pt x="937" y="0"/>
                    </a:moveTo>
                    <a:cubicBezTo>
                      <a:pt x="932" y="0"/>
                      <a:pt x="928" y="1"/>
                      <a:pt x="923" y="1"/>
                    </a:cubicBezTo>
                    <a:cubicBezTo>
                      <a:pt x="867" y="11"/>
                      <a:pt x="829" y="65"/>
                      <a:pt x="841" y="121"/>
                    </a:cubicBezTo>
                    <a:cubicBezTo>
                      <a:pt x="913" y="552"/>
                      <a:pt x="272" y="2419"/>
                      <a:pt x="18" y="3102"/>
                    </a:cubicBezTo>
                    <a:cubicBezTo>
                      <a:pt x="0" y="3153"/>
                      <a:pt x="27" y="3210"/>
                      <a:pt x="77" y="3230"/>
                    </a:cubicBezTo>
                    <a:cubicBezTo>
                      <a:pt x="89" y="3235"/>
                      <a:pt x="100" y="3236"/>
                      <a:pt x="113" y="3236"/>
                    </a:cubicBezTo>
                    <a:cubicBezTo>
                      <a:pt x="154" y="3236"/>
                      <a:pt x="192" y="3210"/>
                      <a:pt x="207" y="3171"/>
                    </a:cubicBezTo>
                    <a:cubicBezTo>
                      <a:pt x="300" y="2915"/>
                      <a:pt x="1131" y="650"/>
                      <a:pt x="1037" y="88"/>
                    </a:cubicBezTo>
                    <a:cubicBezTo>
                      <a:pt x="1031" y="37"/>
                      <a:pt x="987" y="0"/>
                      <a:pt x="9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7712076" y="3203342"/>
                <a:ext cx="742605" cy="962772"/>
              </a:xfrm>
              <a:custGeom>
                <a:rect b="b" l="l" r="r" t="t"/>
                <a:pathLst>
                  <a:path extrusionOk="0" h="23347" w="18008">
                    <a:moveTo>
                      <a:pt x="12785" y="1"/>
                    </a:moveTo>
                    <a:cubicBezTo>
                      <a:pt x="10930" y="1"/>
                      <a:pt x="0" y="2910"/>
                      <a:pt x="0" y="2910"/>
                    </a:cubicBezTo>
                    <a:cubicBezTo>
                      <a:pt x="0" y="3737"/>
                      <a:pt x="3953" y="22845"/>
                      <a:pt x="4503" y="23305"/>
                    </a:cubicBezTo>
                    <a:cubicBezTo>
                      <a:pt x="4536" y="23333"/>
                      <a:pt x="4611" y="23346"/>
                      <a:pt x="4723" y="23346"/>
                    </a:cubicBezTo>
                    <a:cubicBezTo>
                      <a:pt x="6462" y="23346"/>
                      <a:pt x="17118" y="20165"/>
                      <a:pt x="17549" y="19907"/>
                    </a:cubicBezTo>
                    <a:cubicBezTo>
                      <a:pt x="18008" y="19630"/>
                      <a:pt x="13323" y="612"/>
                      <a:pt x="13047" y="61"/>
                    </a:cubicBezTo>
                    <a:cubicBezTo>
                      <a:pt x="13026" y="20"/>
                      <a:pt x="12935" y="1"/>
                      <a:pt x="1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8126607" y="4137521"/>
                <a:ext cx="150393" cy="144702"/>
              </a:xfrm>
              <a:custGeom>
                <a:rect b="b" l="l" r="r" t="t"/>
                <a:pathLst>
                  <a:path extrusionOk="0" h="3509" w="3647">
                    <a:moveTo>
                      <a:pt x="1892" y="202"/>
                    </a:moveTo>
                    <a:cubicBezTo>
                      <a:pt x="2751" y="202"/>
                      <a:pt x="3445" y="898"/>
                      <a:pt x="3447" y="1755"/>
                    </a:cubicBezTo>
                    <a:cubicBezTo>
                      <a:pt x="3447" y="2384"/>
                      <a:pt x="3067" y="2950"/>
                      <a:pt x="2487" y="3191"/>
                    </a:cubicBezTo>
                    <a:cubicBezTo>
                      <a:pt x="2295" y="3270"/>
                      <a:pt x="2094" y="3309"/>
                      <a:pt x="1894" y="3309"/>
                    </a:cubicBezTo>
                    <a:cubicBezTo>
                      <a:pt x="1490" y="3309"/>
                      <a:pt x="1092" y="3151"/>
                      <a:pt x="793" y="2854"/>
                    </a:cubicBezTo>
                    <a:cubicBezTo>
                      <a:pt x="349" y="2410"/>
                      <a:pt x="217" y="1742"/>
                      <a:pt x="457" y="1160"/>
                    </a:cubicBezTo>
                    <a:cubicBezTo>
                      <a:pt x="697" y="580"/>
                      <a:pt x="1263" y="202"/>
                      <a:pt x="1892" y="202"/>
                    </a:cubicBezTo>
                    <a:close/>
                    <a:moveTo>
                      <a:pt x="1893" y="1"/>
                    </a:moveTo>
                    <a:cubicBezTo>
                      <a:pt x="1437" y="1"/>
                      <a:pt x="988" y="179"/>
                      <a:pt x="652" y="515"/>
                    </a:cubicBezTo>
                    <a:cubicBezTo>
                      <a:pt x="151" y="1016"/>
                      <a:pt x="0" y="1771"/>
                      <a:pt x="272" y="2426"/>
                    </a:cubicBezTo>
                    <a:cubicBezTo>
                      <a:pt x="544" y="3081"/>
                      <a:pt x="1183" y="3509"/>
                      <a:pt x="1892" y="3509"/>
                    </a:cubicBezTo>
                    <a:cubicBezTo>
                      <a:pt x="2860" y="3507"/>
                      <a:pt x="3645" y="2723"/>
                      <a:pt x="3647" y="1755"/>
                    </a:cubicBezTo>
                    <a:cubicBezTo>
                      <a:pt x="3647" y="1045"/>
                      <a:pt x="3219" y="407"/>
                      <a:pt x="2564" y="135"/>
                    </a:cubicBezTo>
                    <a:cubicBezTo>
                      <a:pt x="2347" y="45"/>
                      <a:pt x="2119" y="1"/>
                      <a:pt x="18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7861772" y="3178970"/>
                <a:ext cx="211095" cy="57568"/>
              </a:xfrm>
              <a:custGeom>
                <a:rect b="b" l="l" r="r" t="t"/>
                <a:pathLst>
                  <a:path extrusionOk="0" h="1396" w="5119">
                    <a:moveTo>
                      <a:pt x="5009" y="0"/>
                    </a:moveTo>
                    <a:cubicBezTo>
                      <a:pt x="5003" y="0"/>
                      <a:pt x="4997" y="1"/>
                      <a:pt x="4991" y="2"/>
                    </a:cubicBezTo>
                    <a:cubicBezTo>
                      <a:pt x="4441" y="94"/>
                      <a:pt x="290" y="1153"/>
                      <a:pt x="113" y="1199"/>
                    </a:cubicBezTo>
                    <a:cubicBezTo>
                      <a:pt x="0" y="1229"/>
                      <a:pt x="21" y="1394"/>
                      <a:pt x="138" y="1396"/>
                    </a:cubicBezTo>
                    <a:cubicBezTo>
                      <a:pt x="146" y="1396"/>
                      <a:pt x="154" y="1394"/>
                      <a:pt x="162" y="1393"/>
                    </a:cubicBezTo>
                    <a:cubicBezTo>
                      <a:pt x="205" y="1381"/>
                      <a:pt x="4483" y="290"/>
                      <a:pt x="5024" y="200"/>
                    </a:cubicBezTo>
                    <a:cubicBezTo>
                      <a:pt x="5079" y="192"/>
                      <a:pt x="5119" y="140"/>
                      <a:pt x="5109" y="84"/>
                    </a:cubicBezTo>
                    <a:cubicBezTo>
                      <a:pt x="5100" y="34"/>
                      <a:pt x="5056" y="0"/>
                      <a:pt x="5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7719046" y="3292665"/>
                <a:ext cx="554727" cy="132084"/>
              </a:xfrm>
              <a:custGeom>
                <a:rect b="b" l="l" r="r" t="t"/>
                <a:pathLst>
                  <a:path extrusionOk="0" h="3203" w="13452">
                    <a:moveTo>
                      <a:pt x="13311" y="0"/>
                    </a:moveTo>
                    <a:cubicBezTo>
                      <a:pt x="13300" y="0"/>
                      <a:pt x="13288" y="2"/>
                      <a:pt x="13276" y="7"/>
                    </a:cubicBezTo>
                    <a:cubicBezTo>
                      <a:pt x="12735" y="185"/>
                      <a:pt x="243" y="2976"/>
                      <a:pt x="116" y="3004"/>
                    </a:cubicBezTo>
                    <a:cubicBezTo>
                      <a:pt x="0" y="3030"/>
                      <a:pt x="18" y="3201"/>
                      <a:pt x="138" y="3202"/>
                    </a:cubicBezTo>
                    <a:cubicBezTo>
                      <a:pt x="146" y="3202"/>
                      <a:pt x="152" y="3201"/>
                      <a:pt x="161" y="3199"/>
                    </a:cubicBezTo>
                    <a:cubicBezTo>
                      <a:pt x="675" y="3084"/>
                      <a:pt x="12788" y="378"/>
                      <a:pt x="13338" y="195"/>
                    </a:cubicBezTo>
                    <a:cubicBezTo>
                      <a:pt x="13451" y="158"/>
                      <a:pt x="13412" y="0"/>
                      <a:pt x="133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7783460" y="3451145"/>
                <a:ext cx="153651" cy="136661"/>
              </a:xfrm>
              <a:custGeom>
                <a:rect b="b" l="l" r="r" t="t"/>
                <a:pathLst>
                  <a:path extrusionOk="0" h="3314" w="3726">
                    <a:moveTo>
                      <a:pt x="2764" y="0"/>
                    </a:moveTo>
                    <a:cubicBezTo>
                      <a:pt x="2164" y="0"/>
                      <a:pt x="179" y="566"/>
                      <a:pt x="179" y="566"/>
                    </a:cubicBezTo>
                    <a:cubicBezTo>
                      <a:pt x="1" y="747"/>
                      <a:pt x="584" y="2991"/>
                      <a:pt x="808" y="3259"/>
                    </a:cubicBezTo>
                    <a:cubicBezTo>
                      <a:pt x="840" y="3297"/>
                      <a:pt x="917" y="3314"/>
                      <a:pt x="1027" y="3314"/>
                    </a:cubicBezTo>
                    <a:cubicBezTo>
                      <a:pt x="1694" y="3314"/>
                      <a:pt x="3559" y="2703"/>
                      <a:pt x="3635" y="2586"/>
                    </a:cubicBezTo>
                    <a:cubicBezTo>
                      <a:pt x="3725" y="2452"/>
                      <a:pt x="3142" y="208"/>
                      <a:pt x="2918" y="29"/>
                    </a:cubicBezTo>
                    <a:cubicBezTo>
                      <a:pt x="2893" y="9"/>
                      <a:pt x="2839" y="0"/>
                      <a:pt x="27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7950188" y="3414608"/>
                <a:ext cx="153610" cy="136702"/>
              </a:xfrm>
              <a:custGeom>
                <a:rect b="b" l="l" r="r" t="t"/>
                <a:pathLst>
                  <a:path extrusionOk="0" h="3315" w="3725">
                    <a:moveTo>
                      <a:pt x="2764" y="0"/>
                    </a:moveTo>
                    <a:cubicBezTo>
                      <a:pt x="2164" y="0"/>
                      <a:pt x="179" y="568"/>
                      <a:pt x="179" y="568"/>
                    </a:cubicBezTo>
                    <a:cubicBezTo>
                      <a:pt x="0" y="746"/>
                      <a:pt x="583" y="2992"/>
                      <a:pt x="808" y="3261"/>
                    </a:cubicBezTo>
                    <a:cubicBezTo>
                      <a:pt x="839" y="3299"/>
                      <a:pt x="916" y="3315"/>
                      <a:pt x="1026" y="3315"/>
                    </a:cubicBezTo>
                    <a:cubicBezTo>
                      <a:pt x="1692" y="3315"/>
                      <a:pt x="3557" y="2703"/>
                      <a:pt x="3635" y="2587"/>
                    </a:cubicBezTo>
                    <a:cubicBezTo>
                      <a:pt x="3725" y="2451"/>
                      <a:pt x="3142" y="208"/>
                      <a:pt x="2917" y="29"/>
                    </a:cubicBezTo>
                    <a:cubicBezTo>
                      <a:pt x="2892" y="9"/>
                      <a:pt x="2839" y="0"/>
                      <a:pt x="2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8112297" y="3373451"/>
                <a:ext cx="153610" cy="136744"/>
              </a:xfrm>
              <a:custGeom>
                <a:rect b="b" l="l" r="r" t="t"/>
                <a:pathLst>
                  <a:path extrusionOk="0" h="3316" w="3725">
                    <a:moveTo>
                      <a:pt x="2765" y="1"/>
                    </a:moveTo>
                    <a:cubicBezTo>
                      <a:pt x="2168" y="1"/>
                      <a:pt x="180" y="568"/>
                      <a:pt x="180" y="568"/>
                    </a:cubicBezTo>
                    <a:cubicBezTo>
                      <a:pt x="0" y="749"/>
                      <a:pt x="583" y="2993"/>
                      <a:pt x="808" y="3261"/>
                    </a:cubicBezTo>
                    <a:cubicBezTo>
                      <a:pt x="839" y="3299"/>
                      <a:pt x="916" y="3315"/>
                      <a:pt x="1026" y="3315"/>
                    </a:cubicBezTo>
                    <a:cubicBezTo>
                      <a:pt x="1693" y="3315"/>
                      <a:pt x="3559" y="2703"/>
                      <a:pt x="3636" y="2588"/>
                    </a:cubicBezTo>
                    <a:cubicBezTo>
                      <a:pt x="3725" y="2454"/>
                      <a:pt x="3142" y="210"/>
                      <a:pt x="2917" y="29"/>
                    </a:cubicBezTo>
                    <a:cubicBezTo>
                      <a:pt x="2893" y="10"/>
                      <a:pt x="2840" y="1"/>
                      <a:pt x="27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7831421" y="3635482"/>
                <a:ext cx="153651" cy="136744"/>
              </a:xfrm>
              <a:custGeom>
                <a:rect b="b" l="l" r="r" t="t"/>
                <a:pathLst>
                  <a:path extrusionOk="0" h="3316" w="3726">
                    <a:moveTo>
                      <a:pt x="2766" y="1"/>
                    </a:moveTo>
                    <a:cubicBezTo>
                      <a:pt x="2168" y="1"/>
                      <a:pt x="181" y="568"/>
                      <a:pt x="181" y="568"/>
                    </a:cubicBezTo>
                    <a:cubicBezTo>
                      <a:pt x="1" y="748"/>
                      <a:pt x="584" y="2992"/>
                      <a:pt x="808" y="3261"/>
                    </a:cubicBezTo>
                    <a:cubicBezTo>
                      <a:pt x="840" y="3299"/>
                      <a:pt x="917" y="3315"/>
                      <a:pt x="1026" y="3315"/>
                    </a:cubicBezTo>
                    <a:cubicBezTo>
                      <a:pt x="1693" y="3315"/>
                      <a:pt x="3558" y="2703"/>
                      <a:pt x="3635" y="2588"/>
                    </a:cubicBezTo>
                    <a:cubicBezTo>
                      <a:pt x="3725" y="2453"/>
                      <a:pt x="3142" y="209"/>
                      <a:pt x="2918" y="29"/>
                    </a:cubicBezTo>
                    <a:cubicBezTo>
                      <a:pt x="2893" y="9"/>
                      <a:pt x="2840" y="1"/>
                      <a:pt x="2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7998149" y="3598985"/>
                <a:ext cx="153692" cy="136661"/>
              </a:xfrm>
              <a:custGeom>
                <a:rect b="b" l="l" r="r" t="t"/>
                <a:pathLst>
                  <a:path extrusionOk="0" h="3314" w="3727">
                    <a:moveTo>
                      <a:pt x="2763" y="1"/>
                    </a:moveTo>
                    <a:cubicBezTo>
                      <a:pt x="2164" y="1"/>
                      <a:pt x="180" y="567"/>
                      <a:pt x="180" y="567"/>
                    </a:cubicBezTo>
                    <a:cubicBezTo>
                      <a:pt x="0" y="747"/>
                      <a:pt x="585" y="2991"/>
                      <a:pt x="809" y="3260"/>
                    </a:cubicBezTo>
                    <a:cubicBezTo>
                      <a:pt x="841" y="3298"/>
                      <a:pt x="918" y="3314"/>
                      <a:pt x="1028" y="3314"/>
                    </a:cubicBezTo>
                    <a:cubicBezTo>
                      <a:pt x="1695" y="3314"/>
                      <a:pt x="3559" y="2703"/>
                      <a:pt x="3636" y="2586"/>
                    </a:cubicBezTo>
                    <a:cubicBezTo>
                      <a:pt x="3726" y="2452"/>
                      <a:pt x="3142" y="208"/>
                      <a:pt x="2917" y="30"/>
                    </a:cubicBezTo>
                    <a:cubicBezTo>
                      <a:pt x="2892" y="9"/>
                      <a:pt x="2839" y="1"/>
                      <a:pt x="2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8160299" y="3557871"/>
                <a:ext cx="153651" cy="136744"/>
              </a:xfrm>
              <a:custGeom>
                <a:rect b="b" l="l" r="r" t="t"/>
                <a:pathLst>
                  <a:path extrusionOk="0" h="3316" w="3726">
                    <a:moveTo>
                      <a:pt x="2764" y="0"/>
                    </a:moveTo>
                    <a:cubicBezTo>
                      <a:pt x="2165" y="0"/>
                      <a:pt x="179" y="568"/>
                      <a:pt x="179" y="568"/>
                    </a:cubicBezTo>
                    <a:cubicBezTo>
                      <a:pt x="1" y="746"/>
                      <a:pt x="584" y="2992"/>
                      <a:pt x="808" y="3261"/>
                    </a:cubicBezTo>
                    <a:cubicBezTo>
                      <a:pt x="840" y="3299"/>
                      <a:pt x="917" y="3315"/>
                      <a:pt x="1026" y="3315"/>
                    </a:cubicBezTo>
                    <a:cubicBezTo>
                      <a:pt x="1693" y="3315"/>
                      <a:pt x="3558" y="2703"/>
                      <a:pt x="3635" y="2588"/>
                    </a:cubicBezTo>
                    <a:cubicBezTo>
                      <a:pt x="3725" y="2453"/>
                      <a:pt x="3142" y="209"/>
                      <a:pt x="2918" y="29"/>
                    </a:cubicBezTo>
                    <a:cubicBezTo>
                      <a:pt x="2893" y="9"/>
                      <a:pt x="2840" y="0"/>
                      <a:pt x="27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7881938" y="3824932"/>
                <a:ext cx="153651" cy="136744"/>
              </a:xfrm>
              <a:custGeom>
                <a:rect b="b" l="l" r="r" t="t"/>
                <a:pathLst>
                  <a:path extrusionOk="0" h="3316" w="3726">
                    <a:moveTo>
                      <a:pt x="2765" y="1"/>
                    </a:moveTo>
                    <a:cubicBezTo>
                      <a:pt x="2165" y="1"/>
                      <a:pt x="181" y="568"/>
                      <a:pt x="181" y="568"/>
                    </a:cubicBezTo>
                    <a:cubicBezTo>
                      <a:pt x="1" y="747"/>
                      <a:pt x="584" y="2993"/>
                      <a:pt x="808" y="3261"/>
                    </a:cubicBezTo>
                    <a:cubicBezTo>
                      <a:pt x="840" y="3299"/>
                      <a:pt x="917" y="3316"/>
                      <a:pt x="1027" y="3316"/>
                    </a:cubicBezTo>
                    <a:cubicBezTo>
                      <a:pt x="1694" y="3316"/>
                      <a:pt x="3560" y="2705"/>
                      <a:pt x="3637" y="2588"/>
                    </a:cubicBezTo>
                    <a:cubicBezTo>
                      <a:pt x="3726" y="2454"/>
                      <a:pt x="3142" y="210"/>
                      <a:pt x="2918" y="29"/>
                    </a:cubicBezTo>
                    <a:cubicBezTo>
                      <a:pt x="2893" y="9"/>
                      <a:pt x="2840" y="1"/>
                      <a:pt x="27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8048666" y="3788395"/>
                <a:ext cx="153610" cy="136744"/>
              </a:xfrm>
              <a:custGeom>
                <a:rect b="b" l="l" r="r" t="t"/>
                <a:pathLst>
                  <a:path extrusionOk="0" h="3316" w="3725">
                    <a:moveTo>
                      <a:pt x="2764" y="0"/>
                    </a:moveTo>
                    <a:cubicBezTo>
                      <a:pt x="2165" y="0"/>
                      <a:pt x="180" y="568"/>
                      <a:pt x="180" y="568"/>
                    </a:cubicBezTo>
                    <a:cubicBezTo>
                      <a:pt x="0" y="747"/>
                      <a:pt x="583" y="2992"/>
                      <a:pt x="808" y="3261"/>
                    </a:cubicBezTo>
                    <a:cubicBezTo>
                      <a:pt x="839" y="3299"/>
                      <a:pt x="917" y="3315"/>
                      <a:pt x="1026" y="3315"/>
                    </a:cubicBezTo>
                    <a:cubicBezTo>
                      <a:pt x="1693" y="3315"/>
                      <a:pt x="3559" y="2703"/>
                      <a:pt x="3637" y="2588"/>
                    </a:cubicBezTo>
                    <a:cubicBezTo>
                      <a:pt x="3725" y="2454"/>
                      <a:pt x="3142" y="210"/>
                      <a:pt x="2917" y="29"/>
                    </a:cubicBezTo>
                    <a:cubicBezTo>
                      <a:pt x="2892" y="9"/>
                      <a:pt x="2839" y="0"/>
                      <a:pt x="27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8210816" y="3747280"/>
                <a:ext cx="153651" cy="136785"/>
              </a:xfrm>
              <a:custGeom>
                <a:rect b="b" l="l" r="r" t="t"/>
                <a:pathLst>
                  <a:path extrusionOk="0" h="3317" w="3726">
                    <a:moveTo>
                      <a:pt x="2766" y="0"/>
                    </a:moveTo>
                    <a:cubicBezTo>
                      <a:pt x="2168" y="0"/>
                      <a:pt x="180" y="568"/>
                      <a:pt x="180" y="568"/>
                    </a:cubicBezTo>
                    <a:cubicBezTo>
                      <a:pt x="1" y="748"/>
                      <a:pt x="584" y="2994"/>
                      <a:pt x="808" y="3262"/>
                    </a:cubicBezTo>
                    <a:cubicBezTo>
                      <a:pt x="840" y="3300"/>
                      <a:pt x="917" y="3317"/>
                      <a:pt x="1027" y="3317"/>
                    </a:cubicBezTo>
                    <a:cubicBezTo>
                      <a:pt x="1694" y="3317"/>
                      <a:pt x="3558" y="2706"/>
                      <a:pt x="3636" y="2589"/>
                    </a:cubicBezTo>
                    <a:cubicBezTo>
                      <a:pt x="3726" y="2453"/>
                      <a:pt x="3143" y="209"/>
                      <a:pt x="2918" y="29"/>
                    </a:cubicBezTo>
                    <a:cubicBezTo>
                      <a:pt x="2893" y="9"/>
                      <a:pt x="2840" y="0"/>
                      <a:pt x="27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8185949" y="4160161"/>
                <a:ext cx="70392" cy="50557"/>
              </a:xfrm>
              <a:custGeom>
                <a:rect b="b" l="l" r="r" t="t"/>
                <a:pathLst>
                  <a:path extrusionOk="0" h="1226" w="1707">
                    <a:moveTo>
                      <a:pt x="596" y="0"/>
                    </a:moveTo>
                    <a:cubicBezTo>
                      <a:pt x="328" y="0"/>
                      <a:pt x="120" y="90"/>
                      <a:pt x="108" y="97"/>
                    </a:cubicBezTo>
                    <a:cubicBezTo>
                      <a:pt x="1" y="144"/>
                      <a:pt x="49" y="289"/>
                      <a:pt x="144" y="289"/>
                    </a:cubicBezTo>
                    <a:cubicBezTo>
                      <a:pt x="158" y="289"/>
                      <a:pt x="174" y="286"/>
                      <a:pt x="190" y="279"/>
                    </a:cubicBezTo>
                    <a:cubicBezTo>
                      <a:pt x="192" y="277"/>
                      <a:pt x="371" y="199"/>
                      <a:pt x="597" y="199"/>
                    </a:cubicBezTo>
                    <a:cubicBezTo>
                      <a:pt x="716" y="199"/>
                      <a:pt x="847" y="221"/>
                      <a:pt x="973" y="285"/>
                    </a:cubicBezTo>
                    <a:cubicBezTo>
                      <a:pt x="1233" y="419"/>
                      <a:pt x="1410" y="709"/>
                      <a:pt x="1500" y="1145"/>
                    </a:cubicBezTo>
                    <a:cubicBezTo>
                      <a:pt x="1510" y="1193"/>
                      <a:pt x="1551" y="1225"/>
                      <a:pt x="1598" y="1225"/>
                    </a:cubicBezTo>
                    <a:cubicBezTo>
                      <a:pt x="1605" y="1225"/>
                      <a:pt x="1611" y="1225"/>
                      <a:pt x="1618" y="1224"/>
                    </a:cubicBezTo>
                    <a:cubicBezTo>
                      <a:pt x="1672" y="1212"/>
                      <a:pt x="1706" y="1160"/>
                      <a:pt x="1695" y="1106"/>
                    </a:cubicBezTo>
                    <a:cubicBezTo>
                      <a:pt x="1592" y="606"/>
                      <a:pt x="1380" y="272"/>
                      <a:pt x="1063" y="108"/>
                    </a:cubicBezTo>
                    <a:cubicBezTo>
                      <a:pt x="904" y="27"/>
                      <a:pt x="741" y="0"/>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5" name="Google Shape;2235;p54"/>
          <p:cNvGrpSpPr/>
          <p:nvPr/>
        </p:nvGrpSpPr>
        <p:grpSpPr>
          <a:xfrm>
            <a:off x="3242182" y="1593444"/>
            <a:ext cx="1508617" cy="1341234"/>
            <a:chOff x="5560775" y="3718263"/>
            <a:chExt cx="1328008" cy="1180664"/>
          </a:xfrm>
        </p:grpSpPr>
        <p:sp>
          <p:nvSpPr>
            <p:cNvPr id="2236" name="Google Shape;2236;p54"/>
            <p:cNvSpPr/>
            <p:nvPr/>
          </p:nvSpPr>
          <p:spPr>
            <a:xfrm>
              <a:off x="5560775" y="3718300"/>
              <a:ext cx="1305883" cy="1180611"/>
            </a:xfrm>
            <a:custGeom>
              <a:rect b="b" l="l" r="r" t="t"/>
              <a:pathLst>
                <a:path extrusionOk="0" h="30309" w="33525">
                  <a:moveTo>
                    <a:pt x="22755" y="0"/>
                  </a:moveTo>
                  <a:cubicBezTo>
                    <a:pt x="20115" y="0"/>
                    <a:pt x="2272" y="1825"/>
                    <a:pt x="1577" y="2222"/>
                  </a:cubicBezTo>
                  <a:cubicBezTo>
                    <a:pt x="1562" y="2232"/>
                    <a:pt x="1550" y="2245"/>
                    <a:pt x="1541" y="2260"/>
                  </a:cubicBezTo>
                  <a:cubicBezTo>
                    <a:pt x="1360" y="2448"/>
                    <a:pt x="541" y="3323"/>
                    <a:pt x="288" y="4086"/>
                  </a:cubicBezTo>
                  <a:cubicBezTo>
                    <a:pt x="1" y="4946"/>
                    <a:pt x="2795" y="18628"/>
                    <a:pt x="2938" y="19201"/>
                  </a:cubicBezTo>
                  <a:cubicBezTo>
                    <a:pt x="2949" y="19240"/>
                    <a:pt x="2962" y="19280"/>
                    <a:pt x="2979" y="19317"/>
                  </a:cubicBezTo>
                  <a:lnTo>
                    <a:pt x="2956" y="19332"/>
                  </a:lnTo>
                  <a:cubicBezTo>
                    <a:pt x="2872" y="19385"/>
                    <a:pt x="2910" y="19516"/>
                    <a:pt x="3010" y="19516"/>
                  </a:cubicBezTo>
                  <a:cubicBezTo>
                    <a:pt x="3029" y="19516"/>
                    <a:pt x="3047" y="19511"/>
                    <a:pt x="3064" y="19501"/>
                  </a:cubicBezTo>
                  <a:lnTo>
                    <a:pt x="3065" y="19499"/>
                  </a:lnTo>
                  <a:cubicBezTo>
                    <a:pt x="4171" y="21547"/>
                    <a:pt x="11524" y="29225"/>
                    <a:pt x="12656" y="30136"/>
                  </a:cubicBezTo>
                  <a:lnTo>
                    <a:pt x="12656" y="30210"/>
                  </a:lnTo>
                  <a:cubicBezTo>
                    <a:pt x="12656" y="30274"/>
                    <a:pt x="12706" y="30309"/>
                    <a:pt x="12756" y="30309"/>
                  </a:cubicBezTo>
                  <a:cubicBezTo>
                    <a:pt x="12798" y="30309"/>
                    <a:pt x="12839" y="30285"/>
                    <a:pt x="12852" y="30234"/>
                  </a:cubicBezTo>
                  <a:cubicBezTo>
                    <a:pt x="12865" y="30235"/>
                    <a:pt x="12880" y="30236"/>
                    <a:pt x="12895" y="30236"/>
                  </a:cubicBezTo>
                  <a:cubicBezTo>
                    <a:pt x="14324" y="30236"/>
                    <a:pt x="24060" y="25634"/>
                    <a:pt x="33493" y="21909"/>
                  </a:cubicBezTo>
                  <a:lnTo>
                    <a:pt x="33385" y="20123"/>
                  </a:lnTo>
                  <a:cubicBezTo>
                    <a:pt x="33405" y="20112"/>
                    <a:pt x="33423" y="20100"/>
                    <a:pt x="33441" y="20087"/>
                  </a:cubicBezTo>
                  <a:cubicBezTo>
                    <a:pt x="33495" y="20043"/>
                    <a:pt x="33525" y="19974"/>
                    <a:pt x="33520" y="19904"/>
                  </a:cubicBezTo>
                  <a:cubicBezTo>
                    <a:pt x="33484" y="18936"/>
                    <a:pt x="26552" y="14142"/>
                    <a:pt x="25594" y="13483"/>
                  </a:cubicBezTo>
                  <a:cubicBezTo>
                    <a:pt x="25571" y="13355"/>
                    <a:pt x="25510" y="13021"/>
                    <a:pt x="25422" y="12541"/>
                  </a:cubicBezTo>
                  <a:cubicBezTo>
                    <a:pt x="25071" y="9483"/>
                    <a:pt x="23726" y="483"/>
                    <a:pt x="23074" y="27"/>
                  </a:cubicBezTo>
                  <a:cubicBezTo>
                    <a:pt x="23048" y="9"/>
                    <a:pt x="22938" y="0"/>
                    <a:pt x="22755"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237" name="Google Shape;2237;p54"/>
            <p:cNvGrpSpPr/>
            <p:nvPr/>
          </p:nvGrpSpPr>
          <p:grpSpPr>
            <a:xfrm>
              <a:off x="5560777" y="3718263"/>
              <a:ext cx="1328006" cy="1180664"/>
              <a:chOff x="5560777" y="3718263"/>
              <a:chExt cx="1328006" cy="1180664"/>
            </a:xfrm>
          </p:grpSpPr>
          <p:sp>
            <p:nvSpPr>
              <p:cNvPr id="2238" name="Google Shape;2238;p54"/>
              <p:cNvSpPr/>
              <p:nvPr/>
            </p:nvSpPr>
            <p:spPr>
              <a:xfrm>
                <a:off x="5560777" y="3804853"/>
                <a:ext cx="1304597" cy="1091254"/>
              </a:xfrm>
              <a:custGeom>
                <a:rect b="b" l="l" r="r" t="t"/>
                <a:pathLst>
                  <a:path extrusionOk="0" h="28015" w="33492">
                    <a:moveTo>
                      <a:pt x="1577" y="0"/>
                    </a:moveTo>
                    <a:cubicBezTo>
                      <a:pt x="1577" y="0"/>
                      <a:pt x="573" y="1004"/>
                      <a:pt x="288" y="1864"/>
                    </a:cubicBezTo>
                    <a:cubicBezTo>
                      <a:pt x="1" y="2722"/>
                      <a:pt x="2794" y="16406"/>
                      <a:pt x="2938" y="16979"/>
                    </a:cubicBezTo>
                    <a:cubicBezTo>
                      <a:pt x="3306" y="18457"/>
                      <a:pt x="12040" y="27557"/>
                      <a:pt x="12755" y="27988"/>
                    </a:cubicBezTo>
                    <a:cubicBezTo>
                      <a:pt x="12785" y="28006"/>
                      <a:pt x="12832" y="28014"/>
                      <a:pt x="12894" y="28014"/>
                    </a:cubicBezTo>
                    <a:cubicBezTo>
                      <a:pt x="14320" y="28014"/>
                      <a:pt x="24057" y="23413"/>
                      <a:pt x="33492" y="19687"/>
                    </a:cubicBezTo>
                    <a:lnTo>
                      <a:pt x="33377" y="17787"/>
                    </a:lnTo>
                    <a:cubicBezTo>
                      <a:pt x="33377" y="17787"/>
                      <a:pt x="15751" y="23903"/>
                      <a:pt x="13460" y="24476"/>
                    </a:cubicBezTo>
                    <a:cubicBezTo>
                      <a:pt x="13397" y="24492"/>
                      <a:pt x="13331" y="24499"/>
                      <a:pt x="13262" y="24499"/>
                    </a:cubicBezTo>
                    <a:cubicBezTo>
                      <a:pt x="10826" y="24499"/>
                      <a:pt x="4874" y="14901"/>
                      <a:pt x="4874" y="14901"/>
                    </a:cubicBezTo>
                    <a:lnTo>
                      <a:pt x="1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5622165" y="3755306"/>
                <a:ext cx="1266618" cy="1049497"/>
              </a:xfrm>
              <a:custGeom>
                <a:rect b="b" l="l" r="r" t="t"/>
                <a:pathLst>
                  <a:path extrusionOk="0" h="26943" w="32517">
                    <a:moveTo>
                      <a:pt x="19586" y="0"/>
                    </a:moveTo>
                    <a:cubicBezTo>
                      <a:pt x="14539" y="0"/>
                      <a:pt x="1" y="1559"/>
                      <a:pt x="1" y="1559"/>
                    </a:cubicBezTo>
                    <a:cubicBezTo>
                      <a:pt x="1" y="1559"/>
                      <a:pt x="2724" y="15313"/>
                      <a:pt x="3154" y="17319"/>
                    </a:cubicBezTo>
                    <a:cubicBezTo>
                      <a:pt x="3583" y="19326"/>
                      <a:pt x="10606" y="26942"/>
                      <a:pt x="11179" y="26942"/>
                    </a:cubicBezTo>
                    <a:cubicBezTo>
                      <a:pt x="11753" y="26942"/>
                      <a:pt x="31085" y="19632"/>
                      <a:pt x="31801" y="19059"/>
                    </a:cubicBezTo>
                    <a:cubicBezTo>
                      <a:pt x="32517" y="18485"/>
                      <a:pt x="23928" y="12592"/>
                      <a:pt x="23928" y="12592"/>
                    </a:cubicBezTo>
                    <a:cubicBezTo>
                      <a:pt x="23928" y="12592"/>
                      <a:pt x="21849" y="1058"/>
                      <a:pt x="21276" y="198"/>
                    </a:cubicBezTo>
                    <a:cubicBezTo>
                      <a:pt x="21183" y="59"/>
                      <a:pt x="20562" y="0"/>
                      <a:pt x="19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5618075" y="3751372"/>
                <a:ext cx="1248506" cy="1057288"/>
              </a:xfrm>
              <a:custGeom>
                <a:rect b="b" l="l" r="r" t="t"/>
                <a:pathLst>
                  <a:path extrusionOk="0" h="27143" w="32052">
                    <a:moveTo>
                      <a:pt x="19689" y="202"/>
                    </a:moveTo>
                    <a:cubicBezTo>
                      <a:pt x="21104" y="202"/>
                      <a:pt x="21279" y="330"/>
                      <a:pt x="21299" y="354"/>
                    </a:cubicBezTo>
                    <a:cubicBezTo>
                      <a:pt x="21744" y="1021"/>
                      <a:pt x="23219" y="8729"/>
                      <a:pt x="23934" y="12711"/>
                    </a:cubicBezTo>
                    <a:cubicBezTo>
                      <a:pt x="23939" y="12737"/>
                      <a:pt x="23954" y="12760"/>
                      <a:pt x="23975" y="12775"/>
                    </a:cubicBezTo>
                    <a:cubicBezTo>
                      <a:pt x="27127" y="14937"/>
                      <a:pt x="31824" y="18396"/>
                      <a:pt x="31844" y="19081"/>
                    </a:cubicBezTo>
                    <a:cubicBezTo>
                      <a:pt x="31246" y="19561"/>
                      <a:pt x="12064" y="26896"/>
                      <a:pt x="11286" y="26943"/>
                    </a:cubicBezTo>
                    <a:cubicBezTo>
                      <a:pt x="11018" y="26899"/>
                      <a:pt x="9242" y="25154"/>
                      <a:pt x="7257" y="22878"/>
                    </a:cubicBezTo>
                    <a:cubicBezTo>
                      <a:pt x="4992" y="20280"/>
                      <a:pt x="3534" y="18231"/>
                      <a:pt x="3355" y="17399"/>
                    </a:cubicBezTo>
                    <a:cubicBezTo>
                      <a:pt x="2951" y="15512"/>
                      <a:pt x="481" y="3041"/>
                      <a:pt x="225" y="1748"/>
                    </a:cubicBezTo>
                    <a:cubicBezTo>
                      <a:pt x="1570" y="1606"/>
                      <a:pt x="14931" y="202"/>
                      <a:pt x="19689" y="202"/>
                    </a:cubicBezTo>
                    <a:close/>
                    <a:moveTo>
                      <a:pt x="19687" y="1"/>
                    </a:moveTo>
                    <a:cubicBezTo>
                      <a:pt x="14690" y="1"/>
                      <a:pt x="240" y="1545"/>
                      <a:pt x="94" y="1560"/>
                    </a:cubicBezTo>
                    <a:cubicBezTo>
                      <a:pt x="66" y="1563"/>
                      <a:pt x="40" y="1578"/>
                      <a:pt x="24" y="1601"/>
                    </a:cubicBezTo>
                    <a:cubicBezTo>
                      <a:pt x="7" y="1624"/>
                      <a:pt x="1" y="1652"/>
                      <a:pt x="7" y="1680"/>
                    </a:cubicBezTo>
                    <a:cubicBezTo>
                      <a:pt x="35" y="1817"/>
                      <a:pt x="2734" y="15458"/>
                      <a:pt x="3160" y="17441"/>
                    </a:cubicBezTo>
                    <a:cubicBezTo>
                      <a:pt x="3429" y="18694"/>
                      <a:pt x="6035" y="21780"/>
                      <a:pt x="7142" y="23050"/>
                    </a:cubicBezTo>
                    <a:cubicBezTo>
                      <a:pt x="8626" y="24750"/>
                      <a:pt x="10891" y="27143"/>
                      <a:pt x="11284" y="27143"/>
                    </a:cubicBezTo>
                    <a:cubicBezTo>
                      <a:pt x="11990" y="27143"/>
                      <a:pt x="31323" y="19754"/>
                      <a:pt x="31968" y="19237"/>
                    </a:cubicBezTo>
                    <a:cubicBezTo>
                      <a:pt x="32022" y="19192"/>
                      <a:pt x="32052" y="19125"/>
                      <a:pt x="32047" y="19055"/>
                    </a:cubicBezTo>
                    <a:cubicBezTo>
                      <a:pt x="32013" y="18085"/>
                      <a:pt x="25081" y="13291"/>
                      <a:pt x="24123" y="12632"/>
                    </a:cubicBezTo>
                    <a:cubicBezTo>
                      <a:pt x="23965" y="11761"/>
                      <a:pt x="22029" y="1093"/>
                      <a:pt x="21464" y="243"/>
                    </a:cubicBezTo>
                    <a:cubicBezTo>
                      <a:pt x="21384" y="123"/>
                      <a:pt x="21110" y="1"/>
                      <a:pt x="196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5672568" y="4241812"/>
                <a:ext cx="886053" cy="236675"/>
              </a:xfrm>
              <a:custGeom>
                <a:rect b="b" l="l" r="r" t="t"/>
                <a:pathLst>
                  <a:path extrusionOk="0" h="6076" w="22747">
                    <a:moveTo>
                      <a:pt x="22636" y="0"/>
                    </a:moveTo>
                    <a:cubicBezTo>
                      <a:pt x="22628" y="0"/>
                      <a:pt x="22619" y="1"/>
                      <a:pt x="22611" y="4"/>
                    </a:cubicBezTo>
                    <a:lnTo>
                      <a:pt x="1693" y="4875"/>
                    </a:lnTo>
                    <a:cubicBezTo>
                      <a:pt x="1683" y="4877"/>
                      <a:pt x="1671" y="4882"/>
                      <a:pt x="1661" y="4888"/>
                    </a:cubicBezTo>
                    <a:lnTo>
                      <a:pt x="86" y="5891"/>
                    </a:lnTo>
                    <a:cubicBezTo>
                      <a:pt x="1" y="5945"/>
                      <a:pt x="40" y="6076"/>
                      <a:pt x="140" y="6076"/>
                    </a:cubicBezTo>
                    <a:cubicBezTo>
                      <a:pt x="158" y="6076"/>
                      <a:pt x="177" y="6071"/>
                      <a:pt x="192" y="6059"/>
                    </a:cubicBezTo>
                    <a:lnTo>
                      <a:pt x="1755" y="5067"/>
                    </a:lnTo>
                    <a:lnTo>
                      <a:pt x="22655" y="199"/>
                    </a:lnTo>
                    <a:cubicBezTo>
                      <a:pt x="22711" y="187"/>
                      <a:pt x="22747" y="133"/>
                      <a:pt x="22733" y="77"/>
                    </a:cubicBezTo>
                    <a:cubicBezTo>
                      <a:pt x="22722" y="32"/>
                      <a:pt x="22681" y="0"/>
                      <a:pt x="22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6053708" y="4801001"/>
                <a:ext cx="7829" cy="97927"/>
              </a:xfrm>
              <a:custGeom>
                <a:rect b="b" l="l" r="r" t="t"/>
                <a:pathLst>
                  <a:path extrusionOk="0" h="2514" w="201">
                    <a:moveTo>
                      <a:pt x="100" y="0"/>
                    </a:moveTo>
                    <a:cubicBezTo>
                      <a:pt x="51" y="0"/>
                      <a:pt x="3" y="32"/>
                      <a:pt x="1" y="96"/>
                    </a:cubicBezTo>
                    <a:lnTo>
                      <a:pt x="1" y="2414"/>
                    </a:lnTo>
                    <a:cubicBezTo>
                      <a:pt x="1" y="2468"/>
                      <a:pt x="45" y="2514"/>
                      <a:pt x="100" y="2514"/>
                    </a:cubicBezTo>
                    <a:cubicBezTo>
                      <a:pt x="155" y="2514"/>
                      <a:pt x="200" y="2468"/>
                      <a:pt x="200" y="2414"/>
                    </a:cubicBezTo>
                    <a:lnTo>
                      <a:pt x="200" y="96"/>
                    </a:lnTo>
                    <a:cubicBezTo>
                      <a:pt x="197" y="32"/>
                      <a:pt x="148" y="0"/>
                      <a:pt x="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5592873" y="3718263"/>
                <a:ext cx="965438" cy="718829"/>
              </a:xfrm>
              <a:custGeom>
                <a:rect b="b" l="l" r="r" t="t"/>
                <a:pathLst>
                  <a:path extrusionOk="0" h="18454" w="24785">
                    <a:moveTo>
                      <a:pt x="21929" y="1"/>
                    </a:moveTo>
                    <a:cubicBezTo>
                      <a:pt x="19279" y="1"/>
                      <a:pt x="1448" y="1827"/>
                      <a:pt x="751" y="2223"/>
                    </a:cubicBezTo>
                    <a:cubicBezTo>
                      <a:pt x="1" y="2654"/>
                      <a:pt x="3547" y="17877"/>
                      <a:pt x="3761" y="18414"/>
                    </a:cubicBezTo>
                    <a:cubicBezTo>
                      <a:pt x="3772" y="18441"/>
                      <a:pt x="3834" y="18454"/>
                      <a:pt x="3942" y="18454"/>
                    </a:cubicBezTo>
                    <a:cubicBezTo>
                      <a:pt x="5988" y="18454"/>
                      <a:pt x="24577" y="13850"/>
                      <a:pt x="24680" y="13543"/>
                    </a:cubicBezTo>
                    <a:cubicBezTo>
                      <a:pt x="24784" y="13227"/>
                      <a:pt x="23029" y="572"/>
                      <a:pt x="22250" y="28"/>
                    </a:cubicBezTo>
                    <a:cubicBezTo>
                      <a:pt x="22224" y="10"/>
                      <a:pt x="22113" y="1"/>
                      <a:pt x="219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5694692" y="3783507"/>
                <a:ext cx="798059" cy="585378"/>
              </a:xfrm>
              <a:custGeom>
                <a:rect b="b" l="l" r="r" t="t"/>
                <a:pathLst>
                  <a:path extrusionOk="0" h="15028" w="20488">
                    <a:moveTo>
                      <a:pt x="18381" y="0"/>
                    </a:moveTo>
                    <a:cubicBezTo>
                      <a:pt x="16214" y="0"/>
                      <a:pt x="556" y="1489"/>
                      <a:pt x="288" y="1623"/>
                    </a:cubicBezTo>
                    <a:cubicBezTo>
                      <a:pt x="1" y="1767"/>
                      <a:pt x="2364" y="14805"/>
                      <a:pt x="2509" y="15019"/>
                    </a:cubicBezTo>
                    <a:cubicBezTo>
                      <a:pt x="2512" y="15025"/>
                      <a:pt x="2528" y="15028"/>
                      <a:pt x="2555" y="15028"/>
                    </a:cubicBezTo>
                    <a:cubicBezTo>
                      <a:pt x="3568" y="15028"/>
                      <a:pt x="20488" y="11217"/>
                      <a:pt x="20418" y="11008"/>
                    </a:cubicBezTo>
                    <a:cubicBezTo>
                      <a:pt x="20346" y="10794"/>
                      <a:pt x="18628" y="22"/>
                      <a:pt x="18628" y="22"/>
                    </a:cubicBezTo>
                    <a:cubicBezTo>
                      <a:pt x="18615" y="7"/>
                      <a:pt x="18530" y="0"/>
                      <a:pt x="18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6304828" y="4519108"/>
                <a:ext cx="267058" cy="142332"/>
              </a:xfrm>
              <a:custGeom>
                <a:rect b="b" l="l" r="r" t="t"/>
                <a:pathLst>
                  <a:path extrusionOk="0" h="3654" w="6856">
                    <a:moveTo>
                      <a:pt x="5419" y="1"/>
                    </a:moveTo>
                    <a:cubicBezTo>
                      <a:pt x="5412" y="1"/>
                      <a:pt x="5404" y="2"/>
                      <a:pt x="5398" y="3"/>
                    </a:cubicBezTo>
                    <a:cubicBezTo>
                      <a:pt x="5112" y="75"/>
                      <a:pt x="0" y="1947"/>
                      <a:pt x="82" y="2155"/>
                    </a:cubicBezTo>
                    <a:cubicBezTo>
                      <a:pt x="238" y="2542"/>
                      <a:pt x="927" y="3653"/>
                      <a:pt x="1141" y="3653"/>
                    </a:cubicBezTo>
                    <a:cubicBezTo>
                      <a:pt x="1149" y="3653"/>
                      <a:pt x="1156" y="3652"/>
                      <a:pt x="1162" y="3649"/>
                    </a:cubicBezTo>
                    <a:cubicBezTo>
                      <a:pt x="1724" y="3405"/>
                      <a:pt x="6855" y="1767"/>
                      <a:pt x="6641" y="1409"/>
                    </a:cubicBezTo>
                    <a:cubicBezTo>
                      <a:pt x="6641" y="1409"/>
                      <a:pt x="5729" y="1"/>
                      <a:pt x="54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6304049" y="4515213"/>
                <a:ext cx="263864" cy="150162"/>
              </a:xfrm>
              <a:custGeom>
                <a:rect b="b" l="l" r="r" t="t"/>
                <a:pathLst>
                  <a:path extrusionOk="0" h="3855" w="6774">
                    <a:moveTo>
                      <a:pt x="5440" y="200"/>
                    </a:moveTo>
                    <a:cubicBezTo>
                      <a:pt x="5591" y="200"/>
                      <a:pt x="6137" y="888"/>
                      <a:pt x="6559" y="1535"/>
                    </a:cubicBezTo>
                    <a:cubicBezTo>
                      <a:pt x="6322" y="1844"/>
                      <a:pt x="3506" y="2824"/>
                      <a:pt x="2289" y="3246"/>
                    </a:cubicBezTo>
                    <a:cubicBezTo>
                      <a:pt x="1727" y="3441"/>
                      <a:pt x="1318" y="3584"/>
                      <a:pt x="1159" y="3651"/>
                    </a:cubicBezTo>
                    <a:cubicBezTo>
                      <a:pt x="987" y="3582"/>
                      <a:pt x="409" y="2703"/>
                      <a:pt x="217" y="2269"/>
                    </a:cubicBezTo>
                    <a:cubicBezTo>
                      <a:pt x="654" y="1944"/>
                      <a:pt x="5011" y="308"/>
                      <a:pt x="5440" y="200"/>
                    </a:cubicBezTo>
                    <a:close/>
                    <a:moveTo>
                      <a:pt x="5439" y="0"/>
                    </a:moveTo>
                    <a:cubicBezTo>
                      <a:pt x="5424" y="0"/>
                      <a:pt x="5409" y="2"/>
                      <a:pt x="5395" y="7"/>
                    </a:cubicBezTo>
                    <a:cubicBezTo>
                      <a:pt x="5345" y="18"/>
                      <a:pt x="194" y="1848"/>
                      <a:pt x="16" y="2193"/>
                    </a:cubicBezTo>
                    <a:cubicBezTo>
                      <a:pt x="2" y="2224"/>
                      <a:pt x="1" y="2260"/>
                      <a:pt x="11" y="2293"/>
                    </a:cubicBezTo>
                    <a:cubicBezTo>
                      <a:pt x="117" y="2562"/>
                      <a:pt x="846" y="3854"/>
                      <a:pt x="1162" y="3854"/>
                    </a:cubicBezTo>
                    <a:cubicBezTo>
                      <a:pt x="1182" y="3854"/>
                      <a:pt x="1203" y="3849"/>
                      <a:pt x="1223" y="3841"/>
                    </a:cubicBezTo>
                    <a:cubicBezTo>
                      <a:pt x="1360" y="3780"/>
                      <a:pt x="1799" y="3628"/>
                      <a:pt x="2355" y="3435"/>
                    </a:cubicBezTo>
                    <a:cubicBezTo>
                      <a:pt x="5124" y="2472"/>
                      <a:pt x="6646" y="1892"/>
                      <a:pt x="6757" y="1587"/>
                    </a:cubicBezTo>
                    <a:cubicBezTo>
                      <a:pt x="6774" y="1543"/>
                      <a:pt x="6769" y="1494"/>
                      <a:pt x="6744" y="1455"/>
                    </a:cubicBezTo>
                    <a:cubicBezTo>
                      <a:pt x="6523" y="1114"/>
                      <a:pt x="5778" y="0"/>
                      <a:pt x="54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5859496" y="4281971"/>
                <a:ext cx="842543" cy="374061"/>
              </a:xfrm>
              <a:custGeom>
                <a:rect b="b" l="l" r="r" t="t"/>
                <a:pathLst>
                  <a:path extrusionOk="0" h="9603" w="21630">
                    <a:moveTo>
                      <a:pt x="17494" y="0"/>
                    </a:moveTo>
                    <a:cubicBezTo>
                      <a:pt x="17488" y="0"/>
                      <a:pt x="17482" y="1"/>
                      <a:pt x="17476" y="1"/>
                    </a:cubicBezTo>
                    <a:cubicBezTo>
                      <a:pt x="16975" y="73"/>
                      <a:pt x="287" y="4475"/>
                      <a:pt x="145" y="4904"/>
                    </a:cubicBezTo>
                    <a:cubicBezTo>
                      <a:pt x="1" y="5335"/>
                      <a:pt x="2862" y="9529"/>
                      <a:pt x="3650" y="9601"/>
                    </a:cubicBezTo>
                    <a:cubicBezTo>
                      <a:pt x="3662" y="9602"/>
                      <a:pt x="3676" y="9603"/>
                      <a:pt x="3691" y="9603"/>
                    </a:cubicBezTo>
                    <a:cubicBezTo>
                      <a:pt x="5251" y="9603"/>
                      <a:pt x="21629" y="3649"/>
                      <a:pt x="21415" y="3010"/>
                    </a:cubicBezTo>
                    <a:cubicBezTo>
                      <a:pt x="21415" y="3010"/>
                      <a:pt x="18054" y="0"/>
                      <a:pt x="174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5858211" y="4278115"/>
                <a:ext cx="839738" cy="381812"/>
              </a:xfrm>
              <a:custGeom>
                <a:rect b="b" l="l" r="r" t="t"/>
                <a:pathLst>
                  <a:path extrusionOk="0" h="9802" w="21558">
                    <a:moveTo>
                      <a:pt x="17527" y="200"/>
                    </a:moveTo>
                    <a:cubicBezTo>
                      <a:pt x="17904" y="200"/>
                      <a:pt x="20038" y="1984"/>
                      <a:pt x="21332" y="3139"/>
                    </a:cubicBezTo>
                    <a:cubicBezTo>
                      <a:pt x="20609" y="3987"/>
                      <a:pt x="5347" y="9602"/>
                      <a:pt x="3724" y="9602"/>
                    </a:cubicBezTo>
                    <a:cubicBezTo>
                      <a:pt x="3713" y="9602"/>
                      <a:pt x="3701" y="9602"/>
                      <a:pt x="3693" y="9600"/>
                    </a:cubicBezTo>
                    <a:cubicBezTo>
                      <a:pt x="3416" y="9576"/>
                      <a:pt x="2704" y="8839"/>
                      <a:pt x="1876" y="7723"/>
                    </a:cubicBezTo>
                    <a:cubicBezTo>
                      <a:pt x="869" y="6362"/>
                      <a:pt x="266" y="5252"/>
                      <a:pt x="271" y="5047"/>
                    </a:cubicBezTo>
                    <a:cubicBezTo>
                      <a:pt x="903" y="4587"/>
                      <a:pt x="16490" y="348"/>
                      <a:pt x="17527" y="200"/>
                    </a:cubicBezTo>
                    <a:close/>
                    <a:moveTo>
                      <a:pt x="17527" y="0"/>
                    </a:moveTo>
                    <a:cubicBezTo>
                      <a:pt x="17522" y="0"/>
                      <a:pt x="17499" y="2"/>
                      <a:pt x="17494" y="2"/>
                    </a:cubicBezTo>
                    <a:cubicBezTo>
                      <a:pt x="17234" y="40"/>
                      <a:pt x="12869" y="1176"/>
                      <a:pt x="8682" y="2321"/>
                    </a:cubicBezTo>
                    <a:cubicBezTo>
                      <a:pt x="193" y="4644"/>
                      <a:pt x="117" y="4865"/>
                      <a:pt x="83" y="4972"/>
                    </a:cubicBezTo>
                    <a:cubicBezTo>
                      <a:pt x="1" y="5214"/>
                      <a:pt x="514" y="6072"/>
                      <a:pt x="956" y="6750"/>
                    </a:cubicBezTo>
                    <a:cubicBezTo>
                      <a:pt x="1631" y="7781"/>
                      <a:pt x="3066" y="9745"/>
                      <a:pt x="3675" y="9799"/>
                    </a:cubicBezTo>
                    <a:cubicBezTo>
                      <a:pt x="3690" y="9802"/>
                      <a:pt x="3706" y="9802"/>
                      <a:pt x="3724" y="9802"/>
                    </a:cubicBezTo>
                    <a:cubicBezTo>
                      <a:pt x="4543" y="9802"/>
                      <a:pt x="9075" y="8280"/>
                      <a:pt x="12939" y="6867"/>
                    </a:cubicBezTo>
                    <a:cubicBezTo>
                      <a:pt x="14290" y="6372"/>
                      <a:pt x="21047" y="3876"/>
                      <a:pt x="21510" y="3230"/>
                    </a:cubicBezTo>
                    <a:cubicBezTo>
                      <a:pt x="21558" y="3167"/>
                      <a:pt x="21555" y="3113"/>
                      <a:pt x="21543" y="3078"/>
                    </a:cubicBezTo>
                    <a:cubicBezTo>
                      <a:pt x="21538" y="3062"/>
                      <a:pt x="21528" y="3047"/>
                      <a:pt x="21515" y="3036"/>
                    </a:cubicBezTo>
                    <a:cubicBezTo>
                      <a:pt x="21168" y="2724"/>
                      <a:pt x="18110" y="0"/>
                      <a:pt x="175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5891982" y="4312704"/>
                <a:ext cx="692926" cy="214161"/>
              </a:xfrm>
              <a:custGeom>
                <a:rect b="b" l="l" r="r" t="t"/>
                <a:pathLst>
                  <a:path extrusionOk="0" h="5498" w="17789">
                    <a:moveTo>
                      <a:pt x="17788" y="0"/>
                    </a:moveTo>
                    <a:lnTo>
                      <a:pt x="0" y="5497"/>
                    </a:lnTo>
                    <a:cubicBezTo>
                      <a:pt x="3153" y="4780"/>
                      <a:pt x="17644" y="216"/>
                      <a:pt x="17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5886606" y="4308808"/>
                <a:ext cx="703404" cy="221951"/>
              </a:xfrm>
              <a:custGeom>
                <a:rect b="b" l="l" r="r" t="t"/>
                <a:pathLst>
                  <a:path extrusionOk="0" h="5698" w="18058">
                    <a:moveTo>
                      <a:pt x="17925" y="0"/>
                    </a:moveTo>
                    <a:cubicBezTo>
                      <a:pt x="17902" y="0"/>
                      <a:pt x="17878" y="9"/>
                      <a:pt x="17856" y="30"/>
                    </a:cubicBezTo>
                    <a:cubicBezTo>
                      <a:pt x="17329" y="366"/>
                      <a:pt x="3119" y="4817"/>
                      <a:pt x="117" y="5499"/>
                    </a:cubicBezTo>
                    <a:cubicBezTo>
                      <a:pt x="1" y="5525"/>
                      <a:pt x="19" y="5697"/>
                      <a:pt x="138" y="5697"/>
                    </a:cubicBezTo>
                    <a:cubicBezTo>
                      <a:pt x="147" y="5697"/>
                      <a:pt x="153" y="5695"/>
                      <a:pt x="161" y="5694"/>
                    </a:cubicBezTo>
                    <a:cubicBezTo>
                      <a:pt x="2967" y="5057"/>
                      <a:pt x="17813" y="451"/>
                      <a:pt x="18008" y="156"/>
                    </a:cubicBezTo>
                    <a:cubicBezTo>
                      <a:pt x="18058" y="81"/>
                      <a:pt x="17996" y="0"/>
                      <a:pt x="179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5941372" y="4358550"/>
                <a:ext cx="701963" cy="233325"/>
              </a:xfrm>
              <a:custGeom>
                <a:rect b="b" l="l" r="r" t="t"/>
                <a:pathLst>
                  <a:path extrusionOk="0" h="5990" w="18021">
                    <a:moveTo>
                      <a:pt x="18021" y="1"/>
                    </a:moveTo>
                    <a:lnTo>
                      <a:pt x="0" y="5989"/>
                    </a:lnTo>
                    <a:cubicBezTo>
                      <a:pt x="1289" y="5703"/>
                      <a:pt x="18017" y="2"/>
                      <a:pt x="18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5935997" y="4354654"/>
                <a:ext cx="713026" cy="241116"/>
              </a:xfrm>
              <a:custGeom>
                <a:rect b="b" l="l" r="r" t="t"/>
                <a:pathLst>
                  <a:path extrusionOk="0" h="6190" w="18305">
                    <a:moveTo>
                      <a:pt x="18165" y="1"/>
                    </a:moveTo>
                    <a:cubicBezTo>
                      <a:pt x="18153" y="1"/>
                      <a:pt x="18141" y="3"/>
                      <a:pt x="18128" y="8"/>
                    </a:cubicBezTo>
                    <a:cubicBezTo>
                      <a:pt x="17961" y="63"/>
                      <a:pt x="1386" y="5709"/>
                      <a:pt x="117" y="5993"/>
                    </a:cubicBezTo>
                    <a:cubicBezTo>
                      <a:pt x="1" y="6019"/>
                      <a:pt x="19" y="6189"/>
                      <a:pt x="138" y="6189"/>
                    </a:cubicBezTo>
                    <a:cubicBezTo>
                      <a:pt x="145" y="6189"/>
                      <a:pt x="153" y="6189"/>
                      <a:pt x="159" y="6187"/>
                    </a:cubicBezTo>
                    <a:cubicBezTo>
                      <a:pt x="1439" y="5902"/>
                      <a:pt x="17508" y="428"/>
                      <a:pt x="18192" y="196"/>
                    </a:cubicBezTo>
                    <a:cubicBezTo>
                      <a:pt x="18305" y="158"/>
                      <a:pt x="18265" y="1"/>
                      <a:pt x="181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6482642" y="4297513"/>
                <a:ext cx="137463" cy="135788"/>
              </a:xfrm>
              <a:custGeom>
                <a:rect b="b" l="l" r="r" t="t"/>
                <a:pathLst>
                  <a:path extrusionOk="0" h="3486" w="3529">
                    <a:moveTo>
                      <a:pt x="0" y="0"/>
                    </a:moveTo>
                    <a:cubicBezTo>
                      <a:pt x="416" y="415"/>
                      <a:pt x="3529" y="3486"/>
                      <a:pt x="3529" y="3486"/>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6476838" y="4293423"/>
                <a:ext cx="148448" cy="143774"/>
              </a:xfrm>
              <a:custGeom>
                <a:rect b="b" l="l" r="r" t="t"/>
                <a:pathLst>
                  <a:path extrusionOk="0" h="3691" w="3811">
                    <a:moveTo>
                      <a:pt x="148" y="0"/>
                    </a:moveTo>
                    <a:cubicBezTo>
                      <a:pt x="69" y="0"/>
                      <a:pt x="0" y="105"/>
                      <a:pt x="79" y="176"/>
                    </a:cubicBezTo>
                    <a:cubicBezTo>
                      <a:pt x="488" y="587"/>
                      <a:pt x="3576" y="3632"/>
                      <a:pt x="3607" y="3663"/>
                    </a:cubicBezTo>
                    <a:cubicBezTo>
                      <a:pt x="3625" y="3681"/>
                      <a:pt x="3651" y="3691"/>
                      <a:pt x="3678" y="3691"/>
                    </a:cubicBezTo>
                    <a:cubicBezTo>
                      <a:pt x="3766" y="3691"/>
                      <a:pt x="3810" y="3583"/>
                      <a:pt x="3746" y="3520"/>
                    </a:cubicBezTo>
                    <a:cubicBezTo>
                      <a:pt x="3715" y="3489"/>
                      <a:pt x="629" y="444"/>
                      <a:pt x="220" y="35"/>
                    </a:cubicBezTo>
                    <a:cubicBezTo>
                      <a:pt x="198" y="10"/>
                      <a:pt x="172"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6390522" y="4323415"/>
                <a:ext cx="129361" cy="158459"/>
              </a:xfrm>
              <a:custGeom>
                <a:rect b="b" l="l" r="r" t="t"/>
                <a:pathLst>
                  <a:path extrusionOk="0" h="4068" w="3321">
                    <a:moveTo>
                      <a:pt x="0" y="0"/>
                    </a:moveTo>
                    <a:lnTo>
                      <a:pt x="3320" y="4067"/>
                    </a:lnTo>
                    <a:cubicBezTo>
                      <a:pt x="3320" y="4067"/>
                      <a:pt x="331" y="29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6384952" y="4319481"/>
                <a:ext cx="139956" cy="166288"/>
              </a:xfrm>
              <a:custGeom>
                <a:rect b="b" l="l" r="r" t="t"/>
                <a:pathLst>
                  <a:path extrusionOk="0" h="4269" w="3593">
                    <a:moveTo>
                      <a:pt x="144" y="0"/>
                    </a:moveTo>
                    <a:cubicBezTo>
                      <a:pt x="64" y="0"/>
                      <a:pt x="0" y="107"/>
                      <a:pt x="78" y="175"/>
                    </a:cubicBezTo>
                    <a:cubicBezTo>
                      <a:pt x="333" y="401"/>
                      <a:pt x="2353" y="2925"/>
                      <a:pt x="3385" y="4229"/>
                    </a:cubicBezTo>
                    <a:cubicBezTo>
                      <a:pt x="3403" y="4254"/>
                      <a:pt x="3432" y="4268"/>
                      <a:pt x="3463" y="4268"/>
                    </a:cubicBezTo>
                    <a:cubicBezTo>
                      <a:pt x="3547" y="4268"/>
                      <a:pt x="3593" y="4172"/>
                      <a:pt x="3542" y="4106"/>
                    </a:cubicBezTo>
                    <a:cubicBezTo>
                      <a:pt x="3419" y="3951"/>
                      <a:pt x="543" y="319"/>
                      <a:pt x="209" y="26"/>
                    </a:cubicBezTo>
                    <a:cubicBezTo>
                      <a:pt x="188" y="8"/>
                      <a:pt x="165" y="0"/>
                      <a:pt x="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6127015" y="4392905"/>
                <a:ext cx="124531" cy="184362"/>
              </a:xfrm>
              <a:custGeom>
                <a:rect b="b" l="l" r="r" t="t"/>
                <a:pathLst>
                  <a:path extrusionOk="0" h="4733" w="3197">
                    <a:moveTo>
                      <a:pt x="1" y="0"/>
                    </a:moveTo>
                    <a:lnTo>
                      <a:pt x="1" y="0"/>
                    </a:lnTo>
                    <a:cubicBezTo>
                      <a:pt x="290" y="623"/>
                      <a:pt x="3196" y="4732"/>
                      <a:pt x="3196" y="4732"/>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6122107" y="4389049"/>
                <a:ext cx="133841" cy="192114"/>
              </a:xfrm>
              <a:custGeom>
                <a:rect b="b" l="l" r="r" t="t"/>
                <a:pathLst>
                  <a:path extrusionOk="0" h="4932" w="3436">
                    <a:moveTo>
                      <a:pt x="130" y="0"/>
                    </a:moveTo>
                    <a:cubicBezTo>
                      <a:pt x="65" y="0"/>
                      <a:pt x="0" y="63"/>
                      <a:pt x="35" y="142"/>
                    </a:cubicBezTo>
                    <a:cubicBezTo>
                      <a:pt x="326" y="764"/>
                      <a:pt x="3121" y="4720"/>
                      <a:pt x="3240" y="4888"/>
                    </a:cubicBezTo>
                    <a:cubicBezTo>
                      <a:pt x="3258" y="4915"/>
                      <a:pt x="3289" y="4931"/>
                      <a:pt x="3322" y="4931"/>
                    </a:cubicBezTo>
                    <a:cubicBezTo>
                      <a:pt x="3342" y="4929"/>
                      <a:pt x="3361" y="4924"/>
                      <a:pt x="3380" y="4911"/>
                    </a:cubicBezTo>
                    <a:cubicBezTo>
                      <a:pt x="3424" y="4880"/>
                      <a:pt x="3435" y="4818"/>
                      <a:pt x="3402" y="4772"/>
                    </a:cubicBezTo>
                    <a:cubicBezTo>
                      <a:pt x="3373" y="4731"/>
                      <a:pt x="500" y="664"/>
                      <a:pt x="217" y="57"/>
                    </a:cubicBezTo>
                    <a:cubicBezTo>
                      <a:pt x="197" y="17"/>
                      <a:pt x="163"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6042919" y="4415536"/>
                <a:ext cx="114832" cy="192386"/>
              </a:xfrm>
              <a:custGeom>
                <a:rect b="b" l="l" r="r" t="t"/>
                <a:pathLst>
                  <a:path extrusionOk="0" h="4939" w="2948">
                    <a:moveTo>
                      <a:pt x="1" y="1"/>
                    </a:moveTo>
                    <a:cubicBezTo>
                      <a:pt x="84" y="207"/>
                      <a:pt x="2947" y="4939"/>
                      <a:pt x="2947" y="4939"/>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6038244" y="4411758"/>
                <a:ext cx="124414" cy="200060"/>
              </a:xfrm>
              <a:custGeom>
                <a:rect b="b" l="l" r="r" t="t"/>
                <a:pathLst>
                  <a:path extrusionOk="0" h="5136" w="3194">
                    <a:moveTo>
                      <a:pt x="125" y="0"/>
                    </a:moveTo>
                    <a:cubicBezTo>
                      <a:pt x="63" y="0"/>
                      <a:pt x="0" y="56"/>
                      <a:pt x="27" y="134"/>
                    </a:cubicBezTo>
                    <a:cubicBezTo>
                      <a:pt x="113" y="343"/>
                      <a:pt x="2689" y="4602"/>
                      <a:pt x="2982" y="5088"/>
                    </a:cubicBezTo>
                    <a:cubicBezTo>
                      <a:pt x="3000" y="5118"/>
                      <a:pt x="3033" y="5136"/>
                      <a:pt x="3067" y="5136"/>
                    </a:cubicBezTo>
                    <a:cubicBezTo>
                      <a:pt x="3146" y="5136"/>
                      <a:pt x="3194" y="5051"/>
                      <a:pt x="3153" y="4984"/>
                    </a:cubicBezTo>
                    <a:cubicBezTo>
                      <a:pt x="2006" y="3090"/>
                      <a:pt x="278" y="216"/>
                      <a:pt x="214" y="60"/>
                    </a:cubicBezTo>
                    <a:cubicBezTo>
                      <a:pt x="195" y="18"/>
                      <a:pt x="160" y="0"/>
                      <a:pt x="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6311255" y="4341138"/>
                <a:ext cx="67427" cy="102718"/>
              </a:xfrm>
              <a:custGeom>
                <a:rect b="b" l="l" r="r" t="t"/>
                <a:pathLst>
                  <a:path extrusionOk="0" h="2637" w="1731">
                    <a:moveTo>
                      <a:pt x="1" y="1"/>
                    </a:moveTo>
                    <a:lnTo>
                      <a:pt x="1731" y="2636"/>
                    </a:lnTo>
                    <a:cubicBezTo>
                      <a:pt x="1731" y="2636"/>
                      <a:pt x="84" y="125"/>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6306114" y="4337282"/>
                <a:ext cx="75841" cy="108716"/>
              </a:xfrm>
              <a:custGeom>
                <a:rect b="b" l="l" r="r" t="t"/>
                <a:pathLst>
                  <a:path extrusionOk="0" h="2791" w="1947">
                    <a:moveTo>
                      <a:pt x="137" y="0"/>
                    </a:moveTo>
                    <a:cubicBezTo>
                      <a:pt x="67" y="0"/>
                      <a:pt x="1" y="77"/>
                      <a:pt x="49" y="155"/>
                    </a:cubicBezTo>
                    <a:cubicBezTo>
                      <a:pt x="133" y="280"/>
                      <a:pt x="1779" y="2791"/>
                      <a:pt x="1779" y="2791"/>
                    </a:cubicBezTo>
                    <a:lnTo>
                      <a:pt x="1946" y="2681"/>
                    </a:lnTo>
                    <a:cubicBezTo>
                      <a:pt x="1946" y="2681"/>
                      <a:pt x="300" y="169"/>
                      <a:pt x="216" y="44"/>
                    </a:cubicBezTo>
                    <a:cubicBezTo>
                      <a:pt x="195" y="13"/>
                      <a:pt x="166" y="0"/>
                      <a:pt x="1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6222407" y="4368638"/>
                <a:ext cx="63064" cy="103536"/>
              </a:xfrm>
              <a:custGeom>
                <a:rect b="b" l="l" r="r" t="t"/>
                <a:pathLst>
                  <a:path extrusionOk="0" h="2658" w="1619">
                    <a:moveTo>
                      <a:pt x="0" y="1"/>
                    </a:moveTo>
                    <a:lnTo>
                      <a:pt x="1619" y="2657"/>
                    </a:lnTo>
                    <a:cubicBezTo>
                      <a:pt x="1619" y="2657"/>
                      <a:pt x="166" y="25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6217187" y="4364782"/>
                <a:ext cx="72685" cy="111287"/>
              </a:xfrm>
              <a:custGeom>
                <a:rect b="b" l="l" r="r" t="t"/>
                <a:pathLst>
                  <a:path extrusionOk="0" h="2857" w="1866">
                    <a:moveTo>
                      <a:pt x="138" y="0"/>
                    </a:moveTo>
                    <a:cubicBezTo>
                      <a:pt x="68" y="0"/>
                      <a:pt x="1" y="77"/>
                      <a:pt x="51" y="155"/>
                    </a:cubicBezTo>
                    <a:cubicBezTo>
                      <a:pt x="213" y="399"/>
                      <a:pt x="1653" y="2783"/>
                      <a:pt x="1667" y="2807"/>
                    </a:cubicBezTo>
                    <a:cubicBezTo>
                      <a:pt x="1684" y="2837"/>
                      <a:pt x="1717" y="2856"/>
                      <a:pt x="1753" y="2856"/>
                    </a:cubicBezTo>
                    <a:cubicBezTo>
                      <a:pt x="1771" y="2856"/>
                      <a:pt x="1789" y="2851"/>
                      <a:pt x="1803" y="2842"/>
                    </a:cubicBezTo>
                    <a:cubicBezTo>
                      <a:pt x="1851" y="2812"/>
                      <a:pt x="1866" y="2752"/>
                      <a:pt x="1838" y="2704"/>
                    </a:cubicBezTo>
                    <a:cubicBezTo>
                      <a:pt x="1779" y="2606"/>
                      <a:pt x="382" y="293"/>
                      <a:pt x="216" y="44"/>
                    </a:cubicBezTo>
                    <a:cubicBezTo>
                      <a:pt x="195" y="13"/>
                      <a:pt x="166" y="0"/>
                      <a:pt x="1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5950798" y="4443036"/>
                <a:ext cx="127725" cy="193983"/>
              </a:xfrm>
              <a:custGeom>
                <a:rect b="b" l="l" r="r" t="t"/>
                <a:pathLst>
                  <a:path extrusionOk="0" h="4980" w="3279">
                    <a:moveTo>
                      <a:pt x="1" y="1"/>
                    </a:moveTo>
                    <a:lnTo>
                      <a:pt x="3278" y="4980"/>
                    </a:lnTo>
                    <a:cubicBezTo>
                      <a:pt x="3278" y="4980"/>
                      <a:pt x="125" y="125"/>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5946592" y="4439140"/>
                <a:ext cx="136879" cy="201774"/>
              </a:xfrm>
              <a:custGeom>
                <a:rect b="b" l="l" r="r" t="t"/>
                <a:pathLst>
                  <a:path extrusionOk="0" h="5180" w="3514">
                    <a:moveTo>
                      <a:pt x="110" y="0"/>
                    </a:moveTo>
                    <a:cubicBezTo>
                      <a:pt x="85" y="0"/>
                      <a:pt x="60" y="10"/>
                      <a:pt x="41" y="28"/>
                    </a:cubicBezTo>
                    <a:cubicBezTo>
                      <a:pt x="2" y="66"/>
                      <a:pt x="0" y="128"/>
                      <a:pt x="37" y="169"/>
                    </a:cubicBezTo>
                    <a:cubicBezTo>
                      <a:pt x="150" y="295"/>
                      <a:pt x="2051" y="3208"/>
                      <a:pt x="3303" y="5134"/>
                    </a:cubicBezTo>
                    <a:cubicBezTo>
                      <a:pt x="3322" y="5163"/>
                      <a:pt x="3353" y="5180"/>
                      <a:pt x="3388" y="5180"/>
                    </a:cubicBezTo>
                    <a:lnTo>
                      <a:pt x="3386" y="5178"/>
                    </a:lnTo>
                    <a:cubicBezTo>
                      <a:pt x="3466" y="5178"/>
                      <a:pt x="3514" y="5090"/>
                      <a:pt x="3470" y="5024"/>
                    </a:cubicBezTo>
                    <a:cubicBezTo>
                      <a:pt x="2942" y="4212"/>
                      <a:pt x="304" y="155"/>
                      <a:pt x="179" y="28"/>
                    </a:cubicBezTo>
                    <a:cubicBezTo>
                      <a:pt x="159" y="10"/>
                      <a:pt x="134" y="0"/>
                      <a:pt x="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5828685" y="3907529"/>
                <a:ext cx="431905" cy="347495"/>
              </a:xfrm>
              <a:custGeom>
                <a:rect b="b" l="l" r="r" t="t"/>
                <a:pathLst>
                  <a:path extrusionOk="0" h="8921" w="11088">
                    <a:moveTo>
                      <a:pt x="9252" y="1"/>
                    </a:moveTo>
                    <a:cubicBezTo>
                      <a:pt x="7231" y="1"/>
                      <a:pt x="366" y="1010"/>
                      <a:pt x="366" y="1010"/>
                    </a:cubicBezTo>
                    <a:cubicBezTo>
                      <a:pt x="1" y="1285"/>
                      <a:pt x="1283" y="8617"/>
                      <a:pt x="1467" y="8892"/>
                    </a:cubicBezTo>
                    <a:cubicBezTo>
                      <a:pt x="1479" y="8911"/>
                      <a:pt x="1534" y="8920"/>
                      <a:pt x="1626" y="8920"/>
                    </a:cubicBezTo>
                    <a:cubicBezTo>
                      <a:pt x="2846" y="8920"/>
                      <a:pt x="10557" y="7328"/>
                      <a:pt x="10813" y="7243"/>
                    </a:cubicBezTo>
                    <a:cubicBezTo>
                      <a:pt x="11088" y="7151"/>
                      <a:pt x="9897" y="553"/>
                      <a:pt x="9805" y="95"/>
                    </a:cubicBezTo>
                    <a:cubicBezTo>
                      <a:pt x="9792" y="29"/>
                      <a:pt x="9590" y="1"/>
                      <a:pt x="92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5829192" y="3903673"/>
                <a:ext cx="431866" cy="355208"/>
              </a:xfrm>
              <a:custGeom>
                <a:rect b="b" l="l" r="r" t="t"/>
                <a:pathLst>
                  <a:path extrusionOk="0" h="9119" w="11087">
                    <a:moveTo>
                      <a:pt x="9240" y="199"/>
                    </a:moveTo>
                    <a:cubicBezTo>
                      <a:pt x="9560" y="199"/>
                      <a:pt x="9666" y="226"/>
                      <a:pt x="9699" y="238"/>
                    </a:cubicBezTo>
                    <a:cubicBezTo>
                      <a:pt x="9884" y="1173"/>
                      <a:pt x="10854" y="6719"/>
                      <a:pt x="10734" y="7255"/>
                    </a:cubicBezTo>
                    <a:cubicBezTo>
                      <a:pt x="10100" y="7424"/>
                      <a:pt x="2748" y="8919"/>
                      <a:pt x="1612" y="8919"/>
                    </a:cubicBezTo>
                    <a:cubicBezTo>
                      <a:pt x="1583" y="8919"/>
                      <a:pt x="1555" y="8917"/>
                      <a:pt x="1527" y="8914"/>
                    </a:cubicBezTo>
                    <a:cubicBezTo>
                      <a:pt x="1431" y="8663"/>
                      <a:pt x="1100" y="6971"/>
                      <a:pt x="805" y="5089"/>
                    </a:cubicBezTo>
                    <a:cubicBezTo>
                      <a:pt x="395" y="2493"/>
                      <a:pt x="338" y="1378"/>
                      <a:pt x="407" y="1203"/>
                    </a:cubicBezTo>
                    <a:cubicBezTo>
                      <a:pt x="967" y="1121"/>
                      <a:pt x="7329" y="199"/>
                      <a:pt x="9240" y="199"/>
                    </a:cubicBezTo>
                    <a:close/>
                    <a:moveTo>
                      <a:pt x="9240" y="0"/>
                    </a:moveTo>
                    <a:cubicBezTo>
                      <a:pt x="7235" y="0"/>
                      <a:pt x="407" y="1001"/>
                      <a:pt x="338" y="1011"/>
                    </a:cubicBezTo>
                    <a:cubicBezTo>
                      <a:pt x="322" y="1014"/>
                      <a:pt x="307" y="1021"/>
                      <a:pt x="294" y="1031"/>
                    </a:cubicBezTo>
                    <a:cubicBezTo>
                      <a:pt x="214" y="1090"/>
                      <a:pt x="1" y="1250"/>
                      <a:pt x="599" y="5067"/>
                    </a:cubicBezTo>
                    <a:cubicBezTo>
                      <a:pt x="834" y="6573"/>
                      <a:pt x="1246" y="8860"/>
                      <a:pt x="1370" y="9047"/>
                    </a:cubicBezTo>
                    <a:cubicBezTo>
                      <a:pt x="1409" y="9107"/>
                      <a:pt x="1493" y="9119"/>
                      <a:pt x="1612" y="9119"/>
                    </a:cubicBezTo>
                    <a:cubicBezTo>
                      <a:pt x="2844" y="9119"/>
                      <a:pt x="10497" y="7548"/>
                      <a:pt x="10831" y="7435"/>
                    </a:cubicBezTo>
                    <a:cubicBezTo>
                      <a:pt x="10950" y="7396"/>
                      <a:pt x="11086" y="7351"/>
                      <a:pt x="10531" y="3889"/>
                    </a:cubicBezTo>
                    <a:cubicBezTo>
                      <a:pt x="10257" y="2182"/>
                      <a:pt x="9936" y="412"/>
                      <a:pt x="9889" y="174"/>
                    </a:cubicBezTo>
                    <a:cubicBezTo>
                      <a:pt x="9864" y="46"/>
                      <a:pt x="9694" y="0"/>
                      <a:pt x="92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6032090" y="3987925"/>
                <a:ext cx="360583" cy="263631"/>
              </a:xfrm>
              <a:custGeom>
                <a:rect b="b" l="l" r="r" t="t"/>
                <a:pathLst>
                  <a:path extrusionOk="0" h="6768" w="9257">
                    <a:moveTo>
                      <a:pt x="8092" y="0"/>
                    </a:moveTo>
                    <a:cubicBezTo>
                      <a:pt x="7055" y="0"/>
                      <a:pt x="0" y="1238"/>
                      <a:pt x="0" y="1238"/>
                    </a:cubicBezTo>
                    <a:cubicBezTo>
                      <a:pt x="0" y="1238"/>
                      <a:pt x="918" y="6461"/>
                      <a:pt x="1101" y="6736"/>
                    </a:cubicBezTo>
                    <a:cubicBezTo>
                      <a:pt x="1115" y="6757"/>
                      <a:pt x="1171" y="6767"/>
                      <a:pt x="1263" y="6767"/>
                    </a:cubicBezTo>
                    <a:cubicBezTo>
                      <a:pt x="2377" y="6767"/>
                      <a:pt x="8727" y="5341"/>
                      <a:pt x="8981" y="5087"/>
                    </a:cubicBezTo>
                    <a:cubicBezTo>
                      <a:pt x="9256" y="4812"/>
                      <a:pt x="8493" y="571"/>
                      <a:pt x="8218" y="21"/>
                    </a:cubicBezTo>
                    <a:cubicBezTo>
                      <a:pt x="8211" y="7"/>
                      <a:pt x="8167" y="0"/>
                      <a:pt x="80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6027883" y="3984069"/>
                <a:ext cx="370477" cy="271382"/>
              </a:xfrm>
              <a:custGeom>
                <a:rect b="b" l="l" r="r" t="t"/>
                <a:pathLst>
                  <a:path extrusionOk="0" h="6967" w="9511">
                    <a:moveTo>
                      <a:pt x="8201" y="200"/>
                    </a:moveTo>
                    <a:cubicBezTo>
                      <a:pt x="8224" y="200"/>
                      <a:pt x="8242" y="202"/>
                      <a:pt x="8254" y="202"/>
                    </a:cubicBezTo>
                    <a:cubicBezTo>
                      <a:pt x="8586" y="957"/>
                      <a:pt x="9196" y="4852"/>
                      <a:pt x="9020" y="5114"/>
                    </a:cubicBezTo>
                    <a:cubicBezTo>
                      <a:pt x="8716" y="5355"/>
                      <a:pt x="2519" y="6767"/>
                      <a:pt x="1371" y="6767"/>
                    </a:cubicBezTo>
                    <a:cubicBezTo>
                      <a:pt x="1342" y="6767"/>
                      <a:pt x="1312" y="6765"/>
                      <a:pt x="1283" y="6762"/>
                    </a:cubicBezTo>
                    <a:cubicBezTo>
                      <a:pt x="1137" y="6426"/>
                      <a:pt x="569" y="3376"/>
                      <a:pt x="225" y="1419"/>
                    </a:cubicBezTo>
                    <a:cubicBezTo>
                      <a:pt x="1083" y="1268"/>
                      <a:pt x="7251" y="200"/>
                      <a:pt x="8201" y="200"/>
                    </a:cubicBezTo>
                    <a:close/>
                    <a:moveTo>
                      <a:pt x="8201" y="0"/>
                    </a:moveTo>
                    <a:cubicBezTo>
                      <a:pt x="7168" y="0"/>
                      <a:pt x="380" y="1188"/>
                      <a:pt x="92" y="1238"/>
                    </a:cubicBezTo>
                    <a:cubicBezTo>
                      <a:pt x="38" y="1248"/>
                      <a:pt x="0" y="1299"/>
                      <a:pt x="10" y="1355"/>
                    </a:cubicBezTo>
                    <a:cubicBezTo>
                      <a:pt x="164" y="2229"/>
                      <a:pt x="940" y="6613"/>
                      <a:pt x="1125" y="6891"/>
                    </a:cubicBezTo>
                    <a:cubicBezTo>
                      <a:pt x="1166" y="6953"/>
                      <a:pt x="1253" y="6966"/>
                      <a:pt x="1371" y="6966"/>
                    </a:cubicBezTo>
                    <a:cubicBezTo>
                      <a:pt x="2451" y="6966"/>
                      <a:pt x="8857" y="5559"/>
                      <a:pt x="9161" y="5255"/>
                    </a:cubicBezTo>
                    <a:cubicBezTo>
                      <a:pt x="9510" y="4907"/>
                      <a:pt x="8631" y="505"/>
                      <a:pt x="8416" y="76"/>
                    </a:cubicBezTo>
                    <a:cubicBezTo>
                      <a:pt x="8382" y="5"/>
                      <a:pt x="8295" y="0"/>
                      <a:pt x="8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5709883" y="3833755"/>
                <a:ext cx="711740" cy="70037"/>
              </a:xfrm>
              <a:custGeom>
                <a:rect b="b" l="l" r="r" t="t"/>
                <a:pathLst>
                  <a:path extrusionOk="0" h="1798" w="18272">
                    <a:moveTo>
                      <a:pt x="1" y="1797"/>
                    </a:moveTo>
                    <a:lnTo>
                      <a:pt x="18272" y="0"/>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5704664" y="3829860"/>
                <a:ext cx="722218" cy="77788"/>
              </a:xfrm>
              <a:custGeom>
                <a:rect b="b" l="l" r="r" t="t"/>
                <a:pathLst>
                  <a:path extrusionOk="0" h="1997" w="18541">
                    <a:moveTo>
                      <a:pt x="18404" y="0"/>
                    </a:moveTo>
                    <a:cubicBezTo>
                      <a:pt x="18401" y="0"/>
                      <a:pt x="18399" y="0"/>
                      <a:pt x="18396" y="0"/>
                    </a:cubicBezTo>
                    <a:lnTo>
                      <a:pt x="125" y="1797"/>
                    </a:lnTo>
                    <a:cubicBezTo>
                      <a:pt x="0" y="1812"/>
                      <a:pt x="9" y="1995"/>
                      <a:pt x="135" y="1997"/>
                    </a:cubicBezTo>
                    <a:lnTo>
                      <a:pt x="145" y="1997"/>
                    </a:lnTo>
                    <a:lnTo>
                      <a:pt x="18416" y="200"/>
                    </a:lnTo>
                    <a:cubicBezTo>
                      <a:pt x="18541" y="184"/>
                      <a:pt x="18526" y="0"/>
                      <a:pt x="18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6095503" y="4035213"/>
                <a:ext cx="242674" cy="159121"/>
              </a:xfrm>
              <a:custGeom>
                <a:rect b="b" l="l" r="r" t="t"/>
                <a:pathLst>
                  <a:path extrusionOk="0" h="4085" w="6230">
                    <a:moveTo>
                      <a:pt x="5277" y="1"/>
                    </a:moveTo>
                    <a:cubicBezTo>
                      <a:pt x="4256" y="1"/>
                      <a:pt x="310" y="815"/>
                      <a:pt x="310" y="815"/>
                    </a:cubicBezTo>
                    <a:cubicBezTo>
                      <a:pt x="0" y="866"/>
                      <a:pt x="567" y="3852"/>
                      <a:pt x="774" y="4058"/>
                    </a:cubicBezTo>
                    <a:cubicBezTo>
                      <a:pt x="792" y="4076"/>
                      <a:pt x="848" y="4085"/>
                      <a:pt x="935" y="4085"/>
                    </a:cubicBezTo>
                    <a:cubicBezTo>
                      <a:pt x="1813" y="4085"/>
                      <a:pt x="5837" y="3220"/>
                      <a:pt x="6023" y="3080"/>
                    </a:cubicBezTo>
                    <a:cubicBezTo>
                      <a:pt x="6230" y="2925"/>
                      <a:pt x="5715" y="299"/>
                      <a:pt x="5509" y="42"/>
                    </a:cubicBezTo>
                    <a:cubicBezTo>
                      <a:pt x="5486" y="13"/>
                      <a:pt x="5404" y="1"/>
                      <a:pt x="52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6109837" y="4038952"/>
                <a:ext cx="197333" cy="104081"/>
              </a:xfrm>
              <a:custGeom>
                <a:rect b="b" l="l" r="r" t="t"/>
                <a:pathLst>
                  <a:path extrusionOk="0" h="2672" w="5066">
                    <a:moveTo>
                      <a:pt x="4931" y="0"/>
                    </a:moveTo>
                    <a:cubicBezTo>
                      <a:pt x="4900" y="0"/>
                      <a:pt x="4868" y="15"/>
                      <a:pt x="4848" y="52"/>
                    </a:cubicBezTo>
                    <a:cubicBezTo>
                      <a:pt x="4363" y="909"/>
                      <a:pt x="3562" y="2290"/>
                      <a:pt x="3401" y="2475"/>
                    </a:cubicBezTo>
                    <a:cubicBezTo>
                      <a:pt x="3134" y="2426"/>
                      <a:pt x="1573" y="1634"/>
                      <a:pt x="196" y="888"/>
                    </a:cubicBezTo>
                    <a:cubicBezTo>
                      <a:pt x="178" y="878"/>
                      <a:pt x="161" y="874"/>
                      <a:pt x="145" y="874"/>
                    </a:cubicBezTo>
                    <a:cubicBezTo>
                      <a:pt x="54" y="874"/>
                      <a:pt x="1" y="1010"/>
                      <a:pt x="101" y="1064"/>
                    </a:cubicBezTo>
                    <a:cubicBezTo>
                      <a:pt x="2720" y="2481"/>
                      <a:pt x="3287" y="2671"/>
                      <a:pt x="3441" y="2671"/>
                    </a:cubicBezTo>
                    <a:cubicBezTo>
                      <a:pt x="3443" y="2671"/>
                      <a:pt x="3445" y="2672"/>
                      <a:pt x="3447" y="2672"/>
                    </a:cubicBezTo>
                    <a:cubicBezTo>
                      <a:pt x="3465" y="2672"/>
                      <a:pt x="3483" y="2665"/>
                      <a:pt x="3498" y="2655"/>
                    </a:cubicBezTo>
                    <a:cubicBezTo>
                      <a:pt x="3655" y="2550"/>
                      <a:pt x="4617" y="868"/>
                      <a:pt x="5021" y="151"/>
                    </a:cubicBezTo>
                    <a:cubicBezTo>
                      <a:pt x="5066" y="71"/>
                      <a:pt x="4999" y="0"/>
                      <a:pt x="49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6120588" y="4108948"/>
                <a:ext cx="70777" cy="88227"/>
              </a:xfrm>
              <a:custGeom>
                <a:rect b="b" l="l" r="r" t="t"/>
                <a:pathLst>
                  <a:path extrusionOk="0" h="2265" w="1817">
                    <a:moveTo>
                      <a:pt x="1674" y="0"/>
                    </a:moveTo>
                    <a:cubicBezTo>
                      <a:pt x="1645" y="0"/>
                      <a:pt x="1616" y="13"/>
                      <a:pt x="1594" y="45"/>
                    </a:cubicBezTo>
                    <a:lnTo>
                      <a:pt x="49" y="2104"/>
                    </a:lnTo>
                    <a:cubicBezTo>
                      <a:pt x="0" y="2170"/>
                      <a:pt x="46" y="2265"/>
                      <a:pt x="130" y="2265"/>
                    </a:cubicBezTo>
                    <a:cubicBezTo>
                      <a:pt x="161" y="2265"/>
                      <a:pt x="190" y="2250"/>
                      <a:pt x="210" y="2224"/>
                    </a:cubicBezTo>
                    <a:lnTo>
                      <a:pt x="1753" y="165"/>
                    </a:lnTo>
                    <a:cubicBezTo>
                      <a:pt x="1816" y="87"/>
                      <a:pt x="1747"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6262138" y="4098937"/>
                <a:ext cx="73309" cy="60182"/>
              </a:xfrm>
              <a:custGeom>
                <a:rect b="b" l="l" r="r" t="t"/>
                <a:pathLst>
                  <a:path extrusionOk="0" h="1545" w="1882">
                    <a:moveTo>
                      <a:pt x="147" y="1"/>
                    </a:moveTo>
                    <a:cubicBezTo>
                      <a:pt x="66" y="1"/>
                      <a:pt x="1" y="114"/>
                      <a:pt x="86" y="181"/>
                    </a:cubicBezTo>
                    <a:lnTo>
                      <a:pt x="1681" y="1519"/>
                    </a:lnTo>
                    <a:cubicBezTo>
                      <a:pt x="1699" y="1534"/>
                      <a:pt x="1722" y="1542"/>
                      <a:pt x="1745" y="1544"/>
                    </a:cubicBezTo>
                    <a:cubicBezTo>
                      <a:pt x="1838" y="1544"/>
                      <a:pt x="1881" y="1426"/>
                      <a:pt x="1811" y="1367"/>
                    </a:cubicBezTo>
                    <a:lnTo>
                      <a:pt x="214" y="29"/>
                    </a:lnTo>
                    <a:cubicBezTo>
                      <a:pt x="192" y="9"/>
                      <a:pt x="169" y="1"/>
                      <a:pt x="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5829893" y="3890274"/>
                <a:ext cx="392680" cy="113780"/>
              </a:xfrm>
              <a:custGeom>
                <a:rect b="b" l="l" r="r" t="t"/>
                <a:pathLst>
                  <a:path extrusionOk="0" h="2921" w="10081">
                    <a:moveTo>
                      <a:pt x="9892" y="0"/>
                    </a:moveTo>
                    <a:lnTo>
                      <a:pt x="1" y="1381"/>
                    </a:lnTo>
                    <a:lnTo>
                      <a:pt x="222" y="2921"/>
                    </a:lnTo>
                    <a:cubicBezTo>
                      <a:pt x="222" y="2921"/>
                      <a:pt x="9874" y="1496"/>
                      <a:pt x="10081" y="1445"/>
                    </a:cubicBezTo>
                    <a:lnTo>
                      <a:pt x="9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6157942" y="3909516"/>
                <a:ext cx="39225" cy="33538"/>
              </a:xfrm>
              <a:custGeom>
                <a:rect b="b" l="l" r="r" t="t"/>
                <a:pathLst>
                  <a:path extrusionOk="0" h="861" w="1007">
                    <a:moveTo>
                      <a:pt x="576" y="203"/>
                    </a:moveTo>
                    <a:cubicBezTo>
                      <a:pt x="702" y="203"/>
                      <a:pt x="805" y="306"/>
                      <a:pt x="805" y="432"/>
                    </a:cubicBezTo>
                    <a:cubicBezTo>
                      <a:pt x="805" y="571"/>
                      <a:pt x="691" y="663"/>
                      <a:pt x="573" y="663"/>
                    </a:cubicBezTo>
                    <a:cubicBezTo>
                      <a:pt x="517" y="663"/>
                      <a:pt x="460" y="642"/>
                      <a:pt x="414" y="596"/>
                    </a:cubicBezTo>
                    <a:cubicBezTo>
                      <a:pt x="268" y="450"/>
                      <a:pt x="371" y="203"/>
                      <a:pt x="576" y="203"/>
                    </a:cubicBezTo>
                    <a:close/>
                    <a:moveTo>
                      <a:pt x="573" y="1"/>
                    </a:moveTo>
                    <a:cubicBezTo>
                      <a:pt x="467" y="1"/>
                      <a:pt x="359" y="40"/>
                      <a:pt x="271" y="127"/>
                    </a:cubicBezTo>
                    <a:cubicBezTo>
                      <a:pt x="1" y="399"/>
                      <a:pt x="193" y="861"/>
                      <a:pt x="576" y="861"/>
                    </a:cubicBezTo>
                    <a:cubicBezTo>
                      <a:pt x="813" y="861"/>
                      <a:pt x="1007" y="669"/>
                      <a:pt x="1007" y="432"/>
                    </a:cubicBezTo>
                    <a:cubicBezTo>
                      <a:pt x="1007" y="172"/>
                      <a:pt x="794"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6116381" y="3916878"/>
                <a:ext cx="39147" cy="33577"/>
              </a:xfrm>
              <a:custGeom>
                <a:rect b="b" l="l" r="r" t="t"/>
                <a:pathLst>
                  <a:path extrusionOk="0" h="862" w="1005">
                    <a:moveTo>
                      <a:pt x="575" y="202"/>
                    </a:moveTo>
                    <a:cubicBezTo>
                      <a:pt x="701" y="202"/>
                      <a:pt x="804" y="305"/>
                      <a:pt x="804" y="431"/>
                    </a:cubicBezTo>
                    <a:cubicBezTo>
                      <a:pt x="804" y="570"/>
                      <a:pt x="691" y="662"/>
                      <a:pt x="572" y="662"/>
                    </a:cubicBezTo>
                    <a:cubicBezTo>
                      <a:pt x="516" y="662"/>
                      <a:pt x="459" y="641"/>
                      <a:pt x="413" y="595"/>
                    </a:cubicBezTo>
                    <a:cubicBezTo>
                      <a:pt x="267" y="449"/>
                      <a:pt x="370" y="202"/>
                      <a:pt x="575" y="202"/>
                    </a:cubicBezTo>
                    <a:close/>
                    <a:moveTo>
                      <a:pt x="571" y="0"/>
                    </a:moveTo>
                    <a:cubicBezTo>
                      <a:pt x="466" y="0"/>
                      <a:pt x="358" y="39"/>
                      <a:pt x="270" y="127"/>
                    </a:cubicBezTo>
                    <a:cubicBezTo>
                      <a:pt x="0" y="398"/>
                      <a:pt x="192" y="862"/>
                      <a:pt x="575" y="862"/>
                    </a:cubicBezTo>
                    <a:cubicBezTo>
                      <a:pt x="812" y="862"/>
                      <a:pt x="1004" y="669"/>
                      <a:pt x="1004" y="431"/>
                    </a:cubicBezTo>
                    <a:cubicBezTo>
                      <a:pt x="1004" y="172"/>
                      <a:pt x="792"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5870792" y="4025708"/>
                <a:ext cx="150435" cy="137463"/>
              </a:xfrm>
              <a:custGeom>
                <a:rect b="b" l="l" r="r" t="t"/>
                <a:pathLst>
                  <a:path extrusionOk="0" h="3529" w="3862">
                    <a:moveTo>
                      <a:pt x="3062" y="1"/>
                    </a:moveTo>
                    <a:cubicBezTo>
                      <a:pt x="2457" y="1"/>
                      <a:pt x="1" y="389"/>
                      <a:pt x="1" y="389"/>
                    </a:cubicBezTo>
                    <a:cubicBezTo>
                      <a:pt x="1" y="389"/>
                      <a:pt x="433" y="3418"/>
                      <a:pt x="533" y="3517"/>
                    </a:cubicBezTo>
                    <a:cubicBezTo>
                      <a:pt x="541" y="3525"/>
                      <a:pt x="567" y="3529"/>
                      <a:pt x="608" y="3529"/>
                    </a:cubicBezTo>
                    <a:cubicBezTo>
                      <a:pt x="1084" y="3529"/>
                      <a:pt x="3605" y="3041"/>
                      <a:pt x="3727" y="2951"/>
                    </a:cubicBezTo>
                    <a:cubicBezTo>
                      <a:pt x="3861" y="2852"/>
                      <a:pt x="3229" y="156"/>
                      <a:pt x="3195" y="24"/>
                    </a:cubicBezTo>
                    <a:cubicBezTo>
                      <a:pt x="3191" y="8"/>
                      <a:pt x="3143" y="1"/>
                      <a:pt x="30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5901797" y="4156157"/>
                <a:ext cx="118571" cy="31201"/>
              </a:xfrm>
              <a:custGeom>
                <a:rect b="b" l="l" r="r" t="t"/>
                <a:pathLst>
                  <a:path extrusionOk="0" h="801" w="3044">
                    <a:moveTo>
                      <a:pt x="2936" y="1"/>
                    </a:moveTo>
                    <a:cubicBezTo>
                      <a:pt x="2930" y="1"/>
                      <a:pt x="2923" y="2"/>
                      <a:pt x="2916" y="3"/>
                    </a:cubicBezTo>
                    <a:cubicBezTo>
                      <a:pt x="2716" y="36"/>
                      <a:pt x="222" y="580"/>
                      <a:pt x="115" y="602"/>
                    </a:cubicBezTo>
                    <a:cubicBezTo>
                      <a:pt x="1" y="629"/>
                      <a:pt x="17" y="799"/>
                      <a:pt x="137" y="801"/>
                    </a:cubicBezTo>
                    <a:cubicBezTo>
                      <a:pt x="143" y="801"/>
                      <a:pt x="151" y="801"/>
                      <a:pt x="158" y="799"/>
                    </a:cubicBezTo>
                    <a:cubicBezTo>
                      <a:pt x="184" y="792"/>
                      <a:pt x="2754" y="232"/>
                      <a:pt x="2949" y="200"/>
                    </a:cubicBezTo>
                    <a:cubicBezTo>
                      <a:pt x="3005" y="193"/>
                      <a:pt x="3044" y="141"/>
                      <a:pt x="3034" y="85"/>
                    </a:cubicBezTo>
                    <a:cubicBezTo>
                      <a:pt x="3027" y="36"/>
                      <a:pt x="2984" y="1"/>
                      <a:pt x="29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5915976" y="4184709"/>
                <a:ext cx="83748" cy="22125"/>
              </a:xfrm>
              <a:custGeom>
                <a:rect b="b" l="l" r="r" t="t"/>
                <a:pathLst>
                  <a:path extrusionOk="0" h="568" w="2150">
                    <a:moveTo>
                      <a:pt x="2039" y="0"/>
                    </a:moveTo>
                    <a:cubicBezTo>
                      <a:pt x="2031" y="0"/>
                      <a:pt x="2022" y="1"/>
                      <a:pt x="2013" y="4"/>
                    </a:cubicBezTo>
                    <a:cubicBezTo>
                      <a:pt x="1718" y="69"/>
                      <a:pt x="136" y="366"/>
                      <a:pt x="120" y="369"/>
                    </a:cubicBezTo>
                    <a:cubicBezTo>
                      <a:pt x="0" y="390"/>
                      <a:pt x="17" y="567"/>
                      <a:pt x="138" y="567"/>
                    </a:cubicBezTo>
                    <a:cubicBezTo>
                      <a:pt x="144" y="567"/>
                      <a:pt x="151" y="566"/>
                      <a:pt x="156" y="566"/>
                    </a:cubicBezTo>
                    <a:cubicBezTo>
                      <a:pt x="221" y="552"/>
                      <a:pt x="1759" y="264"/>
                      <a:pt x="2058" y="199"/>
                    </a:cubicBezTo>
                    <a:cubicBezTo>
                      <a:pt x="2113" y="189"/>
                      <a:pt x="2149" y="133"/>
                      <a:pt x="2136" y="79"/>
                    </a:cubicBezTo>
                    <a:cubicBezTo>
                      <a:pt x="2126" y="32"/>
                      <a:pt x="2085" y="0"/>
                      <a:pt x="20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3" name="Google Shape;2283;p54"/>
          <p:cNvGrpSpPr/>
          <p:nvPr/>
        </p:nvGrpSpPr>
        <p:grpSpPr>
          <a:xfrm>
            <a:off x="6526842" y="2985993"/>
            <a:ext cx="1287476" cy="1248749"/>
            <a:chOff x="7886328" y="3684413"/>
            <a:chExt cx="1735142" cy="1682950"/>
          </a:xfrm>
        </p:grpSpPr>
        <p:sp>
          <p:nvSpPr>
            <p:cNvPr id="2284" name="Google Shape;2284;p54"/>
            <p:cNvSpPr/>
            <p:nvPr/>
          </p:nvSpPr>
          <p:spPr>
            <a:xfrm>
              <a:off x="7896302" y="3684413"/>
              <a:ext cx="1704969" cy="1681456"/>
            </a:xfrm>
            <a:custGeom>
              <a:rect b="b" l="l" r="r" t="t"/>
              <a:pathLst>
                <a:path extrusionOk="0" h="28891" w="29295">
                  <a:moveTo>
                    <a:pt x="9859" y="15079"/>
                  </a:moveTo>
                  <a:cubicBezTo>
                    <a:pt x="10008" y="15081"/>
                    <a:pt x="10195" y="15146"/>
                    <a:pt x="10362" y="15272"/>
                  </a:cubicBezTo>
                  <a:cubicBezTo>
                    <a:pt x="10294" y="15358"/>
                    <a:pt x="10215" y="15404"/>
                    <a:pt x="10121" y="15404"/>
                  </a:cubicBezTo>
                  <a:cubicBezTo>
                    <a:pt x="10118" y="15404"/>
                    <a:pt x="10115" y="15404"/>
                    <a:pt x="10111" y="15403"/>
                  </a:cubicBezTo>
                  <a:cubicBezTo>
                    <a:pt x="9920" y="15395"/>
                    <a:pt x="9754" y="15209"/>
                    <a:pt x="9749" y="15117"/>
                  </a:cubicBezTo>
                  <a:cubicBezTo>
                    <a:pt x="9749" y="15105"/>
                    <a:pt x="9748" y="15091"/>
                    <a:pt x="9802" y="15084"/>
                  </a:cubicBezTo>
                  <a:cubicBezTo>
                    <a:pt x="9821" y="15081"/>
                    <a:pt x="9839" y="15079"/>
                    <a:pt x="9859" y="15079"/>
                  </a:cubicBezTo>
                  <a:close/>
                  <a:moveTo>
                    <a:pt x="20492" y="16382"/>
                  </a:moveTo>
                  <a:cubicBezTo>
                    <a:pt x="20581" y="16382"/>
                    <a:pt x="20660" y="16396"/>
                    <a:pt x="20724" y="16424"/>
                  </a:cubicBezTo>
                  <a:cubicBezTo>
                    <a:pt x="20773" y="16445"/>
                    <a:pt x="20769" y="16460"/>
                    <a:pt x="20765" y="16470"/>
                  </a:cubicBezTo>
                  <a:cubicBezTo>
                    <a:pt x="20739" y="16546"/>
                    <a:pt x="20579" y="16655"/>
                    <a:pt x="20416" y="16655"/>
                  </a:cubicBezTo>
                  <a:cubicBezTo>
                    <a:pt x="20390" y="16655"/>
                    <a:pt x="20364" y="16653"/>
                    <a:pt x="20339" y="16647"/>
                  </a:cubicBezTo>
                  <a:cubicBezTo>
                    <a:pt x="20245" y="16624"/>
                    <a:pt x="20177" y="16558"/>
                    <a:pt x="20134" y="16452"/>
                  </a:cubicBezTo>
                  <a:cubicBezTo>
                    <a:pt x="20257" y="16404"/>
                    <a:pt x="20381" y="16382"/>
                    <a:pt x="20492" y="16382"/>
                  </a:cubicBezTo>
                  <a:close/>
                  <a:moveTo>
                    <a:pt x="9810" y="16794"/>
                  </a:moveTo>
                  <a:cubicBezTo>
                    <a:pt x="9974" y="16794"/>
                    <a:pt x="10136" y="16867"/>
                    <a:pt x="10265" y="16989"/>
                  </a:cubicBezTo>
                  <a:cubicBezTo>
                    <a:pt x="10159" y="17077"/>
                    <a:pt x="10055" y="17123"/>
                    <a:pt x="9960" y="17123"/>
                  </a:cubicBezTo>
                  <a:cubicBezTo>
                    <a:pt x="9923" y="17123"/>
                    <a:pt x="9887" y="17116"/>
                    <a:pt x="9853" y="17102"/>
                  </a:cubicBezTo>
                  <a:cubicBezTo>
                    <a:pt x="9736" y="17055"/>
                    <a:pt x="9671" y="16933"/>
                    <a:pt x="9684" y="16855"/>
                  </a:cubicBezTo>
                  <a:cubicBezTo>
                    <a:pt x="9687" y="16838"/>
                    <a:pt x="9694" y="16797"/>
                    <a:pt x="9774" y="16794"/>
                  </a:cubicBezTo>
                  <a:lnTo>
                    <a:pt x="9805" y="16794"/>
                  </a:lnTo>
                  <a:cubicBezTo>
                    <a:pt x="9807" y="16794"/>
                    <a:pt x="9809" y="16794"/>
                    <a:pt x="9810" y="16794"/>
                  </a:cubicBezTo>
                  <a:close/>
                  <a:moveTo>
                    <a:pt x="20090" y="18044"/>
                  </a:moveTo>
                  <a:cubicBezTo>
                    <a:pt x="20156" y="18044"/>
                    <a:pt x="20220" y="18054"/>
                    <a:pt x="20281" y="18075"/>
                  </a:cubicBezTo>
                  <a:cubicBezTo>
                    <a:pt x="20357" y="18103"/>
                    <a:pt x="20352" y="18142"/>
                    <a:pt x="20350" y="18160"/>
                  </a:cubicBezTo>
                  <a:cubicBezTo>
                    <a:pt x="20340" y="18239"/>
                    <a:pt x="20245" y="18337"/>
                    <a:pt x="20121" y="18352"/>
                  </a:cubicBezTo>
                  <a:cubicBezTo>
                    <a:pt x="20110" y="18353"/>
                    <a:pt x="20100" y="18354"/>
                    <a:pt x="20090" y="18354"/>
                  </a:cubicBezTo>
                  <a:cubicBezTo>
                    <a:pt x="19970" y="18354"/>
                    <a:pt x="19855" y="18275"/>
                    <a:pt x="19754" y="18129"/>
                  </a:cubicBezTo>
                  <a:cubicBezTo>
                    <a:pt x="19862" y="18073"/>
                    <a:pt x="19978" y="18044"/>
                    <a:pt x="20090" y="18044"/>
                  </a:cubicBezTo>
                  <a:close/>
                  <a:moveTo>
                    <a:pt x="9679" y="18498"/>
                  </a:moveTo>
                  <a:cubicBezTo>
                    <a:pt x="9707" y="18498"/>
                    <a:pt x="9735" y="18499"/>
                    <a:pt x="9763" y="18506"/>
                  </a:cubicBezTo>
                  <a:cubicBezTo>
                    <a:pt x="9823" y="18517"/>
                    <a:pt x="9880" y="18542"/>
                    <a:pt x="9933" y="18575"/>
                  </a:cubicBezTo>
                  <a:lnTo>
                    <a:pt x="9931" y="18575"/>
                  </a:lnTo>
                  <a:cubicBezTo>
                    <a:pt x="9704" y="18731"/>
                    <a:pt x="9555" y="18775"/>
                    <a:pt x="9472" y="18775"/>
                  </a:cubicBezTo>
                  <a:cubicBezTo>
                    <a:pt x="9439" y="18775"/>
                    <a:pt x="9417" y="18768"/>
                    <a:pt x="9404" y="18758"/>
                  </a:cubicBezTo>
                  <a:cubicBezTo>
                    <a:pt x="9378" y="18737"/>
                    <a:pt x="9384" y="18689"/>
                    <a:pt x="9402" y="18652"/>
                  </a:cubicBezTo>
                  <a:cubicBezTo>
                    <a:pt x="9438" y="18570"/>
                    <a:pt x="9536" y="18498"/>
                    <a:pt x="9679" y="18498"/>
                  </a:cubicBezTo>
                  <a:close/>
                  <a:moveTo>
                    <a:pt x="19787" y="19723"/>
                  </a:moveTo>
                  <a:cubicBezTo>
                    <a:pt x="19799" y="19723"/>
                    <a:pt x="19811" y="19723"/>
                    <a:pt x="19823" y="19724"/>
                  </a:cubicBezTo>
                  <a:cubicBezTo>
                    <a:pt x="20011" y="19742"/>
                    <a:pt x="20113" y="19859"/>
                    <a:pt x="20129" y="19963"/>
                  </a:cubicBezTo>
                  <a:cubicBezTo>
                    <a:pt x="20136" y="20004"/>
                    <a:pt x="20127" y="20052"/>
                    <a:pt x="20098" y="20067"/>
                  </a:cubicBezTo>
                  <a:cubicBezTo>
                    <a:pt x="20091" y="20070"/>
                    <a:pt x="20081" y="20071"/>
                    <a:pt x="20070" y="20071"/>
                  </a:cubicBezTo>
                  <a:cubicBezTo>
                    <a:pt x="19999" y="20071"/>
                    <a:pt x="19853" y="20003"/>
                    <a:pt x="19639" y="19747"/>
                  </a:cubicBezTo>
                  <a:lnTo>
                    <a:pt x="19639" y="19746"/>
                  </a:lnTo>
                  <a:cubicBezTo>
                    <a:pt x="19687" y="19731"/>
                    <a:pt x="19737" y="19723"/>
                    <a:pt x="19787" y="19723"/>
                  </a:cubicBezTo>
                  <a:close/>
                  <a:moveTo>
                    <a:pt x="9580" y="20243"/>
                  </a:moveTo>
                  <a:cubicBezTo>
                    <a:pt x="9582" y="20243"/>
                    <a:pt x="9584" y="20243"/>
                    <a:pt x="9586" y="20244"/>
                  </a:cubicBezTo>
                  <a:cubicBezTo>
                    <a:pt x="9653" y="20244"/>
                    <a:pt x="9730" y="20298"/>
                    <a:pt x="9777" y="20337"/>
                  </a:cubicBezTo>
                  <a:cubicBezTo>
                    <a:pt x="9833" y="20383"/>
                    <a:pt x="9885" y="20468"/>
                    <a:pt x="9934" y="20578"/>
                  </a:cubicBezTo>
                  <a:lnTo>
                    <a:pt x="9933" y="20578"/>
                  </a:lnTo>
                  <a:lnTo>
                    <a:pt x="9913" y="20588"/>
                  </a:lnTo>
                  <a:cubicBezTo>
                    <a:pt x="9818" y="20631"/>
                    <a:pt x="9734" y="20653"/>
                    <a:pt x="9664" y="20653"/>
                  </a:cubicBezTo>
                  <a:cubicBezTo>
                    <a:pt x="9586" y="20653"/>
                    <a:pt x="9526" y="20625"/>
                    <a:pt x="9489" y="20568"/>
                  </a:cubicBezTo>
                  <a:cubicBezTo>
                    <a:pt x="9432" y="20479"/>
                    <a:pt x="9443" y="20332"/>
                    <a:pt x="9514" y="20270"/>
                  </a:cubicBezTo>
                  <a:cubicBezTo>
                    <a:pt x="9532" y="20253"/>
                    <a:pt x="9556" y="20243"/>
                    <a:pt x="9580" y="20243"/>
                  </a:cubicBezTo>
                  <a:close/>
                  <a:moveTo>
                    <a:pt x="19470" y="21439"/>
                  </a:moveTo>
                  <a:cubicBezTo>
                    <a:pt x="19513" y="21439"/>
                    <a:pt x="19552" y="21452"/>
                    <a:pt x="19577" y="21490"/>
                  </a:cubicBezTo>
                  <a:cubicBezTo>
                    <a:pt x="19626" y="21569"/>
                    <a:pt x="19597" y="21714"/>
                    <a:pt x="19518" y="21783"/>
                  </a:cubicBezTo>
                  <a:cubicBezTo>
                    <a:pt x="19484" y="21813"/>
                    <a:pt x="19443" y="21828"/>
                    <a:pt x="19397" y="21828"/>
                  </a:cubicBezTo>
                  <a:cubicBezTo>
                    <a:pt x="19314" y="21828"/>
                    <a:pt x="19214" y="21780"/>
                    <a:pt x="19104" y="21685"/>
                  </a:cubicBezTo>
                  <a:cubicBezTo>
                    <a:pt x="19099" y="21682"/>
                    <a:pt x="19092" y="21677"/>
                    <a:pt x="19089" y="21672"/>
                  </a:cubicBezTo>
                  <a:cubicBezTo>
                    <a:pt x="19164" y="21579"/>
                    <a:pt x="19240" y="21511"/>
                    <a:pt x="19305" y="21482"/>
                  </a:cubicBezTo>
                  <a:cubicBezTo>
                    <a:pt x="19349" y="21462"/>
                    <a:pt x="19413" y="21439"/>
                    <a:pt x="19470" y="21439"/>
                  </a:cubicBezTo>
                  <a:close/>
                  <a:moveTo>
                    <a:pt x="9066" y="22294"/>
                  </a:moveTo>
                  <a:cubicBezTo>
                    <a:pt x="9122" y="22296"/>
                    <a:pt x="9176" y="22314"/>
                    <a:pt x="9220" y="22350"/>
                  </a:cubicBezTo>
                  <a:cubicBezTo>
                    <a:pt x="9314" y="22415"/>
                    <a:pt x="9392" y="22565"/>
                    <a:pt x="9453" y="22758"/>
                  </a:cubicBezTo>
                  <a:lnTo>
                    <a:pt x="9451" y="22758"/>
                  </a:lnTo>
                  <a:lnTo>
                    <a:pt x="9432" y="22759"/>
                  </a:lnTo>
                  <a:cubicBezTo>
                    <a:pt x="9398" y="22761"/>
                    <a:pt x="9365" y="22762"/>
                    <a:pt x="9334" y="22762"/>
                  </a:cubicBezTo>
                  <a:cubicBezTo>
                    <a:pt x="9071" y="22762"/>
                    <a:pt x="8891" y="22696"/>
                    <a:pt x="8847" y="22576"/>
                  </a:cubicBezTo>
                  <a:cubicBezTo>
                    <a:pt x="8819" y="22499"/>
                    <a:pt x="8853" y="22399"/>
                    <a:pt x="8932" y="22340"/>
                  </a:cubicBezTo>
                  <a:cubicBezTo>
                    <a:pt x="8970" y="22311"/>
                    <a:pt x="9017" y="22294"/>
                    <a:pt x="9066" y="22294"/>
                  </a:cubicBezTo>
                  <a:close/>
                  <a:moveTo>
                    <a:pt x="19387" y="23551"/>
                  </a:moveTo>
                  <a:cubicBezTo>
                    <a:pt x="19487" y="23551"/>
                    <a:pt x="19543" y="23611"/>
                    <a:pt x="19567" y="23642"/>
                  </a:cubicBezTo>
                  <a:cubicBezTo>
                    <a:pt x="19625" y="23719"/>
                    <a:pt x="19631" y="23824"/>
                    <a:pt x="19584" y="23891"/>
                  </a:cubicBezTo>
                  <a:cubicBezTo>
                    <a:pt x="19539" y="23952"/>
                    <a:pt x="19454" y="23982"/>
                    <a:pt x="19340" y="23982"/>
                  </a:cubicBezTo>
                  <a:cubicBezTo>
                    <a:pt x="19238" y="23982"/>
                    <a:pt x="19112" y="23957"/>
                    <a:pt x="18971" y="23908"/>
                  </a:cubicBezTo>
                  <a:cubicBezTo>
                    <a:pt x="18966" y="23906"/>
                    <a:pt x="18958" y="23903"/>
                    <a:pt x="18951" y="23901"/>
                  </a:cubicBezTo>
                  <a:cubicBezTo>
                    <a:pt x="19061" y="23731"/>
                    <a:pt x="19179" y="23610"/>
                    <a:pt x="19285" y="23570"/>
                  </a:cubicBezTo>
                  <a:cubicBezTo>
                    <a:pt x="19324" y="23557"/>
                    <a:pt x="19357" y="23551"/>
                    <a:pt x="19387" y="23551"/>
                  </a:cubicBezTo>
                  <a:close/>
                  <a:moveTo>
                    <a:pt x="8690" y="24052"/>
                  </a:moveTo>
                  <a:cubicBezTo>
                    <a:pt x="8744" y="24052"/>
                    <a:pt x="8798" y="24063"/>
                    <a:pt x="8847" y="24086"/>
                  </a:cubicBezTo>
                  <a:cubicBezTo>
                    <a:pt x="9006" y="24162"/>
                    <a:pt x="9065" y="24343"/>
                    <a:pt x="9086" y="24483"/>
                  </a:cubicBezTo>
                  <a:cubicBezTo>
                    <a:pt x="9094" y="24537"/>
                    <a:pt x="9098" y="24592"/>
                    <a:pt x="9098" y="24648"/>
                  </a:cubicBezTo>
                  <a:cubicBezTo>
                    <a:pt x="9049" y="24663"/>
                    <a:pt x="8999" y="24670"/>
                    <a:pt x="8948" y="24670"/>
                  </a:cubicBezTo>
                  <a:cubicBezTo>
                    <a:pt x="8921" y="24670"/>
                    <a:pt x="8895" y="24668"/>
                    <a:pt x="8868" y="24664"/>
                  </a:cubicBezTo>
                  <a:cubicBezTo>
                    <a:pt x="8578" y="24627"/>
                    <a:pt x="8388" y="24530"/>
                    <a:pt x="8349" y="24397"/>
                  </a:cubicBezTo>
                  <a:cubicBezTo>
                    <a:pt x="8324" y="24314"/>
                    <a:pt x="8360" y="24217"/>
                    <a:pt x="8444" y="24144"/>
                  </a:cubicBezTo>
                  <a:cubicBezTo>
                    <a:pt x="8513" y="24085"/>
                    <a:pt x="8600" y="24052"/>
                    <a:pt x="8690" y="24052"/>
                  </a:cubicBezTo>
                  <a:close/>
                  <a:moveTo>
                    <a:pt x="19227" y="25340"/>
                  </a:moveTo>
                  <a:cubicBezTo>
                    <a:pt x="19352" y="25340"/>
                    <a:pt x="19470" y="25403"/>
                    <a:pt x="19538" y="25510"/>
                  </a:cubicBezTo>
                  <a:cubicBezTo>
                    <a:pt x="19600" y="25603"/>
                    <a:pt x="19608" y="25706"/>
                    <a:pt x="19561" y="25778"/>
                  </a:cubicBezTo>
                  <a:cubicBezTo>
                    <a:pt x="19505" y="25866"/>
                    <a:pt x="19376" y="25911"/>
                    <a:pt x="19194" y="25911"/>
                  </a:cubicBezTo>
                  <a:cubicBezTo>
                    <a:pt x="19131" y="25911"/>
                    <a:pt x="19062" y="25905"/>
                    <a:pt x="18987" y="25894"/>
                  </a:cubicBezTo>
                  <a:cubicBezTo>
                    <a:pt x="18912" y="25883"/>
                    <a:pt x="18838" y="25857"/>
                    <a:pt x="18773" y="25814"/>
                  </a:cubicBezTo>
                  <a:cubicBezTo>
                    <a:pt x="18789" y="25760"/>
                    <a:pt x="18807" y="25709"/>
                    <a:pt x="18830" y="25659"/>
                  </a:cubicBezTo>
                  <a:cubicBezTo>
                    <a:pt x="18889" y="25531"/>
                    <a:pt x="18996" y="25372"/>
                    <a:pt x="19169" y="25344"/>
                  </a:cubicBezTo>
                  <a:cubicBezTo>
                    <a:pt x="19189" y="25341"/>
                    <a:pt x="19208" y="25340"/>
                    <a:pt x="19227" y="25340"/>
                  </a:cubicBezTo>
                  <a:close/>
                  <a:moveTo>
                    <a:pt x="9314" y="13119"/>
                  </a:moveTo>
                  <a:cubicBezTo>
                    <a:pt x="9599" y="13155"/>
                    <a:pt x="10023" y="13258"/>
                    <a:pt x="10300" y="13559"/>
                  </a:cubicBezTo>
                  <a:cubicBezTo>
                    <a:pt x="10541" y="13820"/>
                    <a:pt x="10631" y="14186"/>
                    <a:pt x="10570" y="14650"/>
                  </a:cubicBezTo>
                  <a:cubicBezTo>
                    <a:pt x="10554" y="14804"/>
                    <a:pt x="10516" y="14955"/>
                    <a:pt x="10460" y="15099"/>
                  </a:cubicBezTo>
                  <a:cubicBezTo>
                    <a:pt x="10272" y="14962"/>
                    <a:pt x="10056" y="14881"/>
                    <a:pt x="9860" y="14881"/>
                  </a:cubicBezTo>
                  <a:cubicBezTo>
                    <a:pt x="9831" y="14881"/>
                    <a:pt x="9803" y="14882"/>
                    <a:pt x="9776" y="14886"/>
                  </a:cubicBezTo>
                  <a:cubicBezTo>
                    <a:pt x="9602" y="14909"/>
                    <a:pt x="9546" y="15025"/>
                    <a:pt x="9550" y="15127"/>
                  </a:cubicBezTo>
                  <a:cubicBezTo>
                    <a:pt x="9559" y="15331"/>
                    <a:pt x="9817" y="15590"/>
                    <a:pt x="10103" y="15603"/>
                  </a:cubicBezTo>
                  <a:cubicBezTo>
                    <a:pt x="10108" y="15603"/>
                    <a:pt x="10114" y="15604"/>
                    <a:pt x="10119" y="15604"/>
                  </a:cubicBezTo>
                  <a:cubicBezTo>
                    <a:pt x="10232" y="15604"/>
                    <a:pt x="10380" y="15568"/>
                    <a:pt x="10511" y="15408"/>
                  </a:cubicBezTo>
                  <a:cubicBezTo>
                    <a:pt x="10555" y="15458"/>
                    <a:pt x="10596" y="15512"/>
                    <a:pt x="10632" y="15569"/>
                  </a:cubicBezTo>
                  <a:cubicBezTo>
                    <a:pt x="10776" y="15810"/>
                    <a:pt x="10875" y="16204"/>
                    <a:pt x="10516" y="16711"/>
                  </a:cubicBezTo>
                  <a:cubicBezTo>
                    <a:pt x="10480" y="16760"/>
                    <a:pt x="10444" y="16806"/>
                    <a:pt x="10408" y="16848"/>
                  </a:cubicBezTo>
                  <a:cubicBezTo>
                    <a:pt x="10240" y="16687"/>
                    <a:pt x="10026" y="16593"/>
                    <a:pt x="9806" y="16593"/>
                  </a:cubicBezTo>
                  <a:cubicBezTo>
                    <a:pt x="9791" y="16593"/>
                    <a:pt x="9777" y="16593"/>
                    <a:pt x="9763" y="16594"/>
                  </a:cubicBezTo>
                  <a:cubicBezTo>
                    <a:pt x="9615" y="16602"/>
                    <a:pt x="9510" y="16689"/>
                    <a:pt x="9487" y="16822"/>
                  </a:cubicBezTo>
                  <a:cubicBezTo>
                    <a:pt x="9458" y="17004"/>
                    <a:pt x="9584" y="17208"/>
                    <a:pt x="9776" y="17287"/>
                  </a:cubicBezTo>
                  <a:cubicBezTo>
                    <a:pt x="9817" y="17304"/>
                    <a:pt x="9879" y="17322"/>
                    <a:pt x="9957" y="17322"/>
                  </a:cubicBezTo>
                  <a:cubicBezTo>
                    <a:pt x="10072" y="17322"/>
                    <a:pt x="10223" y="17282"/>
                    <a:pt x="10395" y="17141"/>
                  </a:cubicBezTo>
                  <a:cubicBezTo>
                    <a:pt x="10432" y="17199"/>
                    <a:pt x="10464" y="17261"/>
                    <a:pt x="10488" y="17325"/>
                  </a:cubicBezTo>
                  <a:cubicBezTo>
                    <a:pt x="10631" y="17713"/>
                    <a:pt x="10485" y="18127"/>
                    <a:pt x="10098" y="18450"/>
                  </a:cubicBezTo>
                  <a:cubicBezTo>
                    <a:pt x="10011" y="18380"/>
                    <a:pt x="9908" y="18330"/>
                    <a:pt x="9799" y="18308"/>
                  </a:cubicBezTo>
                  <a:cubicBezTo>
                    <a:pt x="9756" y="18300"/>
                    <a:pt x="9716" y="18296"/>
                    <a:pt x="9677" y="18296"/>
                  </a:cubicBezTo>
                  <a:cubicBezTo>
                    <a:pt x="9448" y="18296"/>
                    <a:pt x="9286" y="18423"/>
                    <a:pt x="9220" y="18566"/>
                  </a:cubicBezTo>
                  <a:cubicBezTo>
                    <a:pt x="9160" y="18699"/>
                    <a:pt x="9183" y="18835"/>
                    <a:pt x="9279" y="18912"/>
                  </a:cubicBezTo>
                  <a:cubicBezTo>
                    <a:pt x="9319" y="18944"/>
                    <a:pt x="9381" y="18974"/>
                    <a:pt x="9473" y="18974"/>
                  </a:cubicBezTo>
                  <a:cubicBezTo>
                    <a:pt x="9606" y="18974"/>
                    <a:pt x="9803" y="18913"/>
                    <a:pt x="10090" y="18707"/>
                  </a:cubicBezTo>
                  <a:cubicBezTo>
                    <a:pt x="10270" y="18902"/>
                    <a:pt x="10416" y="19208"/>
                    <a:pt x="10455" y="19528"/>
                  </a:cubicBezTo>
                  <a:cubicBezTo>
                    <a:pt x="10486" y="19777"/>
                    <a:pt x="10473" y="20201"/>
                    <a:pt x="10106" y="20473"/>
                  </a:cubicBezTo>
                  <a:cubicBezTo>
                    <a:pt x="10048" y="20345"/>
                    <a:pt x="9980" y="20245"/>
                    <a:pt x="9907" y="20183"/>
                  </a:cubicBezTo>
                  <a:cubicBezTo>
                    <a:pt x="9780" y="20076"/>
                    <a:pt x="9672" y="20043"/>
                    <a:pt x="9587" y="20043"/>
                  </a:cubicBezTo>
                  <a:cubicBezTo>
                    <a:pt x="9481" y="20043"/>
                    <a:pt x="9411" y="20094"/>
                    <a:pt x="9383" y="20119"/>
                  </a:cubicBezTo>
                  <a:cubicBezTo>
                    <a:pt x="9237" y="20247"/>
                    <a:pt x="9211" y="20502"/>
                    <a:pt x="9322" y="20676"/>
                  </a:cubicBezTo>
                  <a:cubicBezTo>
                    <a:pt x="9355" y="20727"/>
                    <a:pt x="9458" y="20850"/>
                    <a:pt x="9668" y="20850"/>
                  </a:cubicBezTo>
                  <a:cubicBezTo>
                    <a:pt x="9758" y="20850"/>
                    <a:pt x="9867" y="20828"/>
                    <a:pt x="9998" y="20768"/>
                  </a:cubicBezTo>
                  <a:lnTo>
                    <a:pt x="10003" y="20766"/>
                  </a:lnTo>
                  <a:cubicBezTo>
                    <a:pt x="10133" y="21184"/>
                    <a:pt x="10190" y="21796"/>
                    <a:pt x="10044" y="22232"/>
                  </a:cubicBezTo>
                  <a:cubicBezTo>
                    <a:pt x="9962" y="22478"/>
                    <a:pt x="9828" y="22640"/>
                    <a:pt x="9645" y="22714"/>
                  </a:cubicBezTo>
                  <a:cubicBezTo>
                    <a:pt x="9571" y="22473"/>
                    <a:pt x="9468" y="22280"/>
                    <a:pt x="9338" y="22186"/>
                  </a:cubicBezTo>
                  <a:cubicBezTo>
                    <a:pt x="9252" y="22125"/>
                    <a:pt x="9157" y="22093"/>
                    <a:pt x="9064" y="22093"/>
                  </a:cubicBezTo>
                  <a:cubicBezTo>
                    <a:pt x="8975" y="22093"/>
                    <a:pt x="8887" y="22122"/>
                    <a:pt x="8811" y="22181"/>
                  </a:cubicBezTo>
                  <a:cubicBezTo>
                    <a:pt x="8663" y="22294"/>
                    <a:pt x="8601" y="22484"/>
                    <a:pt x="8660" y="22645"/>
                  </a:cubicBezTo>
                  <a:cubicBezTo>
                    <a:pt x="8706" y="22767"/>
                    <a:pt x="8855" y="22961"/>
                    <a:pt x="9331" y="22961"/>
                  </a:cubicBezTo>
                  <a:cubicBezTo>
                    <a:pt x="9367" y="22961"/>
                    <a:pt x="9404" y="22960"/>
                    <a:pt x="9443" y="22958"/>
                  </a:cubicBezTo>
                  <a:cubicBezTo>
                    <a:pt x="9464" y="22958"/>
                    <a:pt x="9482" y="22956"/>
                    <a:pt x="9502" y="22953"/>
                  </a:cubicBezTo>
                  <a:lnTo>
                    <a:pt x="9502" y="22953"/>
                  </a:lnTo>
                  <a:cubicBezTo>
                    <a:pt x="9589" y="23369"/>
                    <a:pt x="9592" y="23898"/>
                    <a:pt x="9446" y="24263"/>
                  </a:cubicBezTo>
                  <a:cubicBezTo>
                    <a:pt x="9412" y="24358"/>
                    <a:pt x="9360" y="24445"/>
                    <a:pt x="9292" y="24520"/>
                  </a:cubicBezTo>
                  <a:cubicBezTo>
                    <a:pt x="9289" y="24497"/>
                    <a:pt x="9288" y="24474"/>
                    <a:pt x="9283" y="24451"/>
                  </a:cubicBezTo>
                  <a:cubicBezTo>
                    <a:pt x="9242" y="24181"/>
                    <a:pt x="9119" y="23993"/>
                    <a:pt x="8930" y="23904"/>
                  </a:cubicBezTo>
                  <a:cubicBezTo>
                    <a:pt x="8853" y="23868"/>
                    <a:pt x="8771" y="23850"/>
                    <a:pt x="8689" y="23850"/>
                  </a:cubicBezTo>
                  <a:cubicBezTo>
                    <a:pt x="8554" y="23850"/>
                    <a:pt x="8420" y="23899"/>
                    <a:pt x="8315" y="23993"/>
                  </a:cubicBezTo>
                  <a:cubicBezTo>
                    <a:pt x="8170" y="24117"/>
                    <a:pt x="8110" y="24294"/>
                    <a:pt x="8159" y="24453"/>
                  </a:cubicBezTo>
                  <a:cubicBezTo>
                    <a:pt x="8195" y="24578"/>
                    <a:pt x="8334" y="24795"/>
                    <a:pt x="8842" y="24861"/>
                  </a:cubicBezTo>
                  <a:cubicBezTo>
                    <a:pt x="8877" y="24866"/>
                    <a:pt x="8913" y="24868"/>
                    <a:pt x="8948" y="24868"/>
                  </a:cubicBezTo>
                  <a:cubicBezTo>
                    <a:pt x="8994" y="24868"/>
                    <a:pt x="9039" y="24864"/>
                    <a:pt x="9084" y="24856"/>
                  </a:cubicBezTo>
                  <a:lnTo>
                    <a:pt x="9084" y="24856"/>
                  </a:lnTo>
                  <a:cubicBezTo>
                    <a:pt x="9032" y="25261"/>
                    <a:pt x="8826" y="25739"/>
                    <a:pt x="8477" y="26058"/>
                  </a:cubicBezTo>
                  <a:cubicBezTo>
                    <a:pt x="8327" y="26193"/>
                    <a:pt x="8138" y="26238"/>
                    <a:pt x="7953" y="26238"/>
                  </a:cubicBezTo>
                  <a:cubicBezTo>
                    <a:pt x="7820" y="26238"/>
                    <a:pt x="7688" y="26215"/>
                    <a:pt x="7576" y="26186"/>
                  </a:cubicBezTo>
                  <a:cubicBezTo>
                    <a:pt x="7504" y="26166"/>
                    <a:pt x="7433" y="26143"/>
                    <a:pt x="7365" y="26117"/>
                  </a:cubicBezTo>
                  <a:cubicBezTo>
                    <a:pt x="8049" y="23467"/>
                    <a:pt x="9371" y="15577"/>
                    <a:pt x="9314" y="13119"/>
                  </a:cubicBezTo>
                  <a:close/>
                  <a:moveTo>
                    <a:pt x="21382" y="14641"/>
                  </a:moveTo>
                  <a:cubicBezTo>
                    <a:pt x="21511" y="14641"/>
                    <a:pt x="21632" y="14653"/>
                    <a:pt x="21733" y="14670"/>
                  </a:cubicBezTo>
                  <a:cubicBezTo>
                    <a:pt x="21004" y="17018"/>
                    <a:pt x="20108" y="24964"/>
                    <a:pt x="20037" y="27703"/>
                  </a:cubicBezTo>
                  <a:cubicBezTo>
                    <a:pt x="19964" y="27709"/>
                    <a:pt x="19888" y="27713"/>
                    <a:pt x="19815" y="27713"/>
                  </a:cubicBezTo>
                  <a:cubicBezTo>
                    <a:pt x="19536" y="27706"/>
                    <a:pt x="19166" y="27636"/>
                    <a:pt x="18984" y="27342"/>
                  </a:cubicBezTo>
                  <a:cubicBezTo>
                    <a:pt x="18733" y="26939"/>
                    <a:pt x="18668" y="26424"/>
                    <a:pt x="18729" y="26019"/>
                  </a:cubicBezTo>
                  <a:lnTo>
                    <a:pt x="18729" y="26019"/>
                  </a:lnTo>
                  <a:cubicBezTo>
                    <a:pt x="18801" y="26055"/>
                    <a:pt x="18879" y="26080"/>
                    <a:pt x="18960" y="26091"/>
                  </a:cubicBezTo>
                  <a:cubicBezTo>
                    <a:pt x="19047" y="26104"/>
                    <a:pt x="19126" y="26110"/>
                    <a:pt x="19196" y="26110"/>
                  </a:cubicBezTo>
                  <a:cubicBezTo>
                    <a:pt x="19529" y="26110"/>
                    <a:pt x="19671" y="25977"/>
                    <a:pt x="19729" y="25886"/>
                  </a:cubicBezTo>
                  <a:cubicBezTo>
                    <a:pt x="19819" y="25747"/>
                    <a:pt x="19811" y="25560"/>
                    <a:pt x="19706" y="25401"/>
                  </a:cubicBezTo>
                  <a:cubicBezTo>
                    <a:pt x="19602" y="25237"/>
                    <a:pt x="19421" y="25140"/>
                    <a:pt x="19230" y="25140"/>
                  </a:cubicBezTo>
                  <a:cubicBezTo>
                    <a:pt x="19200" y="25140"/>
                    <a:pt x="19170" y="25143"/>
                    <a:pt x="19140" y="25148"/>
                  </a:cubicBezTo>
                  <a:cubicBezTo>
                    <a:pt x="18932" y="25180"/>
                    <a:pt x="18763" y="25328"/>
                    <a:pt x="18648" y="25575"/>
                  </a:cubicBezTo>
                  <a:cubicBezTo>
                    <a:pt x="18638" y="25596"/>
                    <a:pt x="18630" y="25618"/>
                    <a:pt x="18620" y="25641"/>
                  </a:cubicBezTo>
                  <a:cubicBezTo>
                    <a:pt x="18576" y="25549"/>
                    <a:pt x="18550" y="25451"/>
                    <a:pt x="18542" y="25351"/>
                  </a:cubicBezTo>
                  <a:cubicBezTo>
                    <a:pt x="18504" y="24958"/>
                    <a:pt x="18652" y="24450"/>
                    <a:pt x="18850" y="24075"/>
                  </a:cubicBezTo>
                  <a:cubicBezTo>
                    <a:pt x="18868" y="24083"/>
                    <a:pt x="18886" y="24089"/>
                    <a:pt x="18905" y="24096"/>
                  </a:cubicBezTo>
                  <a:cubicBezTo>
                    <a:pt x="19084" y="24158"/>
                    <a:pt x="19227" y="24182"/>
                    <a:pt x="19342" y="24182"/>
                  </a:cubicBezTo>
                  <a:cubicBezTo>
                    <a:pt x="19574" y="24182"/>
                    <a:pt x="19689" y="24085"/>
                    <a:pt x="19744" y="24009"/>
                  </a:cubicBezTo>
                  <a:cubicBezTo>
                    <a:pt x="19846" y="23872"/>
                    <a:pt x="19837" y="23670"/>
                    <a:pt x="19726" y="23523"/>
                  </a:cubicBezTo>
                  <a:cubicBezTo>
                    <a:pt x="19644" y="23411"/>
                    <a:pt x="19521" y="23351"/>
                    <a:pt x="19387" y="23351"/>
                  </a:cubicBezTo>
                  <a:cubicBezTo>
                    <a:pt x="19332" y="23351"/>
                    <a:pt x="19275" y="23361"/>
                    <a:pt x="19218" y="23382"/>
                  </a:cubicBezTo>
                  <a:cubicBezTo>
                    <a:pt x="19069" y="23436"/>
                    <a:pt x="18915" y="23593"/>
                    <a:pt x="18779" y="23804"/>
                  </a:cubicBezTo>
                  <a:cubicBezTo>
                    <a:pt x="18622" y="23683"/>
                    <a:pt x="18537" y="23492"/>
                    <a:pt x="18525" y="23231"/>
                  </a:cubicBezTo>
                  <a:cubicBezTo>
                    <a:pt x="18506" y="22773"/>
                    <a:pt x="18730" y="22199"/>
                    <a:pt x="18969" y="21832"/>
                  </a:cubicBezTo>
                  <a:lnTo>
                    <a:pt x="18973" y="21837"/>
                  </a:lnTo>
                  <a:cubicBezTo>
                    <a:pt x="19142" y="21982"/>
                    <a:pt x="19284" y="22026"/>
                    <a:pt x="19395" y="22026"/>
                  </a:cubicBezTo>
                  <a:cubicBezTo>
                    <a:pt x="19526" y="22026"/>
                    <a:pt x="19613" y="21965"/>
                    <a:pt x="19649" y="21934"/>
                  </a:cubicBezTo>
                  <a:cubicBezTo>
                    <a:pt x="19805" y="21798"/>
                    <a:pt x="19849" y="21544"/>
                    <a:pt x="19744" y="21380"/>
                  </a:cubicBezTo>
                  <a:cubicBezTo>
                    <a:pt x="19718" y="21339"/>
                    <a:pt x="19637" y="21238"/>
                    <a:pt x="19470" y="21238"/>
                  </a:cubicBezTo>
                  <a:cubicBezTo>
                    <a:pt x="19402" y="21238"/>
                    <a:pt x="19321" y="21255"/>
                    <a:pt x="19223" y="21298"/>
                  </a:cubicBezTo>
                  <a:cubicBezTo>
                    <a:pt x="19135" y="21338"/>
                    <a:pt x="19043" y="21416"/>
                    <a:pt x="18950" y="21523"/>
                  </a:cubicBezTo>
                  <a:cubicBezTo>
                    <a:pt x="18673" y="21159"/>
                    <a:pt x="18778" y="20748"/>
                    <a:pt x="18874" y="20519"/>
                  </a:cubicBezTo>
                  <a:cubicBezTo>
                    <a:pt x="19000" y="20222"/>
                    <a:pt x="19225" y="19967"/>
                    <a:pt x="19453" y="19829"/>
                  </a:cubicBezTo>
                  <a:cubicBezTo>
                    <a:pt x="19734" y="20184"/>
                    <a:pt x="19939" y="20269"/>
                    <a:pt x="20070" y="20269"/>
                  </a:cubicBezTo>
                  <a:cubicBezTo>
                    <a:pt x="20113" y="20269"/>
                    <a:pt x="20148" y="20260"/>
                    <a:pt x="20175" y="20248"/>
                  </a:cubicBezTo>
                  <a:cubicBezTo>
                    <a:pt x="20290" y="20201"/>
                    <a:pt x="20348" y="20077"/>
                    <a:pt x="20327" y="19932"/>
                  </a:cubicBezTo>
                  <a:cubicBezTo>
                    <a:pt x="20299" y="19751"/>
                    <a:pt x="20139" y="19554"/>
                    <a:pt x="19841" y="19525"/>
                  </a:cubicBezTo>
                  <a:cubicBezTo>
                    <a:pt x="19824" y="19523"/>
                    <a:pt x="19808" y="19523"/>
                    <a:pt x="19791" y="19523"/>
                  </a:cubicBezTo>
                  <a:cubicBezTo>
                    <a:pt x="19696" y="19523"/>
                    <a:pt x="19601" y="19542"/>
                    <a:pt x="19513" y="19579"/>
                  </a:cubicBezTo>
                  <a:cubicBezTo>
                    <a:pt x="19230" y="19164"/>
                    <a:pt x="19204" y="18724"/>
                    <a:pt x="19448" y="18391"/>
                  </a:cubicBezTo>
                  <a:cubicBezTo>
                    <a:pt x="19489" y="18335"/>
                    <a:pt x="19536" y="18285"/>
                    <a:pt x="19588" y="18240"/>
                  </a:cubicBezTo>
                  <a:cubicBezTo>
                    <a:pt x="19773" y="18506"/>
                    <a:pt x="19974" y="18552"/>
                    <a:pt x="20096" y="18552"/>
                  </a:cubicBezTo>
                  <a:cubicBezTo>
                    <a:pt x="20113" y="18552"/>
                    <a:pt x="20130" y="18551"/>
                    <a:pt x="20144" y="18550"/>
                  </a:cubicBezTo>
                  <a:cubicBezTo>
                    <a:pt x="20350" y="18525"/>
                    <a:pt x="20527" y="18365"/>
                    <a:pt x="20548" y="18181"/>
                  </a:cubicBezTo>
                  <a:cubicBezTo>
                    <a:pt x="20563" y="18047"/>
                    <a:pt x="20486" y="17936"/>
                    <a:pt x="20347" y="17887"/>
                  </a:cubicBezTo>
                  <a:cubicBezTo>
                    <a:pt x="20262" y="17857"/>
                    <a:pt x="20174" y="17843"/>
                    <a:pt x="20085" y="17843"/>
                  </a:cubicBezTo>
                  <a:cubicBezTo>
                    <a:pt x="19940" y="17843"/>
                    <a:pt x="19792" y="17881"/>
                    <a:pt x="19656" y="17952"/>
                  </a:cubicBezTo>
                  <a:cubicBezTo>
                    <a:pt x="19633" y="17903"/>
                    <a:pt x="19611" y="17849"/>
                    <a:pt x="19590" y="17790"/>
                  </a:cubicBezTo>
                  <a:cubicBezTo>
                    <a:pt x="19384" y="17205"/>
                    <a:pt x="19585" y="16853"/>
                    <a:pt x="19792" y="16661"/>
                  </a:cubicBezTo>
                  <a:cubicBezTo>
                    <a:pt x="19842" y="16616"/>
                    <a:pt x="19895" y="16575"/>
                    <a:pt x="19952" y="16540"/>
                  </a:cubicBezTo>
                  <a:cubicBezTo>
                    <a:pt x="20039" y="16740"/>
                    <a:pt x="20183" y="16812"/>
                    <a:pt x="20291" y="16838"/>
                  </a:cubicBezTo>
                  <a:cubicBezTo>
                    <a:pt x="20333" y="16849"/>
                    <a:pt x="20375" y="16853"/>
                    <a:pt x="20417" y="16853"/>
                  </a:cubicBezTo>
                  <a:cubicBezTo>
                    <a:pt x="20659" y="16853"/>
                    <a:pt x="20899" y="16698"/>
                    <a:pt x="20955" y="16534"/>
                  </a:cubicBezTo>
                  <a:cubicBezTo>
                    <a:pt x="20986" y="16437"/>
                    <a:pt x="20963" y="16309"/>
                    <a:pt x="20804" y="16240"/>
                  </a:cubicBezTo>
                  <a:cubicBezTo>
                    <a:pt x="20712" y="16200"/>
                    <a:pt x="20605" y="16181"/>
                    <a:pt x="20493" y="16181"/>
                  </a:cubicBezTo>
                  <a:cubicBezTo>
                    <a:pt x="20361" y="16181"/>
                    <a:pt x="20221" y="16207"/>
                    <a:pt x="20086" y="16257"/>
                  </a:cubicBezTo>
                  <a:cubicBezTo>
                    <a:pt x="20073" y="16103"/>
                    <a:pt x="20078" y="15947"/>
                    <a:pt x="20104" y="15795"/>
                  </a:cubicBezTo>
                  <a:cubicBezTo>
                    <a:pt x="20173" y="15333"/>
                    <a:pt x="20362" y="15004"/>
                    <a:pt x="20665" y="14820"/>
                  </a:cubicBezTo>
                  <a:cubicBezTo>
                    <a:pt x="20888" y="14682"/>
                    <a:pt x="21149" y="14641"/>
                    <a:pt x="21382" y="14641"/>
                  </a:cubicBezTo>
                  <a:close/>
                  <a:moveTo>
                    <a:pt x="14840" y="0"/>
                  </a:moveTo>
                  <a:cubicBezTo>
                    <a:pt x="10998" y="0"/>
                    <a:pt x="7638" y="1735"/>
                    <a:pt x="5121" y="5019"/>
                  </a:cubicBezTo>
                  <a:cubicBezTo>
                    <a:pt x="3250" y="7461"/>
                    <a:pt x="2506" y="9895"/>
                    <a:pt x="2475" y="9997"/>
                  </a:cubicBezTo>
                  <a:cubicBezTo>
                    <a:pt x="2325" y="10503"/>
                    <a:pt x="2554" y="11045"/>
                    <a:pt x="3024" y="11287"/>
                  </a:cubicBezTo>
                  <a:cubicBezTo>
                    <a:pt x="2777" y="12535"/>
                    <a:pt x="2667" y="13777"/>
                    <a:pt x="2642" y="14930"/>
                  </a:cubicBezTo>
                  <a:cubicBezTo>
                    <a:pt x="2521" y="15110"/>
                    <a:pt x="2410" y="15299"/>
                    <a:pt x="2303" y="15495"/>
                  </a:cubicBezTo>
                  <a:cubicBezTo>
                    <a:pt x="1823" y="15598"/>
                    <a:pt x="1357" y="15934"/>
                    <a:pt x="914" y="16499"/>
                  </a:cubicBezTo>
                  <a:cubicBezTo>
                    <a:pt x="164" y="17459"/>
                    <a:pt x="0" y="18933"/>
                    <a:pt x="516" y="20086"/>
                  </a:cubicBezTo>
                  <a:cubicBezTo>
                    <a:pt x="690" y="20475"/>
                    <a:pt x="924" y="20787"/>
                    <a:pt x="1206" y="21018"/>
                  </a:cubicBezTo>
                  <a:cubicBezTo>
                    <a:pt x="1289" y="22435"/>
                    <a:pt x="1647" y="23737"/>
                    <a:pt x="2276" y="24615"/>
                  </a:cubicBezTo>
                  <a:cubicBezTo>
                    <a:pt x="3888" y="26863"/>
                    <a:pt x="6239" y="26998"/>
                    <a:pt x="6919" y="26998"/>
                  </a:cubicBezTo>
                  <a:cubicBezTo>
                    <a:pt x="6967" y="26998"/>
                    <a:pt x="7007" y="26997"/>
                    <a:pt x="7037" y="26997"/>
                  </a:cubicBezTo>
                  <a:cubicBezTo>
                    <a:pt x="7099" y="26995"/>
                    <a:pt x="7194" y="26746"/>
                    <a:pt x="7312" y="26314"/>
                  </a:cubicBezTo>
                  <a:cubicBezTo>
                    <a:pt x="7383" y="26338"/>
                    <a:pt x="7455" y="26361"/>
                    <a:pt x="7525" y="26379"/>
                  </a:cubicBezTo>
                  <a:cubicBezTo>
                    <a:pt x="7663" y="26417"/>
                    <a:pt x="7805" y="26437"/>
                    <a:pt x="7948" y="26437"/>
                  </a:cubicBezTo>
                  <a:cubicBezTo>
                    <a:pt x="8215" y="26437"/>
                    <a:pt x="8442" y="26360"/>
                    <a:pt x="8611" y="26207"/>
                  </a:cubicBezTo>
                  <a:cubicBezTo>
                    <a:pt x="8998" y="25855"/>
                    <a:pt x="9261" y="25285"/>
                    <a:pt x="9296" y="24774"/>
                  </a:cubicBezTo>
                  <a:cubicBezTo>
                    <a:pt x="9438" y="24687"/>
                    <a:pt x="9553" y="24540"/>
                    <a:pt x="9633" y="24338"/>
                  </a:cubicBezTo>
                  <a:cubicBezTo>
                    <a:pt x="9785" y="23949"/>
                    <a:pt x="9794" y="23375"/>
                    <a:pt x="9694" y="22910"/>
                  </a:cubicBezTo>
                  <a:cubicBezTo>
                    <a:pt x="9944" y="22818"/>
                    <a:pt x="10129" y="22610"/>
                    <a:pt x="10234" y="22296"/>
                  </a:cubicBezTo>
                  <a:cubicBezTo>
                    <a:pt x="10396" y="21809"/>
                    <a:pt x="10341" y="21135"/>
                    <a:pt x="10183" y="20665"/>
                  </a:cubicBezTo>
                  <a:cubicBezTo>
                    <a:pt x="10545" y="20417"/>
                    <a:pt x="10716" y="20004"/>
                    <a:pt x="10654" y="19503"/>
                  </a:cubicBezTo>
                  <a:cubicBezTo>
                    <a:pt x="10609" y="19149"/>
                    <a:pt x="10452" y="18814"/>
                    <a:pt x="10246" y="18586"/>
                  </a:cubicBezTo>
                  <a:cubicBezTo>
                    <a:pt x="10686" y="18211"/>
                    <a:pt x="10847" y="17721"/>
                    <a:pt x="10676" y="17256"/>
                  </a:cubicBezTo>
                  <a:cubicBezTo>
                    <a:pt x="10642" y="17164"/>
                    <a:pt x="10598" y="17077"/>
                    <a:pt x="10541" y="16999"/>
                  </a:cubicBezTo>
                  <a:cubicBezTo>
                    <a:pt x="10590" y="16943"/>
                    <a:pt x="10637" y="16884"/>
                    <a:pt x="10680" y="16824"/>
                  </a:cubicBezTo>
                  <a:cubicBezTo>
                    <a:pt x="11124" y="16198"/>
                    <a:pt x="10948" y="15703"/>
                    <a:pt x="10803" y="15464"/>
                  </a:cubicBezTo>
                  <a:cubicBezTo>
                    <a:pt x="10750" y="15379"/>
                    <a:pt x="10690" y="15302"/>
                    <a:pt x="10618" y="15231"/>
                  </a:cubicBezTo>
                  <a:cubicBezTo>
                    <a:pt x="10683" y="15099"/>
                    <a:pt x="10735" y="14917"/>
                    <a:pt x="10767" y="14675"/>
                  </a:cubicBezTo>
                  <a:cubicBezTo>
                    <a:pt x="10835" y="14149"/>
                    <a:pt x="10726" y="13728"/>
                    <a:pt x="10446" y="13422"/>
                  </a:cubicBezTo>
                  <a:cubicBezTo>
                    <a:pt x="10113" y="13061"/>
                    <a:pt x="9620" y="12950"/>
                    <a:pt x="9304" y="12915"/>
                  </a:cubicBezTo>
                  <a:cubicBezTo>
                    <a:pt x="9283" y="12576"/>
                    <a:pt x="9222" y="12381"/>
                    <a:pt x="9120" y="12378"/>
                  </a:cubicBezTo>
                  <a:cubicBezTo>
                    <a:pt x="9120" y="12378"/>
                    <a:pt x="8684" y="12294"/>
                    <a:pt x="8016" y="12294"/>
                  </a:cubicBezTo>
                  <a:cubicBezTo>
                    <a:pt x="7406" y="12294"/>
                    <a:pt x="6603" y="12364"/>
                    <a:pt x="5761" y="12630"/>
                  </a:cubicBezTo>
                  <a:cubicBezTo>
                    <a:pt x="6021" y="10839"/>
                    <a:pt x="6585" y="9019"/>
                    <a:pt x="7679" y="7533"/>
                  </a:cubicBezTo>
                  <a:cubicBezTo>
                    <a:pt x="9153" y="5533"/>
                    <a:pt x="11346" y="4444"/>
                    <a:pt x="14385" y="4205"/>
                  </a:cubicBezTo>
                  <a:cubicBezTo>
                    <a:pt x="14828" y="4170"/>
                    <a:pt x="15257" y="4152"/>
                    <a:pt x="15672" y="4152"/>
                  </a:cubicBezTo>
                  <a:cubicBezTo>
                    <a:pt x="19131" y="4152"/>
                    <a:pt x="21600" y="5370"/>
                    <a:pt x="23022" y="7782"/>
                  </a:cubicBezTo>
                  <a:cubicBezTo>
                    <a:pt x="24155" y="9707"/>
                    <a:pt x="24512" y="12205"/>
                    <a:pt x="24311" y="14639"/>
                  </a:cubicBezTo>
                  <a:cubicBezTo>
                    <a:pt x="23126" y="14100"/>
                    <a:pt x="22119" y="14010"/>
                    <a:pt x="22119" y="14010"/>
                  </a:cubicBezTo>
                  <a:cubicBezTo>
                    <a:pt x="22113" y="14008"/>
                    <a:pt x="22106" y="14007"/>
                    <a:pt x="22100" y="14007"/>
                  </a:cubicBezTo>
                  <a:cubicBezTo>
                    <a:pt x="22005" y="14007"/>
                    <a:pt x="21902" y="14176"/>
                    <a:pt x="21795" y="14476"/>
                  </a:cubicBezTo>
                  <a:cubicBezTo>
                    <a:pt x="21680" y="14457"/>
                    <a:pt x="21539" y="14440"/>
                    <a:pt x="21386" y="14440"/>
                  </a:cubicBezTo>
                  <a:cubicBezTo>
                    <a:pt x="21123" y="14440"/>
                    <a:pt x="20824" y="14488"/>
                    <a:pt x="20560" y="14650"/>
                  </a:cubicBezTo>
                  <a:cubicBezTo>
                    <a:pt x="20204" y="14866"/>
                    <a:pt x="19983" y="15241"/>
                    <a:pt x="19905" y="15765"/>
                  </a:cubicBezTo>
                  <a:cubicBezTo>
                    <a:pt x="19869" y="16008"/>
                    <a:pt x="19870" y="16196"/>
                    <a:pt x="19895" y="16344"/>
                  </a:cubicBezTo>
                  <a:cubicBezTo>
                    <a:pt x="19808" y="16391"/>
                    <a:pt x="19728" y="16448"/>
                    <a:pt x="19654" y="16516"/>
                  </a:cubicBezTo>
                  <a:cubicBezTo>
                    <a:pt x="19449" y="16706"/>
                    <a:pt x="19145" y="17133"/>
                    <a:pt x="19400" y="17857"/>
                  </a:cubicBezTo>
                  <a:cubicBezTo>
                    <a:pt x="19425" y="17928"/>
                    <a:pt x="19453" y="17996"/>
                    <a:pt x="19485" y="18063"/>
                  </a:cubicBezTo>
                  <a:cubicBezTo>
                    <a:pt x="19410" y="18124"/>
                    <a:pt x="19343" y="18195"/>
                    <a:pt x="19285" y="18273"/>
                  </a:cubicBezTo>
                  <a:cubicBezTo>
                    <a:pt x="18994" y="18673"/>
                    <a:pt x="19014" y="19189"/>
                    <a:pt x="19333" y="19670"/>
                  </a:cubicBezTo>
                  <a:cubicBezTo>
                    <a:pt x="19073" y="19831"/>
                    <a:pt x="18828" y="20111"/>
                    <a:pt x="18689" y="20440"/>
                  </a:cubicBezTo>
                  <a:cubicBezTo>
                    <a:pt x="18491" y="20905"/>
                    <a:pt x="18542" y="21348"/>
                    <a:pt x="18824" y="21685"/>
                  </a:cubicBezTo>
                  <a:cubicBezTo>
                    <a:pt x="18542" y="22094"/>
                    <a:pt x="18304" y="22728"/>
                    <a:pt x="18326" y="23239"/>
                  </a:cubicBezTo>
                  <a:cubicBezTo>
                    <a:pt x="18340" y="23572"/>
                    <a:pt x="18460" y="23822"/>
                    <a:pt x="18676" y="23978"/>
                  </a:cubicBezTo>
                  <a:cubicBezTo>
                    <a:pt x="18453" y="24399"/>
                    <a:pt x="18303" y="24953"/>
                    <a:pt x="18344" y="25369"/>
                  </a:cubicBezTo>
                  <a:cubicBezTo>
                    <a:pt x="18363" y="25585"/>
                    <a:pt x="18434" y="25757"/>
                    <a:pt x="18548" y="25880"/>
                  </a:cubicBezTo>
                  <a:cubicBezTo>
                    <a:pt x="18440" y="26379"/>
                    <a:pt x="18537" y="27002"/>
                    <a:pt x="18812" y="27446"/>
                  </a:cubicBezTo>
                  <a:cubicBezTo>
                    <a:pt x="18992" y="27734"/>
                    <a:pt x="19344" y="27898"/>
                    <a:pt x="19810" y="27909"/>
                  </a:cubicBezTo>
                  <a:lnTo>
                    <a:pt x="19862" y="27909"/>
                  </a:lnTo>
                  <a:cubicBezTo>
                    <a:pt x="19918" y="27909"/>
                    <a:pt x="19975" y="27908"/>
                    <a:pt x="20031" y="27903"/>
                  </a:cubicBezTo>
                  <a:lnTo>
                    <a:pt x="20031" y="27903"/>
                  </a:lnTo>
                  <a:cubicBezTo>
                    <a:pt x="20026" y="28351"/>
                    <a:pt x="20050" y="28620"/>
                    <a:pt x="20108" y="28636"/>
                  </a:cubicBezTo>
                  <a:cubicBezTo>
                    <a:pt x="20314" y="28700"/>
                    <a:pt x="20958" y="28890"/>
                    <a:pt x="21821" y="28890"/>
                  </a:cubicBezTo>
                  <a:cubicBezTo>
                    <a:pt x="22815" y="28890"/>
                    <a:pt x="24099" y="28639"/>
                    <a:pt x="25341" y="27654"/>
                  </a:cubicBezTo>
                  <a:cubicBezTo>
                    <a:pt x="26188" y="26982"/>
                    <a:pt x="26889" y="25829"/>
                    <a:pt x="27359" y="24487"/>
                  </a:cubicBezTo>
                  <a:cubicBezTo>
                    <a:pt x="27785" y="24304"/>
                    <a:pt x="28170" y="23973"/>
                    <a:pt x="28481" y="23511"/>
                  </a:cubicBezTo>
                  <a:cubicBezTo>
                    <a:pt x="29139" y="22538"/>
                    <a:pt x="29295" y="21249"/>
                    <a:pt x="28881" y="20229"/>
                  </a:cubicBezTo>
                  <a:cubicBezTo>
                    <a:pt x="28573" y="19467"/>
                    <a:pt x="28179" y="19077"/>
                    <a:pt x="27821" y="18884"/>
                  </a:cubicBezTo>
                  <a:cubicBezTo>
                    <a:pt x="27701" y="18329"/>
                    <a:pt x="27521" y="17810"/>
                    <a:pt x="27275" y="17346"/>
                  </a:cubicBezTo>
                  <a:cubicBezTo>
                    <a:pt x="27177" y="17163"/>
                    <a:pt x="27071" y="16984"/>
                    <a:pt x="26953" y="16812"/>
                  </a:cubicBezTo>
                  <a:cubicBezTo>
                    <a:pt x="27170" y="15649"/>
                    <a:pt x="27279" y="14468"/>
                    <a:pt x="27279" y="13286"/>
                  </a:cubicBezTo>
                  <a:cubicBezTo>
                    <a:pt x="27608" y="13061"/>
                    <a:pt x="27790" y="12675"/>
                    <a:pt x="27754" y="12278"/>
                  </a:cubicBezTo>
                  <a:cubicBezTo>
                    <a:pt x="27397" y="8306"/>
                    <a:pt x="26489" y="5661"/>
                    <a:pt x="24814" y="3695"/>
                  </a:cubicBezTo>
                  <a:cubicBezTo>
                    <a:pt x="22714" y="1235"/>
                    <a:pt x="19477" y="26"/>
                    <a:pt x="14915" y="0"/>
                  </a:cubicBezTo>
                  <a:cubicBezTo>
                    <a:pt x="14890" y="0"/>
                    <a:pt x="14865" y="0"/>
                    <a:pt x="14840"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85" name="Google Shape;2285;p54"/>
            <p:cNvSpPr/>
            <p:nvPr/>
          </p:nvSpPr>
          <p:spPr>
            <a:xfrm>
              <a:off x="7886328" y="4591381"/>
              <a:ext cx="213594" cy="338317"/>
            </a:xfrm>
            <a:custGeom>
              <a:rect b="b" l="l" r="r" t="t"/>
              <a:pathLst>
                <a:path extrusionOk="0" h="5813" w="3670">
                  <a:moveTo>
                    <a:pt x="2917" y="1"/>
                  </a:moveTo>
                  <a:cubicBezTo>
                    <a:pt x="2487" y="1"/>
                    <a:pt x="1910" y="206"/>
                    <a:pt x="1288" y="1000"/>
                  </a:cubicBezTo>
                  <a:cubicBezTo>
                    <a:pt x="1" y="2647"/>
                    <a:pt x="613" y="5678"/>
                    <a:pt x="2677" y="5813"/>
                  </a:cubicBezTo>
                  <a:lnTo>
                    <a:pt x="3670" y="236"/>
                  </a:lnTo>
                  <a:cubicBezTo>
                    <a:pt x="3670" y="236"/>
                    <a:pt x="3377" y="1"/>
                    <a:pt x="29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9424231" y="4780121"/>
              <a:ext cx="197240" cy="334883"/>
            </a:xfrm>
            <a:custGeom>
              <a:rect b="b" l="l" r="r" t="t"/>
              <a:pathLst>
                <a:path extrusionOk="0" h="5754" w="3389">
                  <a:moveTo>
                    <a:pt x="999" y="1"/>
                  </a:moveTo>
                  <a:cubicBezTo>
                    <a:pt x="747" y="1"/>
                    <a:pt x="579" y="72"/>
                    <a:pt x="579" y="72"/>
                  </a:cubicBezTo>
                  <a:lnTo>
                    <a:pt x="0" y="5706"/>
                  </a:lnTo>
                  <a:cubicBezTo>
                    <a:pt x="146" y="5738"/>
                    <a:pt x="289" y="5753"/>
                    <a:pt x="428" y="5753"/>
                  </a:cubicBezTo>
                  <a:cubicBezTo>
                    <a:pt x="2215" y="5753"/>
                    <a:pt x="3388" y="3257"/>
                    <a:pt x="2659" y="1461"/>
                  </a:cubicBezTo>
                  <a:cubicBezTo>
                    <a:pt x="2156" y="224"/>
                    <a:pt x="1446" y="1"/>
                    <a:pt x="9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7903497" y="4585619"/>
              <a:ext cx="202420" cy="349898"/>
            </a:xfrm>
            <a:custGeom>
              <a:rect b="b" l="l" r="r" t="t"/>
              <a:pathLst>
                <a:path extrusionOk="0" h="6012" w="3478">
                  <a:moveTo>
                    <a:pt x="2621" y="200"/>
                  </a:moveTo>
                  <a:cubicBezTo>
                    <a:pt x="2849" y="200"/>
                    <a:pt x="3070" y="262"/>
                    <a:pt x="3263" y="380"/>
                  </a:cubicBezTo>
                  <a:lnTo>
                    <a:pt x="2298" y="5805"/>
                  </a:lnTo>
                  <a:cubicBezTo>
                    <a:pt x="1596" y="5728"/>
                    <a:pt x="1029" y="5283"/>
                    <a:pt x="698" y="4544"/>
                  </a:cubicBezTo>
                  <a:cubicBezTo>
                    <a:pt x="212" y="3455"/>
                    <a:pt x="364" y="2064"/>
                    <a:pt x="1072" y="1162"/>
                  </a:cubicBezTo>
                  <a:cubicBezTo>
                    <a:pt x="1570" y="523"/>
                    <a:pt x="2092" y="200"/>
                    <a:pt x="2621" y="200"/>
                  </a:cubicBezTo>
                  <a:close/>
                  <a:moveTo>
                    <a:pt x="2621" y="0"/>
                  </a:moveTo>
                  <a:cubicBezTo>
                    <a:pt x="2027" y="0"/>
                    <a:pt x="1453" y="349"/>
                    <a:pt x="914" y="1039"/>
                  </a:cubicBezTo>
                  <a:cubicBezTo>
                    <a:pt x="163" y="1997"/>
                    <a:pt x="0" y="3473"/>
                    <a:pt x="516" y="4626"/>
                  </a:cubicBezTo>
                  <a:cubicBezTo>
                    <a:pt x="893" y="5466"/>
                    <a:pt x="1553" y="5958"/>
                    <a:pt x="2375" y="6012"/>
                  </a:cubicBezTo>
                  <a:lnTo>
                    <a:pt x="2382" y="6012"/>
                  </a:lnTo>
                  <a:cubicBezTo>
                    <a:pt x="2429" y="6012"/>
                    <a:pt x="2470" y="5977"/>
                    <a:pt x="2480" y="5928"/>
                  </a:cubicBezTo>
                  <a:lnTo>
                    <a:pt x="3471" y="353"/>
                  </a:lnTo>
                  <a:cubicBezTo>
                    <a:pt x="3478" y="317"/>
                    <a:pt x="3465" y="281"/>
                    <a:pt x="3435" y="258"/>
                  </a:cubicBezTo>
                  <a:cubicBezTo>
                    <a:pt x="3424" y="246"/>
                    <a:pt x="3111" y="0"/>
                    <a:pt x="26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9418236" y="4774359"/>
              <a:ext cx="190198" cy="346465"/>
            </a:xfrm>
            <a:custGeom>
              <a:rect b="b" l="l" r="r" t="t"/>
              <a:pathLst>
                <a:path extrusionOk="0" h="5953" w="3268">
                  <a:moveTo>
                    <a:pt x="1103" y="200"/>
                  </a:moveTo>
                  <a:cubicBezTo>
                    <a:pt x="1558" y="200"/>
                    <a:pt x="2200" y="443"/>
                    <a:pt x="2668" y="1598"/>
                  </a:cubicBezTo>
                  <a:cubicBezTo>
                    <a:pt x="3053" y="2544"/>
                    <a:pt x="2901" y="3791"/>
                    <a:pt x="2288" y="4698"/>
                  </a:cubicBezTo>
                  <a:cubicBezTo>
                    <a:pt x="1831" y="5378"/>
                    <a:pt x="1203" y="5752"/>
                    <a:pt x="527" y="5752"/>
                  </a:cubicBezTo>
                  <a:cubicBezTo>
                    <a:pt x="424" y="5752"/>
                    <a:pt x="319" y="5743"/>
                    <a:pt x="213" y="5725"/>
                  </a:cubicBezTo>
                  <a:lnTo>
                    <a:pt x="775" y="245"/>
                  </a:lnTo>
                  <a:cubicBezTo>
                    <a:pt x="881" y="215"/>
                    <a:pt x="991" y="200"/>
                    <a:pt x="1103" y="200"/>
                  </a:cubicBezTo>
                  <a:close/>
                  <a:moveTo>
                    <a:pt x="1089" y="0"/>
                  </a:moveTo>
                  <a:cubicBezTo>
                    <a:pt x="936" y="0"/>
                    <a:pt x="785" y="27"/>
                    <a:pt x="642" y="79"/>
                  </a:cubicBezTo>
                  <a:cubicBezTo>
                    <a:pt x="610" y="94"/>
                    <a:pt x="587" y="125"/>
                    <a:pt x="582" y="161"/>
                  </a:cubicBezTo>
                  <a:lnTo>
                    <a:pt x="5" y="5796"/>
                  </a:lnTo>
                  <a:cubicBezTo>
                    <a:pt x="0" y="5846"/>
                    <a:pt x="33" y="5892"/>
                    <a:pt x="82" y="5904"/>
                  </a:cubicBezTo>
                  <a:cubicBezTo>
                    <a:pt x="230" y="5935"/>
                    <a:pt x="380" y="5951"/>
                    <a:pt x="531" y="5953"/>
                  </a:cubicBezTo>
                  <a:cubicBezTo>
                    <a:pt x="1276" y="5953"/>
                    <a:pt x="1959" y="5547"/>
                    <a:pt x="2455" y="4810"/>
                  </a:cubicBezTo>
                  <a:cubicBezTo>
                    <a:pt x="3112" y="3833"/>
                    <a:pt x="3268" y="2544"/>
                    <a:pt x="2854" y="1524"/>
                  </a:cubicBezTo>
                  <a:cubicBezTo>
                    <a:pt x="2316" y="197"/>
                    <a:pt x="1525" y="1"/>
                    <a:pt x="1103" y="1"/>
                  </a:cubicBezTo>
                  <a:cubicBezTo>
                    <a:pt x="1098" y="1"/>
                    <a:pt x="1093" y="0"/>
                    <a:pt x="10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7968796" y="3757096"/>
              <a:ext cx="1591072" cy="1250427"/>
            </a:xfrm>
            <a:custGeom>
              <a:rect b="b" l="l" r="r" t="t"/>
              <a:pathLst>
                <a:path extrusionOk="0" h="21485" w="27338">
                  <a:moveTo>
                    <a:pt x="14551" y="0"/>
                  </a:moveTo>
                  <a:cubicBezTo>
                    <a:pt x="14067" y="0"/>
                    <a:pt x="13562" y="20"/>
                    <a:pt x="13035" y="62"/>
                  </a:cubicBezTo>
                  <a:cubicBezTo>
                    <a:pt x="9150" y="368"/>
                    <a:pt x="6174" y="1890"/>
                    <a:pt x="4195" y="4582"/>
                  </a:cubicBezTo>
                  <a:cubicBezTo>
                    <a:pt x="0" y="10287"/>
                    <a:pt x="1959" y="19162"/>
                    <a:pt x="2045" y="19537"/>
                  </a:cubicBezTo>
                  <a:lnTo>
                    <a:pt x="4901" y="18887"/>
                  </a:lnTo>
                  <a:cubicBezTo>
                    <a:pt x="4883" y="18808"/>
                    <a:pt x="3157" y="10926"/>
                    <a:pt x="6559" y="6309"/>
                  </a:cubicBezTo>
                  <a:cubicBezTo>
                    <a:pt x="8033" y="4309"/>
                    <a:pt x="10226" y="3220"/>
                    <a:pt x="13266" y="2979"/>
                  </a:cubicBezTo>
                  <a:cubicBezTo>
                    <a:pt x="13709" y="2944"/>
                    <a:pt x="14138" y="2926"/>
                    <a:pt x="14553" y="2926"/>
                  </a:cubicBezTo>
                  <a:cubicBezTo>
                    <a:pt x="18012" y="2926"/>
                    <a:pt x="20480" y="4145"/>
                    <a:pt x="21901" y="6558"/>
                  </a:cubicBezTo>
                  <a:cubicBezTo>
                    <a:pt x="24167" y="10402"/>
                    <a:pt x="23331" y="16544"/>
                    <a:pt x="21131" y="19868"/>
                  </a:cubicBezTo>
                  <a:lnTo>
                    <a:pt x="23572" y="21484"/>
                  </a:lnTo>
                  <a:cubicBezTo>
                    <a:pt x="26250" y="17440"/>
                    <a:pt x="27338" y="10015"/>
                    <a:pt x="24424" y="5072"/>
                  </a:cubicBezTo>
                  <a:cubicBezTo>
                    <a:pt x="23025" y="2699"/>
                    <a:pt x="20195" y="0"/>
                    <a:pt x="145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8036307" y="3685744"/>
              <a:ext cx="1485148" cy="783547"/>
            </a:xfrm>
            <a:custGeom>
              <a:rect b="b" l="l" r="r" t="t"/>
              <a:pathLst>
                <a:path extrusionOk="0" h="13463" w="25518">
                  <a:moveTo>
                    <a:pt x="12558" y="0"/>
                  </a:moveTo>
                  <a:cubicBezTo>
                    <a:pt x="8716" y="0"/>
                    <a:pt x="5356" y="1735"/>
                    <a:pt x="2839" y="5019"/>
                  </a:cubicBezTo>
                  <a:cubicBezTo>
                    <a:pt x="968" y="7461"/>
                    <a:pt x="224" y="9895"/>
                    <a:pt x="193" y="9997"/>
                  </a:cubicBezTo>
                  <a:cubicBezTo>
                    <a:pt x="0" y="10647"/>
                    <a:pt x="434" y="11314"/>
                    <a:pt x="1106" y="11402"/>
                  </a:cubicBezTo>
                  <a:cubicBezTo>
                    <a:pt x="1152" y="11408"/>
                    <a:pt x="1199" y="11411"/>
                    <a:pt x="1244" y="11411"/>
                  </a:cubicBezTo>
                  <a:cubicBezTo>
                    <a:pt x="1723" y="11411"/>
                    <a:pt x="2154" y="11098"/>
                    <a:pt x="2296" y="10631"/>
                  </a:cubicBezTo>
                  <a:cubicBezTo>
                    <a:pt x="2305" y="10609"/>
                    <a:pt x="2978" y="8427"/>
                    <a:pt x="4624" y="6301"/>
                  </a:cubicBezTo>
                  <a:cubicBezTo>
                    <a:pt x="6733" y="3577"/>
                    <a:pt x="9403" y="2197"/>
                    <a:pt x="12559" y="2197"/>
                  </a:cubicBezTo>
                  <a:cubicBezTo>
                    <a:pt x="12579" y="2197"/>
                    <a:pt x="12600" y="2197"/>
                    <a:pt x="12620" y="2197"/>
                  </a:cubicBezTo>
                  <a:cubicBezTo>
                    <a:pt x="16504" y="2218"/>
                    <a:pt x="19200" y="3176"/>
                    <a:pt x="20859" y="5122"/>
                  </a:cubicBezTo>
                  <a:cubicBezTo>
                    <a:pt x="22222" y="6717"/>
                    <a:pt x="22969" y="8986"/>
                    <a:pt x="23283" y="12475"/>
                  </a:cubicBezTo>
                  <a:cubicBezTo>
                    <a:pt x="23342" y="13041"/>
                    <a:pt x="23818" y="13462"/>
                    <a:pt x="24376" y="13462"/>
                  </a:cubicBezTo>
                  <a:cubicBezTo>
                    <a:pt x="24409" y="13462"/>
                    <a:pt x="24442" y="13461"/>
                    <a:pt x="24476" y="13458"/>
                  </a:cubicBezTo>
                  <a:cubicBezTo>
                    <a:pt x="25074" y="13404"/>
                    <a:pt x="25517" y="12878"/>
                    <a:pt x="25472" y="12278"/>
                  </a:cubicBezTo>
                  <a:cubicBezTo>
                    <a:pt x="25115" y="8308"/>
                    <a:pt x="24207" y="5661"/>
                    <a:pt x="22532" y="3695"/>
                  </a:cubicBezTo>
                  <a:cubicBezTo>
                    <a:pt x="20432" y="1235"/>
                    <a:pt x="17193" y="26"/>
                    <a:pt x="12633" y="0"/>
                  </a:cubicBezTo>
                  <a:cubicBezTo>
                    <a:pt x="12608" y="0"/>
                    <a:pt x="12583" y="0"/>
                    <a:pt x="12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8240643" y="4436746"/>
              <a:ext cx="310381" cy="787737"/>
            </a:xfrm>
            <a:custGeom>
              <a:rect b="b" l="l" r="r" t="t"/>
              <a:pathLst>
                <a:path extrusionOk="0" h="13535" w="5333">
                  <a:moveTo>
                    <a:pt x="4051" y="2176"/>
                  </a:moveTo>
                  <a:cubicBezTo>
                    <a:pt x="4056" y="2176"/>
                    <a:pt x="4061" y="2176"/>
                    <a:pt x="4066" y="2177"/>
                  </a:cubicBezTo>
                  <a:cubicBezTo>
                    <a:pt x="4215" y="2177"/>
                    <a:pt x="4402" y="2242"/>
                    <a:pt x="4569" y="2368"/>
                  </a:cubicBezTo>
                  <a:cubicBezTo>
                    <a:pt x="4501" y="2455"/>
                    <a:pt x="4422" y="2500"/>
                    <a:pt x="4329" y="2500"/>
                  </a:cubicBezTo>
                  <a:cubicBezTo>
                    <a:pt x="4325" y="2500"/>
                    <a:pt x="4322" y="2500"/>
                    <a:pt x="4318" y="2499"/>
                  </a:cubicBezTo>
                  <a:cubicBezTo>
                    <a:pt x="4128" y="2491"/>
                    <a:pt x="3961" y="2305"/>
                    <a:pt x="3956" y="2213"/>
                  </a:cubicBezTo>
                  <a:cubicBezTo>
                    <a:pt x="3956" y="2200"/>
                    <a:pt x="3955" y="2187"/>
                    <a:pt x="4009" y="2180"/>
                  </a:cubicBezTo>
                  <a:cubicBezTo>
                    <a:pt x="4023" y="2178"/>
                    <a:pt x="4038" y="2176"/>
                    <a:pt x="4051" y="2176"/>
                  </a:cubicBezTo>
                  <a:close/>
                  <a:moveTo>
                    <a:pt x="4014" y="3888"/>
                  </a:moveTo>
                  <a:cubicBezTo>
                    <a:pt x="4178" y="3888"/>
                    <a:pt x="4341" y="3962"/>
                    <a:pt x="4472" y="4083"/>
                  </a:cubicBezTo>
                  <a:cubicBezTo>
                    <a:pt x="4366" y="4172"/>
                    <a:pt x="4263" y="4218"/>
                    <a:pt x="4167" y="4218"/>
                  </a:cubicBezTo>
                  <a:cubicBezTo>
                    <a:pt x="4130" y="4218"/>
                    <a:pt x="4094" y="4211"/>
                    <a:pt x="4060" y="4196"/>
                  </a:cubicBezTo>
                  <a:cubicBezTo>
                    <a:pt x="3945" y="4149"/>
                    <a:pt x="3879" y="4029"/>
                    <a:pt x="3893" y="3951"/>
                  </a:cubicBezTo>
                  <a:cubicBezTo>
                    <a:pt x="3894" y="3933"/>
                    <a:pt x="3902" y="3893"/>
                    <a:pt x="3981" y="3888"/>
                  </a:cubicBezTo>
                  <a:close/>
                  <a:moveTo>
                    <a:pt x="3886" y="5594"/>
                  </a:moveTo>
                  <a:cubicBezTo>
                    <a:pt x="3914" y="5594"/>
                    <a:pt x="3942" y="5597"/>
                    <a:pt x="3970" y="5602"/>
                  </a:cubicBezTo>
                  <a:cubicBezTo>
                    <a:pt x="4030" y="5613"/>
                    <a:pt x="4087" y="5638"/>
                    <a:pt x="4140" y="5671"/>
                  </a:cubicBezTo>
                  <a:cubicBezTo>
                    <a:pt x="3912" y="5827"/>
                    <a:pt x="3763" y="5871"/>
                    <a:pt x="3680" y="5871"/>
                  </a:cubicBezTo>
                  <a:cubicBezTo>
                    <a:pt x="3646" y="5871"/>
                    <a:pt x="3624" y="5864"/>
                    <a:pt x="3611" y="5854"/>
                  </a:cubicBezTo>
                  <a:cubicBezTo>
                    <a:pt x="3586" y="5833"/>
                    <a:pt x="3591" y="5785"/>
                    <a:pt x="3609" y="5748"/>
                  </a:cubicBezTo>
                  <a:cubicBezTo>
                    <a:pt x="3647" y="5666"/>
                    <a:pt x="3743" y="5594"/>
                    <a:pt x="3886" y="5594"/>
                  </a:cubicBezTo>
                  <a:close/>
                  <a:moveTo>
                    <a:pt x="3787" y="7339"/>
                  </a:moveTo>
                  <a:cubicBezTo>
                    <a:pt x="3789" y="7339"/>
                    <a:pt x="3791" y="7339"/>
                    <a:pt x="3793" y="7340"/>
                  </a:cubicBezTo>
                  <a:cubicBezTo>
                    <a:pt x="3861" y="7340"/>
                    <a:pt x="3938" y="7394"/>
                    <a:pt x="3984" y="7433"/>
                  </a:cubicBezTo>
                  <a:cubicBezTo>
                    <a:pt x="4038" y="7479"/>
                    <a:pt x="4092" y="7564"/>
                    <a:pt x="4141" y="7674"/>
                  </a:cubicBezTo>
                  <a:lnTo>
                    <a:pt x="4122" y="7684"/>
                  </a:lnTo>
                  <a:cubicBezTo>
                    <a:pt x="4026" y="7727"/>
                    <a:pt x="3942" y="7749"/>
                    <a:pt x="3873" y="7749"/>
                  </a:cubicBezTo>
                  <a:cubicBezTo>
                    <a:pt x="3794" y="7749"/>
                    <a:pt x="3734" y="7721"/>
                    <a:pt x="3698" y="7664"/>
                  </a:cubicBezTo>
                  <a:cubicBezTo>
                    <a:pt x="3640" y="7575"/>
                    <a:pt x="3652" y="7426"/>
                    <a:pt x="3722" y="7366"/>
                  </a:cubicBezTo>
                  <a:cubicBezTo>
                    <a:pt x="3739" y="7349"/>
                    <a:pt x="3763" y="7339"/>
                    <a:pt x="3787" y="7339"/>
                  </a:cubicBezTo>
                  <a:close/>
                  <a:moveTo>
                    <a:pt x="3273" y="9390"/>
                  </a:moveTo>
                  <a:cubicBezTo>
                    <a:pt x="3331" y="9392"/>
                    <a:pt x="3385" y="9412"/>
                    <a:pt x="3429" y="9446"/>
                  </a:cubicBezTo>
                  <a:cubicBezTo>
                    <a:pt x="3521" y="9511"/>
                    <a:pt x="3599" y="9662"/>
                    <a:pt x="3660" y="9855"/>
                  </a:cubicBezTo>
                  <a:lnTo>
                    <a:pt x="3639" y="9857"/>
                  </a:lnTo>
                  <a:cubicBezTo>
                    <a:pt x="3608" y="9859"/>
                    <a:pt x="3577" y="9860"/>
                    <a:pt x="3548" y="9860"/>
                  </a:cubicBezTo>
                  <a:cubicBezTo>
                    <a:pt x="3282" y="9860"/>
                    <a:pt x="3098" y="9793"/>
                    <a:pt x="3054" y="9672"/>
                  </a:cubicBezTo>
                  <a:cubicBezTo>
                    <a:pt x="3026" y="9595"/>
                    <a:pt x="3060" y="9495"/>
                    <a:pt x="3139" y="9436"/>
                  </a:cubicBezTo>
                  <a:cubicBezTo>
                    <a:pt x="3178" y="9407"/>
                    <a:pt x="3224" y="9390"/>
                    <a:pt x="3273" y="9390"/>
                  </a:cubicBezTo>
                  <a:close/>
                  <a:moveTo>
                    <a:pt x="2897" y="11148"/>
                  </a:moveTo>
                  <a:cubicBezTo>
                    <a:pt x="2951" y="11148"/>
                    <a:pt x="3003" y="11159"/>
                    <a:pt x="3052" y="11184"/>
                  </a:cubicBezTo>
                  <a:cubicBezTo>
                    <a:pt x="3211" y="11258"/>
                    <a:pt x="3272" y="11439"/>
                    <a:pt x="3291" y="11579"/>
                  </a:cubicBezTo>
                  <a:cubicBezTo>
                    <a:pt x="3300" y="11633"/>
                    <a:pt x="3305" y="11688"/>
                    <a:pt x="3305" y="11744"/>
                  </a:cubicBezTo>
                  <a:cubicBezTo>
                    <a:pt x="3255" y="11759"/>
                    <a:pt x="3204" y="11766"/>
                    <a:pt x="3153" y="11766"/>
                  </a:cubicBezTo>
                  <a:cubicBezTo>
                    <a:pt x="3127" y="11766"/>
                    <a:pt x="3100" y="11764"/>
                    <a:pt x="3074" y="11760"/>
                  </a:cubicBezTo>
                  <a:cubicBezTo>
                    <a:pt x="2785" y="11723"/>
                    <a:pt x="2597" y="11626"/>
                    <a:pt x="2556" y="11493"/>
                  </a:cubicBezTo>
                  <a:cubicBezTo>
                    <a:pt x="2531" y="11410"/>
                    <a:pt x="2567" y="11313"/>
                    <a:pt x="2651" y="11240"/>
                  </a:cubicBezTo>
                  <a:cubicBezTo>
                    <a:pt x="2720" y="11181"/>
                    <a:pt x="2807" y="11148"/>
                    <a:pt x="2897" y="11148"/>
                  </a:cubicBezTo>
                  <a:close/>
                  <a:moveTo>
                    <a:pt x="3263" y="1"/>
                  </a:moveTo>
                  <a:cubicBezTo>
                    <a:pt x="3232" y="1"/>
                    <a:pt x="3213" y="1"/>
                    <a:pt x="3208" y="2"/>
                  </a:cubicBezTo>
                  <a:cubicBezTo>
                    <a:pt x="3152" y="2"/>
                    <a:pt x="3106" y="49"/>
                    <a:pt x="3110" y="106"/>
                  </a:cubicBezTo>
                  <a:cubicBezTo>
                    <a:pt x="3111" y="161"/>
                    <a:pt x="3155" y="202"/>
                    <a:pt x="3209" y="202"/>
                  </a:cubicBezTo>
                  <a:cubicBezTo>
                    <a:pt x="3212" y="202"/>
                    <a:pt x="3215" y="202"/>
                    <a:pt x="3218" y="201"/>
                  </a:cubicBezTo>
                  <a:cubicBezTo>
                    <a:pt x="3219" y="201"/>
                    <a:pt x="3234" y="201"/>
                    <a:pt x="3260" y="201"/>
                  </a:cubicBezTo>
                  <a:cubicBezTo>
                    <a:pt x="3436" y="201"/>
                    <a:pt x="4117" y="232"/>
                    <a:pt x="4508" y="657"/>
                  </a:cubicBezTo>
                  <a:cubicBezTo>
                    <a:pt x="4748" y="917"/>
                    <a:pt x="4838" y="1284"/>
                    <a:pt x="4779" y="1748"/>
                  </a:cubicBezTo>
                  <a:cubicBezTo>
                    <a:pt x="4761" y="1902"/>
                    <a:pt x="4725" y="2052"/>
                    <a:pt x="4669" y="2196"/>
                  </a:cubicBezTo>
                  <a:cubicBezTo>
                    <a:pt x="4480" y="2059"/>
                    <a:pt x="4263" y="1978"/>
                    <a:pt x="4067" y="1978"/>
                  </a:cubicBezTo>
                  <a:cubicBezTo>
                    <a:pt x="4038" y="1978"/>
                    <a:pt x="4010" y="1980"/>
                    <a:pt x="3983" y="1984"/>
                  </a:cubicBezTo>
                  <a:cubicBezTo>
                    <a:pt x="3809" y="2006"/>
                    <a:pt x="3753" y="2123"/>
                    <a:pt x="3758" y="2224"/>
                  </a:cubicBezTo>
                  <a:cubicBezTo>
                    <a:pt x="3766" y="2429"/>
                    <a:pt x="4024" y="2688"/>
                    <a:pt x="4310" y="2701"/>
                  </a:cubicBezTo>
                  <a:cubicBezTo>
                    <a:pt x="4315" y="2701"/>
                    <a:pt x="4321" y="2701"/>
                    <a:pt x="4326" y="2701"/>
                  </a:cubicBezTo>
                  <a:cubicBezTo>
                    <a:pt x="4439" y="2701"/>
                    <a:pt x="4587" y="2666"/>
                    <a:pt x="4718" y="2506"/>
                  </a:cubicBezTo>
                  <a:cubicBezTo>
                    <a:pt x="4764" y="2555"/>
                    <a:pt x="4803" y="2609"/>
                    <a:pt x="4839" y="2667"/>
                  </a:cubicBezTo>
                  <a:cubicBezTo>
                    <a:pt x="4985" y="2907"/>
                    <a:pt x="5083" y="3300"/>
                    <a:pt x="4723" y="3808"/>
                  </a:cubicBezTo>
                  <a:cubicBezTo>
                    <a:pt x="4687" y="3857"/>
                    <a:pt x="4651" y="3905"/>
                    <a:pt x="4616" y="3946"/>
                  </a:cubicBezTo>
                  <a:cubicBezTo>
                    <a:pt x="4447" y="3784"/>
                    <a:pt x="4233" y="3691"/>
                    <a:pt x="4013" y="3691"/>
                  </a:cubicBezTo>
                  <a:cubicBezTo>
                    <a:pt x="3998" y="3691"/>
                    <a:pt x="3984" y="3691"/>
                    <a:pt x="3970" y="3692"/>
                  </a:cubicBezTo>
                  <a:cubicBezTo>
                    <a:pt x="3822" y="3700"/>
                    <a:pt x="3717" y="3789"/>
                    <a:pt x="3694" y="3920"/>
                  </a:cubicBezTo>
                  <a:cubicBezTo>
                    <a:pt x="3665" y="4101"/>
                    <a:pt x="3791" y="4306"/>
                    <a:pt x="3983" y="4385"/>
                  </a:cubicBezTo>
                  <a:cubicBezTo>
                    <a:pt x="4024" y="4402"/>
                    <a:pt x="4086" y="4420"/>
                    <a:pt x="4164" y="4420"/>
                  </a:cubicBezTo>
                  <a:cubicBezTo>
                    <a:pt x="4279" y="4420"/>
                    <a:pt x="4430" y="4380"/>
                    <a:pt x="4602" y="4239"/>
                  </a:cubicBezTo>
                  <a:cubicBezTo>
                    <a:pt x="4639" y="4296"/>
                    <a:pt x="4671" y="4359"/>
                    <a:pt x="4695" y="4424"/>
                  </a:cubicBezTo>
                  <a:cubicBezTo>
                    <a:pt x="4839" y="4811"/>
                    <a:pt x="4693" y="5227"/>
                    <a:pt x="4307" y="5548"/>
                  </a:cubicBezTo>
                  <a:cubicBezTo>
                    <a:pt x="4218" y="5477"/>
                    <a:pt x="4115" y="5428"/>
                    <a:pt x="4006" y="5405"/>
                  </a:cubicBezTo>
                  <a:cubicBezTo>
                    <a:pt x="3963" y="5397"/>
                    <a:pt x="3923" y="5394"/>
                    <a:pt x="3884" y="5394"/>
                  </a:cubicBezTo>
                  <a:cubicBezTo>
                    <a:pt x="3655" y="5394"/>
                    <a:pt x="3493" y="5521"/>
                    <a:pt x="3427" y="5666"/>
                  </a:cubicBezTo>
                  <a:cubicBezTo>
                    <a:pt x="3367" y="5797"/>
                    <a:pt x="3393" y="5934"/>
                    <a:pt x="3486" y="6010"/>
                  </a:cubicBezTo>
                  <a:cubicBezTo>
                    <a:pt x="3526" y="6041"/>
                    <a:pt x="3587" y="6071"/>
                    <a:pt x="3681" y="6071"/>
                  </a:cubicBezTo>
                  <a:cubicBezTo>
                    <a:pt x="3813" y="6071"/>
                    <a:pt x="4010" y="6010"/>
                    <a:pt x="4297" y="5805"/>
                  </a:cubicBezTo>
                  <a:cubicBezTo>
                    <a:pt x="4479" y="6000"/>
                    <a:pt x="4623" y="6308"/>
                    <a:pt x="4662" y="6625"/>
                  </a:cubicBezTo>
                  <a:cubicBezTo>
                    <a:pt x="4693" y="6874"/>
                    <a:pt x="4680" y="7299"/>
                    <a:pt x="4315" y="7571"/>
                  </a:cubicBezTo>
                  <a:cubicBezTo>
                    <a:pt x="4256" y="7444"/>
                    <a:pt x="4187" y="7343"/>
                    <a:pt x="4114" y="7281"/>
                  </a:cubicBezTo>
                  <a:cubicBezTo>
                    <a:pt x="3987" y="7174"/>
                    <a:pt x="3879" y="7140"/>
                    <a:pt x="3794" y="7140"/>
                  </a:cubicBezTo>
                  <a:cubicBezTo>
                    <a:pt x="3689" y="7140"/>
                    <a:pt x="3618" y="7191"/>
                    <a:pt x="3590" y="7217"/>
                  </a:cubicBezTo>
                  <a:cubicBezTo>
                    <a:pt x="3445" y="7346"/>
                    <a:pt x="3418" y="7600"/>
                    <a:pt x="3531" y="7774"/>
                  </a:cubicBezTo>
                  <a:cubicBezTo>
                    <a:pt x="3564" y="7824"/>
                    <a:pt x="3666" y="7948"/>
                    <a:pt x="3876" y="7948"/>
                  </a:cubicBezTo>
                  <a:cubicBezTo>
                    <a:pt x="3965" y="7948"/>
                    <a:pt x="4074" y="7926"/>
                    <a:pt x="4205" y="7865"/>
                  </a:cubicBezTo>
                  <a:lnTo>
                    <a:pt x="4210" y="7864"/>
                  </a:lnTo>
                  <a:cubicBezTo>
                    <a:pt x="4340" y="8281"/>
                    <a:pt x="4397" y="8894"/>
                    <a:pt x="4251" y="9330"/>
                  </a:cubicBezTo>
                  <a:cubicBezTo>
                    <a:pt x="4169" y="9577"/>
                    <a:pt x="4035" y="9738"/>
                    <a:pt x="3852" y="9811"/>
                  </a:cubicBezTo>
                  <a:cubicBezTo>
                    <a:pt x="3780" y="9570"/>
                    <a:pt x="3675" y="9377"/>
                    <a:pt x="3545" y="9284"/>
                  </a:cubicBezTo>
                  <a:cubicBezTo>
                    <a:pt x="3460" y="9222"/>
                    <a:pt x="3365" y="9192"/>
                    <a:pt x="3273" y="9192"/>
                  </a:cubicBezTo>
                  <a:cubicBezTo>
                    <a:pt x="3183" y="9192"/>
                    <a:pt x="3095" y="9221"/>
                    <a:pt x="3018" y="9279"/>
                  </a:cubicBezTo>
                  <a:cubicBezTo>
                    <a:pt x="2870" y="9392"/>
                    <a:pt x="2808" y="9582"/>
                    <a:pt x="2867" y="9742"/>
                  </a:cubicBezTo>
                  <a:cubicBezTo>
                    <a:pt x="2913" y="9865"/>
                    <a:pt x="3063" y="10060"/>
                    <a:pt x="3543" y="10060"/>
                  </a:cubicBezTo>
                  <a:cubicBezTo>
                    <a:pt x="3577" y="10060"/>
                    <a:pt x="3613" y="10059"/>
                    <a:pt x="3650" y="10057"/>
                  </a:cubicBezTo>
                  <a:cubicBezTo>
                    <a:pt x="3671" y="10055"/>
                    <a:pt x="3689" y="10054"/>
                    <a:pt x="3709" y="10050"/>
                  </a:cubicBezTo>
                  <a:lnTo>
                    <a:pt x="3709" y="10050"/>
                  </a:lnTo>
                  <a:cubicBezTo>
                    <a:pt x="3798" y="10465"/>
                    <a:pt x="3799" y="10994"/>
                    <a:pt x="3655" y="11361"/>
                  </a:cubicBezTo>
                  <a:cubicBezTo>
                    <a:pt x="3619" y="11456"/>
                    <a:pt x="3567" y="11544"/>
                    <a:pt x="3499" y="11620"/>
                  </a:cubicBezTo>
                  <a:cubicBezTo>
                    <a:pt x="3496" y="11595"/>
                    <a:pt x="3495" y="11572"/>
                    <a:pt x="3490" y="11549"/>
                  </a:cubicBezTo>
                  <a:cubicBezTo>
                    <a:pt x="3449" y="11279"/>
                    <a:pt x="3327" y="11090"/>
                    <a:pt x="3137" y="11002"/>
                  </a:cubicBezTo>
                  <a:cubicBezTo>
                    <a:pt x="3060" y="10966"/>
                    <a:pt x="2978" y="10948"/>
                    <a:pt x="2896" y="10948"/>
                  </a:cubicBezTo>
                  <a:cubicBezTo>
                    <a:pt x="2761" y="10948"/>
                    <a:pt x="2627" y="10997"/>
                    <a:pt x="2522" y="11090"/>
                  </a:cubicBezTo>
                  <a:cubicBezTo>
                    <a:pt x="2377" y="11215"/>
                    <a:pt x="2317" y="11392"/>
                    <a:pt x="2366" y="11551"/>
                  </a:cubicBezTo>
                  <a:cubicBezTo>
                    <a:pt x="2404" y="11675"/>
                    <a:pt x="2541" y="11893"/>
                    <a:pt x="3049" y="11960"/>
                  </a:cubicBezTo>
                  <a:cubicBezTo>
                    <a:pt x="3082" y="11964"/>
                    <a:pt x="3116" y="11966"/>
                    <a:pt x="3150" y="11966"/>
                  </a:cubicBezTo>
                  <a:cubicBezTo>
                    <a:pt x="3197" y="11966"/>
                    <a:pt x="3245" y="11962"/>
                    <a:pt x="3291" y="11954"/>
                  </a:cubicBezTo>
                  <a:lnTo>
                    <a:pt x="3291" y="11954"/>
                  </a:lnTo>
                  <a:cubicBezTo>
                    <a:pt x="3239" y="12360"/>
                    <a:pt x="3034" y="12837"/>
                    <a:pt x="2684" y="13156"/>
                  </a:cubicBezTo>
                  <a:cubicBezTo>
                    <a:pt x="2534" y="13291"/>
                    <a:pt x="2344" y="13336"/>
                    <a:pt x="2159" y="13336"/>
                  </a:cubicBezTo>
                  <a:cubicBezTo>
                    <a:pt x="2026" y="13336"/>
                    <a:pt x="1895" y="13313"/>
                    <a:pt x="1783" y="13284"/>
                  </a:cubicBezTo>
                  <a:cubicBezTo>
                    <a:pt x="1097" y="13103"/>
                    <a:pt x="394" y="12525"/>
                    <a:pt x="215" y="11993"/>
                  </a:cubicBezTo>
                  <a:cubicBezTo>
                    <a:pt x="199" y="11945"/>
                    <a:pt x="162" y="11924"/>
                    <a:pt x="124" y="11924"/>
                  </a:cubicBezTo>
                  <a:cubicBezTo>
                    <a:pt x="63" y="11924"/>
                    <a:pt x="1" y="11979"/>
                    <a:pt x="27" y="12057"/>
                  </a:cubicBezTo>
                  <a:cubicBezTo>
                    <a:pt x="227" y="12656"/>
                    <a:pt x="977" y="13279"/>
                    <a:pt x="1732" y="13475"/>
                  </a:cubicBezTo>
                  <a:cubicBezTo>
                    <a:pt x="1870" y="13513"/>
                    <a:pt x="2012" y="13533"/>
                    <a:pt x="2155" y="13534"/>
                  </a:cubicBezTo>
                  <a:cubicBezTo>
                    <a:pt x="2422" y="13534"/>
                    <a:pt x="2649" y="13456"/>
                    <a:pt x="2820" y="13307"/>
                  </a:cubicBezTo>
                  <a:cubicBezTo>
                    <a:pt x="3206" y="12954"/>
                    <a:pt x="3470" y="12384"/>
                    <a:pt x="3504" y="11875"/>
                  </a:cubicBezTo>
                  <a:cubicBezTo>
                    <a:pt x="3647" y="11785"/>
                    <a:pt x="3761" y="11639"/>
                    <a:pt x="3842" y="11438"/>
                  </a:cubicBezTo>
                  <a:cubicBezTo>
                    <a:pt x="3996" y="11050"/>
                    <a:pt x="4002" y="10475"/>
                    <a:pt x="3904" y="10009"/>
                  </a:cubicBezTo>
                  <a:cubicBezTo>
                    <a:pt x="4155" y="9918"/>
                    <a:pt x="4338" y="9710"/>
                    <a:pt x="4443" y="9395"/>
                  </a:cubicBezTo>
                  <a:cubicBezTo>
                    <a:pt x="4605" y="8909"/>
                    <a:pt x="4549" y="8234"/>
                    <a:pt x="4392" y="7764"/>
                  </a:cubicBezTo>
                  <a:cubicBezTo>
                    <a:pt x="4754" y="7516"/>
                    <a:pt x="4924" y="7104"/>
                    <a:pt x="4862" y="6603"/>
                  </a:cubicBezTo>
                  <a:cubicBezTo>
                    <a:pt x="4818" y="6249"/>
                    <a:pt x="4661" y="5913"/>
                    <a:pt x="4456" y="5685"/>
                  </a:cubicBezTo>
                  <a:cubicBezTo>
                    <a:pt x="4895" y="5310"/>
                    <a:pt x="5055" y="4819"/>
                    <a:pt x="4885" y="4355"/>
                  </a:cubicBezTo>
                  <a:cubicBezTo>
                    <a:pt x="4852" y="4264"/>
                    <a:pt x="4806" y="4177"/>
                    <a:pt x="4751" y="4098"/>
                  </a:cubicBezTo>
                  <a:cubicBezTo>
                    <a:pt x="4800" y="4042"/>
                    <a:pt x="4846" y="3983"/>
                    <a:pt x="4888" y="3923"/>
                  </a:cubicBezTo>
                  <a:cubicBezTo>
                    <a:pt x="5332" y="3297"/>
                    <a:pt x="5155" y="2802"/>
                    <a:pt x="5011" y="2563"/>
                  </a:cubicBezTo>
                  <a:cubicBezTo>
                    <a:pt x="4960" y="2478"/>
                    <a:pt x="4898" y="2401"/>
                    <a:pt x="4828" y="2332"/>
                  </a:cubicBezTo>
                  <a:cubicBezTo>
                    <a:pt x="4892" y="2198"/>
                    <a:pt x="4944" y="2016"/>
                    <a:pt x="4977" y="1774"/>
                  </a:cubicBezTo>
                  <a:cubicBezTo>
                    <a:pt x="5044" y="1248"/>
                    <a:pt x="4936" y="827"/>
                    <a:pt x="4654" y="521"/>
                  </a:cubicBezTo>
                  <a:cubicBezTo>
                    <a:pt x="4208" y="36"/>
                    <a:pt x="3472" y="1"/>
                    <a:pt x="3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7935506" y="4401361"/>
              <a:ext cx="551620" cy="855715"/>
            </a:xfrm>
            <a:custGeom>
              <a:rect b="b" l="l" r="r" t="t"/>
              <a:pathLst>
                <a:path extrusionOk="0" h="14703" w="9478">
                  <a:moveTo>
                    <a:pt x="7467" y="0"/>
                  </a:moveTo>
                  <a:cubicBezTo>
                    <a:pt x="6242" y="0"/>
                    <a:pt x="4237" y="281"/>
                    <a:pt x="2700" y="1874"/>
                  </a:cubicBezTo>
                  <a:cubicBezTo>
                    <a:pt x="325" y="4336"/>
                    <a:pt x="1" y="9913"/>
                    <a:pt x="1726" y="12319"/>
                  </a:cubicBezTo>
                  <a:cubicBezTo>
                    <a:pt x="3338" y="14567"/>
                    <a:pt x="5689" y="14702"/>
                    <a:pt x="6369" y="14702"/>
                  </a:cubicBezTo>
                  <a:cubicBezTo>
                    <a:pt x="6417" y="14702"/>
                    <a:pt x="6457" y="14701"/>
                    <a:pt x="6487" y="14701"/>
                  </a:cubicBezTo>
                  <a:cubicBezTo>
                    <a:pt x="6952" y="14691"/>
                    <a:pt x="9478" y="121"/>
                    <a:pt x="8570" y="84"/>
                  </a:cubicBezTo>
                  <a:cubicBezTo>
                    <a:pt x="8570" y="84"/>
                    <a:pt x="8135" y="0"/>
                    <a:pt x="74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8230283" y="4452809"/>
              <a:ext cx="142415" cy="758579"/>
            </a:xfrm>
            <a:custGeom>
              <a:rect b="b" l="l" r="r" t="t"/>
              <a:pathLst>
                <a:path extrusionOk="0" h="13034" w="2447">
                  <a:moveTo>
                    <a:pt x="2319" y="1"/>
                  </a:moveTo>
                  <a:cubicBezTo>
                    <a:pt x="2283" y="1"/>
                    <a:pt x="2248" y="19"/>
                    <a:pt x="2229" y="63"/>
                  </a:cubicBezTo>
                  <a:cubicBezTo>
                    <a:pt x="1152" y="2585"/>
                    <a:pt x="53" y="12502"/>
                    <a:pt x="7" y="12922"/>
                  </a:cubicBezTo>
                  <a:cubicBezTo>
                    <a:pt x="0" y="12981"/>
                    <a:pt x="48" y="13032"/>
                    <a:pt x="107" y="13034"/>
                  </a:cubicBezTo>
                  <a:cubicBezTo>
                    <a:pt x="157" y="13032"/>
                    <a:pt x="200" y="12995"/>
                    <a:pt x="207" y="12944"/>
                  </a:cubicBezTo>
                  <a:cubicBezTo>
                    <a:pt x="216" y="12842"/>
                    <a:pt x="1347" y="2636"/>
                    <a:pt x="2413" y="140"/>
                  </a:cubicBezTo>
                  <a:cubicBezTo>
                    <a:pt x="2447" y="61"/>
                    <a:pt x="2383" y="1"/>
                    <a:pt x="2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8142170" y="4480570"/>
              <a:ext cx="44116" cy="52671"/>
            </a:xfrm>
            <a:custGeom>
              <a:rect b="b" l="l" r="r" t="t"/>
              <a:pathLst>
                <a:path extrusionOk="0" h="905" w="758">
                  <a:moveTo>
                    <a:pt x="617" y="0"/>
                  </a:moveTo>
                  <a:cubicBezTo>
                    <a:pt x="607" y="0"/>
                    <a:pt x="595" y="2"/>
                    <a:pt x="584" y="5"/>
                  </a:cubicBezTo>
                  <a:cubicBezTo>
                    <a:pt x="566" y="12"/>
                    <a:pt x="158" y="161"/>
                    <a:pt x="12" y="782"/>
                  </a:cubicBezTo>
                  <a:cubicBezTo>
                    <a:pt x="1" y="836"/>
                    <a:pt x="34" y="890"/>
                    <a:pt x="88" y="901"/>
                  </a:cubicBezTo>
                  <a:cubicBezTo>
                    <a:pt x="96" y="903"/>
                    <a:pt x="102" y="905"/>
                    <a:pt x="111" y="905"/>
                  </a:cubicBezTo>
                  <a:cubicBezTo>
                    <a:pt x="156" y="905"/>
                    <a:pt x="197" y="872"/>
                    <a:pt x="207" y="828"/>
                  </a:cubicBezTo>
                  <a:cubicBezTo>
                    <a:pt x="325" y="320"/>
                    <a:pt x="635" y="199"/>
                    <a:pt x="649" y="194"/>
                  </a:cubicBezTo>
                  <a:cubicBezTo>
                    <a:pt x="758" y="151"/>
                    <a:pt x="717" y="0"/>
                    <a:pt x="6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8346157" y="3830835"/>
              <a:ext cx="46793" cy="49528"/>
            </a:xfrm>
            <a:custGeom>
              <a:rect b="b" l="l" r="r" t="t"/>
              <a:pathLst>
                <a:path extrusionOk="0" h="851" w="804">
                  <a:moveTo>
                    <a:pt x="693" y="1"/>
                  </a:moveTo>
                  <a:cubicBezTo>
                    <a:pt x="685" y="1"/>
                    <a:pt x="677" y="2"/>
                    <a:pt x="669" y="3"/>
                  </a:cubicBezTo>
                  <a:cubicBezTo>
                    <a:pt x="651" y="7"/>
                    <a:pt x="230" y="113"/>
                    <a:pt x="24" y="718"/>
                  </a:cubicBezTo>
                  <a:cubicBezTo>
                    <a:pt x="1" y="782"/>
                    <a:pt x="48" y="850"/>
                    <a:pt x="117" y="850"/>
                  </a:cubicBezTo>
                  <a:cubicBezTo>
                    <a:pt x="160" y="850"/>
                    <a:pt x="198" y="822"/>
                    <a:pt x="212" y="782"/>
                  </a:cubicBezTo>
                  <a:cubicBezTo>
                    <a:pt x="381" y="290"/>
                    <a:pt x="700" y="202"/>
                    <a:pt x="717" y="197"/>
                  </a:cubicBezTo>
                  <a:cubicBezTo>
                    <a:pt x="771" y="184"/>
                    <a:pt x="804" y="130"/>
                    <a:pt x="790" y="77"/>
                  </a:cubicBezTo>
                  <a:cubicBezTo>
                    <a:pt x="779" y="31"/>
                    <a:pt x="738" y="1"/>
                    <a:pt x="693" y="1"/>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8353897" y="3886939"/>
              <a:ext cx="48131" cy="49470"/>
            </a:xfrm>
            <a:custGeom>
              <a:rect b="b" l="l" r="r" t="t"/>
              <a:pathLst>
                <a:path extrusionOk="0" h="850" w="827">
                  <a:moveTo>
                    <a:pt x="688" y="0"/>
                  </a:moveTo>
                  <a:cubicBezTo>
                    <a:pt x="680" y="0"/>
                    <a:pt x="672" y="1"/>
                    <a:pt x="664" y="3"/>
                  </a:cubicBezTo>
                  <a:cubicBezTo>
                    <a:pt x="646" y="6"/>
                    <a:pt x="225" y="112"/>
                    <a:pt x="19" y="717"/>
                  </a:cubicBezTo>
                  <a:cubicBezTo>
                    <a:pt x="1" y="769"/>
                    <a:pt x="27" y="825"/>
                    <a:pt x="79" y="843"/>
                  </a:cubicBezTo>
                  <a:cubicBezTo>
                    <a:pt x="89" y="846"/>
                    <a:pt x="101" y="848"/>
                    <a:pt x="112" y="849"/>
                  </a:cubicBezTo>
                  <a:cubicBezTo>
                    <a:pt x="155" y="849"/>
                    <a:pt x="192" y="822"/>
                    <a:pt x="207" y="781"/>
                  </a:cubicBezTo>
                  <a:cubicBezTo>
                    <a:pt x="376" y="289"/>
                    <a:pt x="695" y="201"/>
                    <a:pt x="712" y="196"/>
                  </a:cubicBezTo>
                  <a:cubicBezTo>
                    <a:pt x="826" y="164"/>
                    <a:pt x="795" y="0"/>
                    <a:pt x="6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8277075" y="3884261"/>
              <a:ext cx="48248" cy="49470"/>
            </a:xfrm>
            <a:custGeom>
              <a:rect b="b" l="l" r="r" t="t"/>
              <a:pathLst>
                <a:path extrusionOk="0" h="850" w="829">
                  <a:moveTo>
                    <a:pt x="688" y="0"/>
                  </a:moveTo>
                  <a:cubicBezTo>
                    <a:pt x="681" y="0"/>
                    <a:pt x="673" y="1"/>
                    <a:pt x="665" y="3"/>
                  </a:cubicBezTo>
                  <a:cubicBezTo>
                    <a:pt x="647" y="8"/>
                    <a:pt x="227" y="114"/>
                    <a:pt x="18" y="717"/>
                  </a:cubicBezTo>
                  <a:cubicBezTo>
                    <a:pt x="0" y="769"/>
                    <a:pt x="28" y="827"/>
                    <a:pt x="81" y="845"/>
                  </a:cubicBezTo>
                  <a:cubicBezTo>
                    <a:pt x="91" y="848"/>
                    <a:pt x="102" y="850"/>
                    <a:pt x="113" y="850"/>
                  </a:cubicBezTo>
                  <a:cubicBezTo>
                    <a:pt x="156" y="850"/>
                    <a:pt x="194" y="823"/>
                    <a:pt x="208" y="782"/>
                  </a:cubicBezTo>
                  <a:cubicBezTo>
                    <a:pt x="377" y="289"/>
                    <a:pt x="697" y="201"/>
                    <a:pt x="713" y="198"/>
                  </a:cubicBezTo>
                  <a:cubicBezTo>
                    <a:pt x="828" y="164"/>
                    <a:pt x="796" y="0"/>
                    <a:pt x="6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8291916" y="3937630"/>
              <a:ext cx="48364" cy="49470"/>
            </a:xfrm>
            <a:custGeom>
              <a:rect b="b" l="l" r="r" t="t"/>
              <a:pathLst>
                <a:path extrusionOk="0" h="850" w="831">
                  <a:moveTo>
                    <a:pt x="692" y="1"/>
                  </a:moveTo>
                  <a:cubicBezTo>
                    <a:pt x="685" y="1"/>
                    <a:pt x="677" y="1"/>
                    <a:pt x="669" y="3"/>
                  </a:cubicBezTo>
                  <a:cubicBezTo>
                    <a:pt x="651" y="8"/>
                    <a:pt x="230" y="114"/>
                    <a:pt x="22" y="717"/>
                  </a:cubicBezTo>
                  <a:cubicBezTo>
                    <a:pt x="1" y="783"/>
                    <a:pt x="48" y="850"/>
                    <a:pt x="117" y="850"/>
                  </a:cubicBezTo>
                  <a:cubicBezTo>
                    <a:pt x="160" y="850"/>
                    <a:pt x="198" y="822"/>
                    <a:pt x="212" y="783"/>
                  </a:cubicBezTo>
                  <a:cubicBezTo>
                    <a:pt x="381" y="290"/>
                    <a:pt x="700" y="201"/>
                    <a:pt x="717" y="198"/>
                  </a:cubicBezTo>
                  <a:cubicBezTo>
                    <a:pt x="830" y="164"/>
                    <a:pt x="800" y="1"/>
                    <a:pt x="6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8225394" y="3969407"/>
              <a:ext cx="48364" cy="49470"/>
            </a:xfrm>
            <a:custGeom>
              <a:rect b="b" l="l" r="r" t="t"/>
              <a:pathLst>
                <a:path extrusionOk="0" h="850" w="831">
                  <a:moveTo>
                    <a:pt x="692" y="0"/>
                  </a:moveTo>
                  <a:cubicBezTo>
                    <a:pt x="684" y="0"/>
                    <a:pt x="677" y="1"/>
                    <a:pt x="669" y="2"/>
                  </a:cubicBezTo>
                  <a:cubicBezTo>
                    <a:pt x="651" y="7"/>
                    <a:pt x="230" y="114"/>
                    <a:pt x="22" y="717"/>
                  </a:cubicBezTo>
                  <a:cubicBezTo>
                    <a:pt x="1" y="782"/>
                    <a:pt x="48" y="849"/>
                    <a:pt x="117" y="849"/>
                  </a:cubicBezTo>
                  <a:cubicBezTo>
                    <a:pt x="160" y="849"/>
                    <a:pt x="197" y="821"/>
                    <a:pt x="212" y="782"/>
                  </a:cubicBezTo>
                  <a:cubicBezTo>
                    <a:pt x="381" y="289"/>
                    <a:pt x="700" y="201"/>
                    <a:pt x="716" y="197"/>
                  </a:cubicBezTo>
                  <a:cubicBezTo>
                    <a:pt x="830" y="164"/>
                    <a:pt x="800" y="0"/>
                    <a:pt x="6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8409768" y="3830893"/>
              <a:ext cx="51740" cy="44523"/>
            </a:xfrm>
            <a:custGeom>
              <a:rect b="b" l="l" r="r" t="t"/>
              <a:pathLst>
                <a:path extrusionOk="0" h="765" w="889">
                  <a:moveTo>
                    <a:pt x="783" y="0"/>
                  </a:moveTo>
                  <a:cubicBezTo>
                    <a:pt x="780" y="0"/>
                    <a:pt x="777" y="1"/>
                    <a:pt x="774" y="1"/>
                  </a:cubicBezTo>
                  <a:cubicBezTo>
                    <a:pt x="756" y="2"/>
                    <a:pt x="323" y="50"/>
                    <a:pt x="35" y="620"/>
                  </a:cubicBezTo>
                  <a:cubicBezTo>
                    <a:pt x="0" y="686"/>
                    <a:pt x="48" y="764"/>
                    <a:pt x="123" y="764"/>
                  </a:cubicBezTo>
                  <a:cubicBezTo>
                    <a:pt x="161" y="764"/>
                    <a:pt x="195" y="743"/>
                    <a:pt x="212" y="710"/>
                  </a:cubicBezTo>
                  <a:cubicBezTo>
                    <a:pt x="448" y="245"/>
                    <a:pt x="779" y="202"/>
                    <a:pt x="793" y="201"/>
                  </a:cubicBezTo>
                  <a:cubicBezTo>
                    <a:pt x="847" y="194"/>
                    <a:pt x="888" y="147"/>
                    <a:pt x="882" y="91"/>
                  </a:cubicBezTo>
                  <a:cubicBezTo>
                    <a:pt x="879" y="40"/>
                    <a:pt x="835" y="0"/>
                    <a:pt x="783"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8432175" y="3779445"/>
              <a:ext cx="57618" cy="36550"/>
            </a:xfrm>
            <a:custGeom>
              <a:rect b="b" l="l" r="r" t="t"/>
              <a:pathLst>
                <a:path extrusionOk="0" h="628" w="990">
                  <a:moveTo>
                    <a:pt x="859" y="0"/>
                  </a:moveTo>
                  <a:cubicBezTo>
                    <a:pt x="746" y="0"/>
                    <a:pt x="383" y="39"/>
                    <a:pt x="51" y="467"/>
                  </a:cubicBezTo>
                  <a:cubicBezTo>
                    <a:pt x="0" y="533"/>
                    <a:pt x="46" y="628"/>
                    <a:pt x="130" y="628"/>
                  </a:cubicBezTo>
                  <a:cubicBezTo>
                    <a:pt x="161" y="628"/>
                    <a:pt x="189" y="613"/>
                    <a:pt x="208" y="588"/>
                  </a:cubicBezTo>
                  <a:cubicBezTo>
                    <a:pt x="492" y="225"/>
                    <a:pt x="785" y="200"/>
                    <a:pt x="858" y="200"/>
                  </a:cubicBezTo>
                  <a:cubicBezTo>
                    <a:pt x="868" y="200"/>
                    <a:pt x="873" y="200"/>
                    <a:pt x="875" y="200"/>
                  </a:cubicBezTo>
                  <a:cubicBezTo>
                    <a:pt x="877" y="200"/>
                    <a:pt x="879" y="200"/>
                    <a:pt x="882" y="200"/>
                  </a:cubicBezTo>
                  <a:cubicBezTo>
                    <a:pt x="934" y="200"/>
                    <a:pt x="979" y="162"/>
                    <a:pt x="985" y="110"/>
                  </a:cubicBezTo>
                  <a:cubicBezTo>
                    <a:pt x="990" y="56"/>
                    <a:pt x="949" y="7"/>
                    <a:pt x="895" y="2"/>
                  </a:cubicBezTo>
                  <a:cubicBezTo>
                    <a:pt x="892" y="2"/>
                    <a:pt x="880" y="0"/>
                    <a:pt x="859"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8144789" y="4542203"/>
              <a:ext cx="36317" cy="57094"/>
            </a:xfrm>
            <a:custGeom>
              <a:rect b="b" l="l" r="r" t="t"/>
              <a:pathLst>
                <a:path extrusionOk="0" h="981" w="624">
                  <a:moveTo>
                    <a:pt x="480" y="1"/>
                  </a:moveTo>
                  <a:cubicBezTo>
                    <a:pt x="465" y="1"/>
                    <a:pt x="449" y="4"/>
                    <a:pt x="432" y="13"/>
                  </a:cubicBezTo>
                  <a:cubicBezTo>
                    <a:pt x="418" y="21"/>
                    <a:pt x="39" y="237"/>
                    <a:pt x="3" y="874"/>
                  </a:cubicBezTo>
                  <a:cubicBezTo>
                    <a:pt x="0" y="930"/>
                    <a:pt x="41" y="977"/>
                    <a:pt x="97" y="981"/>
                  </a:cubicBezTo>
                  <a:lnTo>
                    <a:pt x="102" y="981"/>
                  </a:lnTo>
                  <a:cubicBezTo>
                    <a:pt x="156" y="981"/>
                    <a:pt x="198" y="940"/>
                    <a:pt x="201" y="886"/>
                  </a:cubicBezTo>
                  <a:cubicBezTo>
                    <a:pt x="233" y="365"/>
                    <a:pt x="518" y="194"/>
                    <a:pt x="531" y="186"/>
                  </a:cubicBezTo>
                  <a:cubicBezTo>
                    <a:pt x="623" y="129"/>
                    <a:pt x="569" y="1"/>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8085834" y="4544356"/>
              <a:ext cx="36491" cy="57152"/>
            </a:xfrm>
            <a:custGeom>
              <a:rect b="b" l="l" r="r" t="t"/>
              <a:pathLst>
                <a:path extrusionOk="0" h="982" w="627">
                  <a:moveTo>
                    <a:pt x="484" y="0"/>
                  </a:moveTo>
                  <a:cubicBezTo>
                    <a:pt x="468" y="0"/>
                    <a:pt x="452" y="4"/>
                    <a:pt x="435" y="13"/>
                  </a:cubicBezTo>
                  <a:cubicBezTo>
                    <a:pt x="418" y="21"/>
                    <a:pt x="40" y="238"/>
                    <a:pt x="4" y="875"/>
                  </a:cubicBezTo>
                  <a:cubicBezTo>
                    <a:pt x="1" y="931"/>
                    <a:pt x="43" y="976"/>
                    <a:pt x="97" y="981"/>
                  </a:cubicBezTo>
                  <a:lnTo>
                    <a:pt x="104" y="981"/>
                  </a:lnTo>
                  <a:cubicBezTo>
                    <a:pt x="156" y="981"/>
                    <a:pt x="201" y="939"/>
                    <a:pt x="204" y="886"/>
                  </a:cubicBezTo>
                  <a:cubicBezTo>
                    <a:pt x="233" y="365"/>
                    <a:pt x="520" y="195"/>
                    <a:pt x="531" y="187"/>
                  </a:cubicBezTo>
                  <a:cubicBezTo>
                    <a:pt x="626" y="130"/>
                    <a:pt x="572" y="0"/>
                    <a:pt x="4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8103584" y="4603312"/>
              <a:ext cx="36317" cy="56978"/>
            </a:xfrm>
            <a:custGeom>
              <a:rect b="b" l="l" r="r" t="t"/>
              <a:pathLst>
                <a:path extrusionOk="0" h="979" w="624">
                  <a:moveTo>
                    <a:pt x="482" y="0"/>
                  </a:moveTo>
                  <a:cubicBezTo>
                    <a:pt x="467" y="0"/>
                    <a:pt x="451" y="4"/>
                    <a:pt x="434" y="13"/>
                  </a:cubicBezTo>
                  <a:cubicBezTo>
                    <a:pt x="418" y="21"/>
                    <a:pt x="41" y="237"/>
                    <a:pt x="4" y="874"/>
                  </a:cubicBezTo>
                  <a:cubicBezTo>
                    <a:pt x="0" y="930"/>
                    <a:pt x="43" y="976"/>
                    <a:pt x="97" y="979"/>
                  </a:cubicBezTo>
                  <a:lnTo>
                    <a:pt x="104" y="979"/>
                  </a:lnTo>
                  <a:cubicBezTo>
                    <a:pt x="105" y="979"/>
                    <a:pt x="106" y="979"/>
                    <a:pt x="107" y="979"/>
                  </a:cubicBezTo>
                  <a:cubicBezTo>
                    <a:pt x="158" y="979"/>
                    <a:pt x="200" y="937"/>
                    <a:pt x="204" y="886"/>
                  </a:cubicBezTo>
                  <a:cubicBezTo>
                    <a:pt x="233" y="365"/>
                    <a:pt x="520" y="193"/>
                    <a:pt x="531" y="186"/>
                  </a:cubicBezTo>
                  <a:cubicBezTo>
                    <a:pt x="623" y="129"/>
                    <a:pt x="570" y="0"/>
                    <a:pt x="4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8068782" y="4676584"/>
              <a:ext cx="30148" cy="61925"/>
            </a:xfrm>
            <a:custGeom>
              <a:rect b="b" l="l" r="r" t="t"/>
              <a:pathLst>
                <a:path extrusionOk="0" h="1064" w="518">
                  <a:moveTo>
                    <a:pt x="374" y="0"/>
                  </a:moveTo>
                  <a:cubicBezTo>
                    <a:pt x="349" y="0"/>
                    <a:pt x="324" y="10"/>
                    <a:pt x="302" y="34"/>
                  </a:cubicBezTo>
                  <a:cubicBezTo>
                    <a:pt x="291" y="49"/>
                    <a:pt x="1" y="373"/>
                    <a:pt x="168" y="989"/>
                  </a:cubicBezTo>
                  <a:cubicBezTo>
                    <a:pt x="179" y="1034"/>
                    <a:pt x="218" y="1063"/>
                    <a:pt x="264" y="1063"/>
                  </a:cubicBezTo>
                  <a:cubicBezTo>
                    <a:pt x="272" y="1063"/>
                    <a:pt x="281" y="1061"/>
                    <a:pt x="289" y="1060"/>
                  </a:cubicBezTo>
                  <a:cubicBezTo>
                    <a:pt x="343" y="1045"/>
                    <a:pt x="374" y="991"/>
                    <a:pt x="359" y="937"/>
                  </a:cubicBezTo>
                  <a:cubicBezTo>
                    <a:pt x="225" y="436"/>
                    <a:pt x="440" y="182"/>
                    <a:pt x="449" y="170"/>
                  </a:cubicBezTo>
                  <a:cubicBezTo>
                    <a:pt x="517" y="96"/>
                    <a:pt x="450" y="0"/>
                    <a:pt x="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8044454" y="4630724"/>
              <a:ext cx="31777" cy="61052"/>
            </a:xfrm>
            <a:custGeom>
              <a:rect b="b" l="l" r="r" t="t"/>
              <a:pathLst>
                <a:path extrusionOk="0" h="1049" w="546">
                  <a:moveTo>
                    <a:pt x="401" y="1"/>
                  </a:moveTo>
                  <a:cubicBezTo>
                    <a:pt x="379" y="1"/>
                    <a:pt x="356" y="9"/>
                    <a:pt x="335" y="28"/>
                  </a:cubicBezTo>
                  <a:cubicBezTo>
                    <a:pt x="322" y="41"/>
                    <a:pt x="1" y="334"/>
                    <a:pt x="107" y="965"/>
                  </a:cubicBezTo>
                  <a:cubicBezTo>
                    <a:pt x="114" y="1012"/>
                    <a:pt x="157" y="1048"/>
                    <a:pt x="206" y="1048"/>
                  </a:cubicBezTo>
                  <a:cubicBezTo>
                    <a:pt x="211" y="1048"/>
                    <a:pt x="217" y="1047"/>
                    <a:pt x="222" y="1047"/>
                  </a:cubicBezTo>
                  <a:cubicBezTo>
                    <a:pt x="278" y="1037"/>
                    <a:pt x="314" y="986"/>
                    <a:pt x="304" y="932"/>
                  </a:cubicBezTo>
                  <a:cubicBezTo>
                    <a:pt x="217" y="418"/>
                    <a:pt x="456" y="189"/>
                    <a:pt x="468" y="177"/>
                  </a:cubicBezTo>
                  <a:cubicBezTo>
                    <a:pt x="546" y="107"/>
                    <a:pt x="481" y="1"/>
                    <a:pt x="4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8968767" y="4526256"/>
              <a:ext cx="227155" cy="784012"/>
            </a:xfrm>
            <a:custGeom>
              <a:rect b="b" l="l" r="r" t="t"/>
              <a:pathLst>
                <a:path extrusionOk="0" h="13471" w="3903">
                  <a:moveTo>
                    <a:pt x="2190" y="1940"/>
                  </a:moveTo>
                  <a:cubicBezTo>
                    <a:pt x="2278" y="1940"/>
                    <a:pt x="2357" y="1954"/>
                    <a:pt x="2420" y="1982"/>
                  </a:cubicBezTo>
                  <a:cubicBezTo>
                    <a:pt x="2469" y="2003"/>
                    <a:pt x="2465" y="2018"/>
                    <a:pt x="2461" y="2028"/>
                  </a:cubicBezTo>
                  <a:cubicBezTo>
                    <a:pt x="2435" y="2104"/>
                    <a:pt x="2275" y="2213"/>
                    <a:pt x="2112" y="2213"/>
                  </a:cubicBezTo>
                  <a:cubicBezTo>
                    <a:pt x="2086" y="2213"/>
                    <a:pt x="2060" y="2211"/>
                    <a:pt x="2035" y="2205"/>
                  </a:cubicBezTo>
                  <a:cubicBezTo>
                    <a:pt x="1941" y="2182"/>
                    <a:pt x="1873" y="2115"/>
                    <a:pt x="1830" y="2010"/>
                  </a:cubicBezTo>
                  <a:cubicBezTo>
                    <a:pt x="1954" y="1963"/>
                    <a:pt x="2079" y="1940"/>
                    <a:pt x="2190" y="1940"/>
                  </a:cubicBezTo>
                  <a:close/>
                  <a:moveTo>
                    <a:pt x="1787" y="3603"/>
                  </a:moveTo>
                  <a:cubicBezTo>
                    <a:pt x="1852" y="3603"/>
                    <a:pt x="1917" y="3613"/>
                    <a:pt x="1977" y="3633"/>
                  </a:cubicBezTo>
                  <a:cubicBezTo>
                    <a:pt x="2053" y="3661"/>
                    <a:pt x="2048" y="3700"/>
                    <a:pt x="2046" y="3718"/>
                  </a:cubicBezTo>
                  <a:cubicBezTo>
                    <a:pt x="2036" y="3797"/>
                    <a:pt x="1940" y="3895"/>
                    <a:pt x="1817" y="3910"/>
                  </a:cubicBezTo>
                  <a:cubicBezTo>
                    <a:pt x="1806" y="3911"/>
                    <a:pt x="1796" y="3912"/>
                    <a:pt x="1785" y="3912"/>
                  </a:cubicBezTo>
                  <a:cubicBezTo>
                    <a:pt x="1664" y="3912"/>
                    <a:pt x="1551" y="3833"/>
                    <a:pt x="1450" y="3687"/>
                  </a:cubicBezTo>
                  <a:cubicBezTo>
                    <a:pt x="1558" y="3632"/>
                    <a:pt x="1674" y="3603"/>
                    <a:pt x="1787" y="3603"/>
                  </a:cubicBezTo>
                  <a:close/>
                  <a:moveTo>
                    <a:pt x="1483" y="5281"/>
                  </a:moveTo>
                  <a:cubicBezTo>
                    <a:pt x="1495" y="5281"/>
                    <a:pt x="1507" y="5281"/>
                    <a:pt x="1519" y="5282"/>
                  </a:cubicBezTo>
                  <a:cubicBezTo>
                    <a:pt x="1707" y="5300"/>
                    <a:pt x="1809" y="5415"/>
                    <a:pt x="1825" y="5521"/>
                  </a:cubicBezTo>
                  <a:cubicBezTo>
                    <a:pt x="1832" y="5562"/>
                    <a:pt x="1823" y="5610"/>
                    <a:pt x="1794" y="5623"/>
                  </a:cubicBezTo>
                  <a:cubicBezTo>
                    <a:pt x="1786" y="5626"/>
                    <a:pt x="1777" y="5628"/>
                    <a:pt x="1765" y="5628"/>
                  </a:cubicBezTo>
                  <a:cubicBezTo>
                    <a:pt x="1695" y="5628"/>
                    <a:pt x="1548" y="5560"/>
                    <a:pt x="1336" y="5305"/>
                  </a:cubicBezTo>
                  <a:lnTo>
                    <a:pt x="1336" y="5305"/>
                  </a:lnTo>
                  <a:cubicBezTo>
                    <a:pt x="1384" y="5289"/>
                    <a:pt x="1433" y="5281"/>
                    <a:pt x="1483" y="5281"/>
                  </a:cubicBezTo>
                  <a:close/>
                  <a:moveTo>
                    <a:pt x="1166" y="6997"/>
                  </a:moveTo>
                  <a:cubicBezTo>
                    <a:pt x="1209" y="6997"/>
                    <a:pt x="1248" y="7010"/>
                    <a:pt x="1273" y="7048"/>
                  </a:cubicBezTo>
                  <a:cubicBezTo>
                    <a:pt x="1322" y="7127"/>
                    <a:pt x="1294" y="7272"/>
                    <a:pt x="1214" y="7341"/>
                  </a:cubicBezTo>
                  <a:cubicBezTo>
                    <a:pt x="1180" y="7371"/>
                    <a:pt x="1139" y="7386"/>
                    <a:pt x="1093" y="7386"/>
                  </a:cubicBezTo>
                  <a:cubicBezTo>
                    <a:pt x="1010" y="7386"/>
                    <a:pt x="910" y="7338"/>
                    <a:pt x="800" y="7243"/>
                  </a:cubicBezTo>
                  <a:cubicBezTo>
                    <a:pt x="795" y="7238"/>
                    <a:pt x="790" y="7233"/>
                    <a:pt x="785" y="7230"/>
                  </a:cubicBezTo>
                  <a:cubicBezTo>
                    <a:pt x="860" y="7137"/>
                    <a:pt x="936" y="7069"/>
                    <a:pt x="1001" y="7040"/>
                  </a:cubicBezTo>
                  <a:cubicBezTo>
                    <a:pt x="1045" y="7020"/>
                    <a:pt x="1109" y="6997"/>
                    <a:pt x="1166" y="6997"/>
                  </a:cubicBezTo>
                  <a:close/>
                  <a:moveTo>
                    <a:pt x="1083" y="9109"/>
                  </a:moveTo>
                  <a:cubicBezTo>
                    <a:pt x="1183" y="9109"/>
                    <a:pt x="1239" y="9169"/>
                    <a:pt x="1263" y="9200"/>
                  </a:cubicBezTo>
                  <a:cubicBezTo>
                    <a:pt x="1321" y="9277"/>
                    <a:pt x="1329" y="9382"/>
                    <a:pt x="1280" y="9449"/>
                  </a:cubicBezTo>
                  <a:cubicBezTo>
                    <a:pt x="1236" y="9510"/>
                    <a:pt x="1151" y="9540"/>
                    <a:pt x="1038" y="9540"/>
                  </a:cubicBezTo>
                  <a:cubicBezTo>
                    <a:pt x="935" y="9540"/>
                    <a:pt x="809" y="9515"/>
                    <a:pt x="667" y="9466"/>
                  </a:cubicBezTo>
                  <a:cubicBezTo>
                    <a:pt x="660" y="9464"/>
                    <a:pt x="654" y="9461"/>
                    <a:pt x="647" y="9459"/>
                  </a:cubicBezTo>
                  <a:cubicBezTo>
                    <a:pt x="759" y="9289"/>
                    <a:pt x="877" y="9168"/>
                    <a:pt x="981" y="9128"/>
                  </a:cubicBezTo>
                  <a:cubicBezTo>
                    <a:pt x="1020" y="9115"/>
                    <a:pt x="1053" y="9109"/>
                    <a:pt x="1083" y="9109"/>
                  </a:cubicBezTo>
                  <a:close/>
                  <a:moveTo>
                    <a:pt x="926" y="10898"/>
                  </a:moveTo>
                  <a:cubicBezTo>
                    <a:pt x="1050" y="10898"/>
                    <a:pt x="1167" y="10961"/>
                    <a:pt x="1237" y="11068"/>
                  </a:cubicBezTo>
                  <a:cubicBezTo>
                    <a:pt x="1298" y="11161"/>
                    <a:pt x="1306" y="11264"/>
                    <a:pt x="1260" y="11336"/>
                  </a:cubicBezTo>
                  <a:cubicBezTo>
                    <a:pt x="1203" y="11424"/>
                    <a:pt x="1073" y="11469"/>
                    <a:pt x="893" y="11469"/>
                  </a:cubicBezTo>
                  <a:cubicBezTo>
                    <a:pt x="830" y="11469"/>
                    <a:pt x="761" y="11463"/>
                    <a:pt x="687" y="11452"/>
                  </a:cubicBezTo>
                  <a:cubicBezTo>
                    <a:pt x="608" y="11443"/>
                    <a:pt x="534" y="11415"/>
                    <a:pt x="469" y="11372"/>
                  </a:cubicBezTo>
                  <a:cubicBezTo>
                    <a:pt x="485" y="11318"/>
                    <a:pt x="505" y="11267"/>
                    <a:pt x="529" y="11217"/>
                  </a:cubicBezTo>
                  <a:cubicBezTo>
                    <a:pt x="588" y="11089"/>
                    <a:pt x="695" y="10930"/>
                    <a:pt x="868" y="10902"/>
                  </a:cubicBezTo>
                  <a:cubicBezTo>
                    <a:pt x="888" y="10899"/>
                    <a:pt x="907" y="10898"/>
                    <a:pt x="926" y="10898"/>
                  </a:cubicBezTo>
                  <a:close/>
                  <a:moveTo>
                    <a:pt x="3082" y="1"/>
                  </a:moveTo>
                  <a:cubicBezTo>
                    <a:pt x="2819" y="1"/>
                    <a:pt x="2520" y="49"/>
                    <a:pt x="2256" y="210"/>
                  </a:cubicBezTo>
                  <a:cubicBezTo>
                    <a:pt x="1902" y="427"/>
                    <a:pt x="1681" y="803"/>
                    <a:pt x="1602" y="1327"/>
                  </a:cubicBezTo>
                  <a:cubicBezTo>
                    <a:pt x="1566" y="1569"/>
                    <a:pt x="1568" y="1758"/>
                    <a:pt x="1592" y="1903"/>
                  </a:cubicBezTo>
                  <a:cubicBezTo>
                    <a:pt x="1506" y="1951"/>
                    <a:pt x="1425" y="2010"/>
                    <a:pt x="1352" y="2077"/>
                  </a:cubicBezTo>
                  <a:cubicBezTo>
                    <a:pt x="1147" y="2267"/>
                    <a:pt x="842" y="2694"/>
                    <a:pt x="1098" y="3418"/>
                  </a:cubicBezTo>
                  <a:cubicBezTo>
                    <a:pt x="1122" y="3489"/>
                    <a:pt x="1150" y="3558"/>
                    <a:pt x="1183" y="3625"/>
                  </a:cubicBezTo>
                  <a:cubicBezTo>
                    <a:pt x="1108" y="3685"/>
                    <a:pt x="1040" y="3756"/>
                    <a:pt x="983" y="3834"/>
                  </a:cubicBezTo>
                  <a:cubicBezTo>
                    <a:pt x="690" y="4234"/>
                    <a:pt x="711" y="4748"/>
                    <a:pt x="1031" y="5232"/>
                  </a:cubicBezTo>
                  <a:cubicBezTo>
                    <a:pt x="770" y="5392"/>
                    <a:pt x="526" y="5674"/>
                    <a:pt x="387" y="6001"/>
                  </a:cubicBezTo>
                  <a:cubicBezTo>
                    <a:pt x="189" y="6467"/>
                    <a:pt x="239" y="6909"/>
                    <a:pt x="521" y="7246"/>
                  </a:cubicBezTo>
                  <a:cubicBezTo>
                    <a:pt x="239" y="7654"/>
                    <a:pt x="0" y="8290"/>
                    <a:pt x="23" y="8801"/>
                  </a:cubicBezTo>
                  <a:cubicBezTo>
                    <a:pt x="38" y="9133"/>
                    <a:pt x="158" y="9384"/>
                    <a:pt x="374" y="9539"/>
                  </a:cubicBezTo>
                  <a:cubicBezTo>
                    <a:pt x="151" y="9960"/>
                    <a:pt x="0" y="10514"/>
                    <a:pt x="41" y="10930"/>
                  </a:cubicBezTo>
                  <a:cubicBezTo>
                    <a:pt x="61" y="11145"/>
                    <a:pt x="131" y="11318"/>
                    <a:pt x="246" y="11441"/>
                  </a:cubicBezTo>
                  <a:cubicBezTo>
                    <a:pt x="138" y="11941"/>
                    <a:pt x="235" y="12561"/>
                    <a:pt x="510" y="13007"/>
                  </a:cubicBezTo>
                  <a:cubicBezTo>
                    <a:pt x="688" y="13295"/>
                    <a:pt x="1042" y="13459"/>
                    <a:pt x="1506" y="13470"/>
                  </a:cubicBezTo>
                  <a:lnTo>
                    <a:pt x="1560" y="13470"/>
                  </a:lnTo>
                  <a:cubicBezTo>
                    <a:pt x="2326" y="13470"/>
                    <a:pt x="3186" y="13082"/>
                    <a:pt x="3535" y="12576"/>
                  </a:cubicBezTo>
                  <a:cubicBezTo>
                    <a:pt x="3579" y="12499"/>
                    <a:pt x="3514" y="12425"/>
                    <a:pt x="3446" y="12425"/>
                  </a:cubicBezTo>
                  <a:cubicBezTo>
                    <a:pt x="3420" y="12425"/>
                    <a:pt x="3393" y="12437"/>
                    <a:pt x="3371" y="12463"/>
                  </a:cubicBezTo>
                  <a:cubicBezTo>
                    <a:pt x="3057" y="12918"/>
                    <a:pt x="2244" y="13273"/>
                    <a:pt x="1547" y="13273"/>
                  </a:cubicBezTo>
                  <a:cubicBezTo>
                    <a:pt x="1534" y="13273"/>
                    <a:pt x="1521" y="13272"/>
                    <a:pt x="1509" y="13272"/>
                  </a:cubicBezTo>
                  <a:cubicBezTo>
                    <a:pt x="1232" y="13266"/>
                    <a:pt x="860" y="13197"/>
                    <a:pt x="678" y="12904"/>
                  </a:cubicBezTo>
                  <a:cubicBezTo>
                    <a:pt x="429" y="12501"/>
                    <a:pt x="362" y="11985"/>
                    <a:pt x="425" y="11580"/>
                  </a:cubicBezTo>
                  <a:lnTo>
                    <a:pt x="425" y="11580"/>
                  </a:lnTo>
                  <a:cubicBezTo>
                    <a:pt x="497" y="11616"/>
                    <a:pt x="575" y="11641"/>
                    <a:pt x="656" y="11652"/>
                  </a:cubicBezTo>
                  <a:cubicBezTo>
                    <a:pt x="743" y="11666"/>
                    <a:pt x="822" y="11672"/>
                    <a:pt x="892" y="11672"/>
                  </a:cubicBezTo>
                  <a:cubicBezTo>
                    <a:pt x="1225" y="11672"/>
                    <a:pt x="1367" y="11538"/>
                    <a:pt x="1425" y="11448"/>
                  </a:cubicBezTo>
                  <a:cubicBezTo>
                    <a:pt x="1515" y="11308"/>
                    <a:pt x="1506" y="11122"/>
                    <a:pt x="1402" y="10961"/>
                  </a:cubicBezTo>
                  <a:cubicBezTo>
                    <a:pt x="1296" y="10797"/>
                    <a:pt x="1115" y="10700"/>
                    <a:pt x="924" y="10700"/>
                  </a:cubicBezTo>
                  <a:cubicBezTo>
                    <a:pt x="894" y="10700"/>
                    <a:pt x="864" y="10702"/>
                    <a:pt x="834" y="10707"/>
                  </a:cubicBezTo>
                  <a:cubicBezTo>
                    <a:pt x="628" y="10740"/>
                    <a:pt x="457" y="10889"/>
                    <a:pt x="344" y="11136"/>
                  </a:cubicBezTo>
                  <a:cubicBezTo>
                    <a:pt x="334" y="11158"/>
                    <a:pt x="325" y="11179"/>
                    <a:pt x="316" y="11200"/>
                  </a:cubicBezTo>
                  <a:cubicBezTo>
                    <a:pt x="272" y="11110"/>
                    <a:pt x="246" y="11012"/>
                    <a:pt x="238" y="10910"/>
                  </a:cubicBezTo>
                  <a:cubicBezTo>
                    <a:pt x="200" y="10519"/>
                    <a:pt x="348" y="10011"/>
                    <a:pt x="546" y="9636"/>
                  </a:cubicBezTo>
                  <a:cubicBezTo>
                    <a:pt x="562" y="9643"/>
                    <a:pt x="582" y="9649"/>
                    <a:pt x="600" y="9656"/>
                  </a:cubicBezTo>
                  <a:cubicBezTo>
                    <a:pt x="778" y="9718"/>
                    <a:pt x="922" y="9742"/>
                    <a:pt x="1037" y="9742"/>
                  </a:cubicBezTo>
                  <a:cubicBezTo>
                    <a:pt x="1269" y="9742"/>
                    <a:pt x="1385" y="9644"/>
                    <a:pt x="1440" y="9569"/>
                  </a:cubicBezTo>
                  <a:cubicBezTo>
                    <a:pt x="1540" y="9431"/>
                    <a:pt x="1533" y="9231"/>
                    <a:pt x="1422" y="9082"/>
                  </a:cubicBezTo>
                  <a:cubicBezTo>
                    <a:pt x="1339" y="8971"/>
                    <a:pt x="1217" y="8912"/>
                    <a:pt x="1084" y="8912"/>
                  </a:cubicBezTo>
                  <a:cubicBezTo>
                    <a:pt x="1029" y="8912"/>
                    <a:pt x="971" y="8923"/>
                    <a:pt x="914" y="8943"/>
                  </a:cubicBezTo>
                  <a:cubicBezTo>
                    <a:pt x="764" y="8997"/>
                    <a:pt x="611" y="9153"/>
                    <a:pt x="474" y="9366"/>
                  </a:cubicBezTo>
                  <a:cubicBezTo>
                    <a:pt x="318" y="9243"/>
                    <a:pt x="233" y="9051"/>
                    <a:pt x="221" y="8792"/>
                  </a:cubicBezTo>
                  <a:cubicBezTo>
                    <a:pt x="202" y="8334"/>
                    <a:pt x="425" y="7761"/>
                    <a:pt x="664" y="7394"/>
                  </a:cubicBezTo>
                  <a:lnTo>
                    <a:pt x="669" y="7397"/>
                  </a:lnTo>
                  <a:cubicBezTo>
                    <a:pt x="838" y="7542"/>
                    <a:pt x="980" y="7586"/>
                    <a:pt x="1091" y="7586"/>
                  </a:cubicBezTo>
                  <a:cubicBezTo>
                    <a:pt x="1222" y="7586"/>
                    <a:pt x="1309" y="7525"/>
                    <a:pt x="1343" y="7494"/>
                  </a:cubicBezTo>
                  <a:cubicBezTo>
                    <a:pt x="1501" y="7358"/>
                    <a:pt x="1543" y="7105"/>
                    <a:pt x="1440" y="6942"/>
                  </a:cubicBezTo>
                  <a:cubicBezTo>
                    <a:pt x="1413" y="6901"/>
                    <a:pt x="1332" y="6799"/>
                    <a:pt x="1164" y="6799"/>
                  </a:cubicBezTo>
                  <a:cubicBezTo>
                    <a:pt x="1097" y="6799"/>
                    <a:pt x="1015" y="6816"/>
                    <a:pt x="918" y="6860"/>
                  </a:cubicBezTo>
                  <a:cubicBezTo>
                    <a:pt x="829" y="6899"/>
                    <a:pt x="737" y="6978"/>
                    <a:pt x="646" y="7084"/>
                  </a:cubicBezTo>
                  <a:cubicBezTo>
                    <a:pt x="369" y="6720"/>
                    <a:pt x="472" y="6309"/>
                    <a:pt x="570" y="6078"/>
                  </a:cubicBezTo>
                  <a:cubicBezTo>
                    <a:pt x="696" y="5784"/>
                    <a:pt x="919" y="5528"/>
                    <a:pt x="1147" y="5390"/>
                  </a:cubicBezTo>
                  <a:cubicBezTo>
                    <a:pt x="1430" y="5746"/>
                    <a:pt x="1635" y="5830"/>
                    <a:pt x="1766" y="5830"/>
                  </a:cubicBezTo>
                  <a:cubicBezTo>
                    <a:pt x="1808" y="5830"/>
                    <a:pt x="1842" y="5821"/>
                    <a:pt x="1869" y="5810"/>
                  </a:cubicBezTo>
                  <a:cubicBezTo>
                    <a:pt x="1984" y="5761"/>
                    <a:pt x="2043" y="5638"/>
                    <a:pt x="2022" y="5494"/>
                  </a:cubicBezTo>
                  <a:cubicBezTo>
                    <a:pt x="1994" y="5310"/>
                    <a:pt x="1833" y="5114"/>
                    <a:pt x="1537" y="5086"/>
                  </a:cubicBezTo>
                  <a:cubicBezTo>
                    <a:pt x="1519" y="5085"/>
                    <a:pt x="1502" y="5084"/>
                    <a:pt x="1484" y="5084"/>
                  </a:cubicBezTo>
                  <a:cubicBezTo>
                    <a:pt x="1390" y="5084"/>
                    <a:pt x="1296" y="5103"/>
                    <a:pt x="1209" y="5140"/>
                  </a:cubicBezTo>
                  <a:cubicBezTo>
                    <a:pt x="926" y="4724"/>
                    <a:pt x="900" y="4285"/>
                    <a:pt x="1144" y="3952"/>
                  </a:cubicBezTo>
                  <a:cubicBezTo>
                    <a:pt x="1185" y="3897"/>
                    <a:pt x="1230" y="3846"/>
                    <a:pt x="1284" y="3800"/>
                  </a:cubicBezTo>
                  <a:cubicBezTo>
                    <a:pt x="1465" y="4064"/>
                    <a:pt x="1664" y="4113"/>
                    <a:pt x="1786" y="4113"/>
                  </a:cubicBezTo>
                  <a:cubicBezTo>
                    <a:pt x="1805" y="4113"/>
                    <a:pt x="1823" y="4111"/>
                    <a:pt x="1838" y="4110"/>
                  </a:cubicBezTo>
                  <a:cubicBezTo>
                    <a:pt x="2044" y="4087"/>
                    <a:pt x="2223" y="3924"/>
                    <a:pt x="2243" y="3741"/>
                  </a:cubicBezTo>
                  <a:cubicBezTo>
                    <a:pt x="2257" y="3608"/>
                    <a:pt x="2180" y="3495"/>
                    <a:pt x="2043" y="3446"/>
                  </a:cubicBezTo>
                  <a:cubicBezTo>
                    <a:pt x="1958" y="3417"/>
                    <a:pt x="1870" y="3403"/>
                    <a:pt x="1781" y="3403"/>
                  </a:cubicBezTo>
                  <a:cubicBezTo>
                    <a:pt x="1634" y="3403"/>
                    <a:pt x="1486" y="3441"/>
                    <a:pt x="1350" y="3513"/>
                  </a:cubicBezTo>
                  <a:cubicBezTo>
                    <a:pt x="1327" y="3463"/>
                    <a:pt x="1306" y="3410"/>
                    <a:pt x="1286" y="3351"/>
                  </a:cubicBezTo>
                  <a:cubicBezTo>
                    <a:pt x="1080" y="2765"/>
                    <a:pt x="1281" y="2414"/>
                    <a:pt x="1488" y="2223"/>
                  </a:cubicBezTo>
                  <a:cubicBezTo>
                    <a:pt x="1537" y="2177"/>
                    <a:pt x="1591" y="2136"/>
                    <a:pt x="1648" y="2100"/>
                  </a:cubicBezTo>
                  <a:cubicBezTo>
                    <a:pt x="1733" y="2300"/>
                    <a:pt x="1877" y="2373"/>
                    <a:pt x="1986" y="2400"/>
                  </a:cubicBezTo>
                  <a:cubicBezTo>
                    <a:pt x="2027" y="2410"/>
                    <a:pt x="2069" y="2415"/>
                    <a:pt x="2111" y="2415"/>
                  </a:cubicBezTo>
                  <a:cubicBezTo>
                    <a:pt x="2353" y="2415"/>
                    <a:pt x="2593" y="2259"/>
                    <a:pt x="2649" y="2093"/>
                  </a:cubicBezTo>
                  <a:cubicBezTo>
                    <a:pt x="2682" y="1998"/>
                    <a:pt x="2659" y="1871"/>
                    <a:pt x="2498" y="1800"/>
                  </a:cubicBezTo>
                  <a:cubicBezTo>
                    <a:pt x="2406" y="1761"/>
                    <a:pt x="2300" y="1742"/>
                    <a:pt x="2187" y="1742"/>
                  </a:cubicBezTo>
                  <a:cubicBezTo>
                    <a:pt x="2056" y="1742"/>
                    <a:pt x="1917" y="1767"/>
                    <a:pt x="1782" y="1816"/>
                  </a:cubicBezTo>
                  <a:cubicBezTo>
                    <a:pt x="1768" y="1663"/>
                    <a:pt x="1774" y="1509"/>
                    <a:pt x="1800" y="1355"/>
                  </a:cubicBezTo>
                  <a:cubicBezTo>
                    <a:pt x="1868" y="893"/>
                    <a:pt x="2058" y="565"/>
                    <a:pt x="2359" y="380"/>
                  </a:cubicBezTo>
                  <a:cubicBezTo>
                    <a:pt x="2585" y="242"/>
                    <a:pt x="2846" y="201"/>
                    <a:pt x="3079" y="201"/>
                  </a:cubicBezTo>
                  <a:cubicBezTo>
                    <a:pt x="3432" y="201"/>
                    <a:pt x="3720" y="295"/>
                    <a:pt x="3725" y="296"/>
                  </a:cubicBezTo>
                  <a:cubicBezTo>
                    <a:pt x="3738" y="301"/>
                    <a:pt x="3750" y="303"/>
                    <a:pt x="3761" y="303"/>
                  </a:cubicBezTo>
                  <a:cubicBezTo>
                    <a:pt x="3862" y="303"/>
                    <a:pt x="3902" y="146"/>
                    <a:pt x="3789" y="108"/>
                  </a:cubicBezTo>
                  <a:cubicBezTo>
                    <a:pt x="3768" y="101"/>
                    <a:pt x="3462"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9048151" y="4500998"/>
              <a:ext cx="536313" cy="866365"/>
            </a:xfrm>
            <a:custGeom>
              <a:rect b="b" l="l" r="r" t="t"/>
              <a:pathLst>
                <a:path extrusionOk="0" h="14886" w="9215">
                  <a:moveTo>
                    <a:pt x="2434" y="1"/>
                  </a:moveTo>
                  <a:cubicBezTo>
                    <a:pt x="1549" y="1"/>
                    <a:pt x="1" y="14497"/>
                    <a:pt x="441" y="14632"/>
                  </a:cubicBezTo>
                  <a:cubicBezTo>
                    <a:pt x="648" y="14696"/>
                    <a:pt x="1292" y="14886"/>
                    <a:pt x="2155" y="14886"/>
                  </a:cubicBezTo>
                  <a:cubicBezTo>
                    <a:pt x="3149" y="14886"/>
                    <a:pt x="4433" y="14634"/>
                    <a:pt x="5675" y="13649"/>
                  </a:cubicBezTo>
                  <a:cubicBezTo>
                    <a:pt x="7996" y="11809"/>
                    <a:pt x="9214" y="6358"/>
                    <a:pt x="7607" y="3338"/>
                  </a:cubicBezTo>
                  <a:cubicBezTo>
                    <a:pt x="5999" y="318"/>
                    <a:pt x="2453" y="3"/>
                    <a:pt x="2453" y="3"/>
                  </a:cubicBezTo>
                  <a:cubicBezTo>
                    <a:pt x="2446" y="2"/>
                    <a:pt x="2440" y="1"/>
                    <a:pt x="24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9155294" y="4564609"/>
              <a:ext cx="113315" cy="765388"/>
            </a:xfrm>
            <a:custGeom>
              <a:rect b="b" l="l" r="r" t="t"/>
              <a:pathLst>
                <a:path extrusionOk="0" h="13151" w="1947">
                  <a:moveTo>
                    <a:pt x="1504" y="1"/>
                  </a:moveTo>
                  <a:cubicBezTo>
                    <a:pt x="1449" y="1"/>
                    <a:pt x="1393" y="42"/>
                    <a:pt x="1405" y="116"/>
                  </a:cubicBezTo>
                  <a:cubicBezTo>
                    <a:pt x="1745" y="2809"/>
                    <a:pt x="27" y="12931"/>
                    <a:pt x="11" y="13033"/>
                  </a:cubicBezTo>
                  <a:cubicBezTo>
                    <a:pt x="1" y="13088"/>
                    <a:pt x="38" y="13139"/>
                    <a:pt x="93" y="13149"/>
                  </a:cubicBezTo>
                  <a:cubicBezTo>
                    <a:pt x="97" y="13149"/>
                    <a:pt x="104" y="13150"/>
                    <a:pt x="109" y="13150"/>
                  </a:cubicBezTo>
                  <a:cubicBezTo>
                    <a:pt x="158" y="13149"/>
                    <a:pt x="199" y="13114"/>
                    <a:pt x="207" y="13067"/>
                  </a:cubicBezTo>
                  <a:cubicBezTo>
                    <a:pt x="278" y="12649"/>
                    <a:pt x="1947" y="2813"/>
                    <a:pt x="1603" y="91"/>
                  </a:cubicBezTo>
                  <a:cubicBezTo>
                    <a:pt x="1597" y="29"/>
                    <a:pt x="1551" y="1"/>
                    <a:pt x="1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9406771" y="4642713"/>
              <a:ext cx="33349" cy="59364"/>
            </a:xfrm>
            <a:custGeom>
              <a:rect b="b" l="l" r="r" t="t"/>
              <a:pathLst>
                <a:path extrusionOk="0" h="1020" w="573">
                  <a:moveTo>
                    <a:pt x="145" y="0"/>
                  </a:moveTo>
                  <a:cubicBezTo>
                    <a:pt x="61" y="0"/>
                    <a:pt x="1" y="121"/>
                    <a:pt x="89" y="184"/>
                  </a:cubicBezTo>
                  <a:cubicBezTo>
                    <a:pt x="101" y="192"/>
                    <a:pt x="366" y="394"/>
                    <a:pt x="341" y="915"/>
                  </a:cubicBezTo>
                  <a:cubicBezTo>
                    <a:pt x="338" y="970"/>
                    <a:pt x="381" y="1016"/>
                    <a:pt x="436" y="1019"/>
                  </a:cubicBezTo>
                  <a:lnTo>
                    <a:pt x="441" y="1019"/>
                  </a:lnTo>
                  <a:cubicBezTo>
                    <a:pt x="494" y="1019"/>
                    <a:pt x="538" y="977"/>
                    <a:pt x="540" y="924"/>
                  </a:cubicBezTo>
                  <a:cubicBezTo>
                    <a:pt x="572" y="287"/>
                    <a:pt x="220" y="32"/>
                    <a:pt x="204" y="20"/>
                  </a:cubicBezTo>
                  <a:cubicBezTo>
                    <a:pt x="184" y="6"/>
                    <a:pt x="164" y="0"/>
                    <a:pt x="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9395306" y="4703472"/>
              <a:ext cx="30671" cy="61517"/>
            </a:xfrm>
            <a:custGeom>
              <a:rect b="b" l="l" r="r" t="t"/>
              <a:pathLst>
                <a:path extrusionOk="0" h="1057" w="527">
                  <a:moveTo>
                    <a:pt x="142" y="1"/>
                  </a:moveTo>
                  <a:cubicBezTo>
                    <a:pt x="66" y="1"/>
                    <a:pt x="1" y="99"/>
                    <a:pt x="70" y="172"/>
                  </a:cubicBezTo>
                  <a:cubicBezTo>
                    <a:pt x="78" y="182"/>
                    <a:pt x="307" y="424"/>
                    <a:pt x="193" y="935"/>
                  </a:cubicBezTo>
                  <a:cubicBezTo>
                    <a:pt x="178" y="997"/>
                    <a:pt x="226" y="1056"/>
                    <a:pt x="289" y="1056"/>
                  </a:cubicBezTo>
                  <a:cubicBezTo>
                    <a:pt x="337" y="1056"/>
                    <a:pt x="378" y="1024"/>
                    <a:pt x="388" y="978"/>
                  </a:cubicBezTo>
                  <a:cubicBezTo>
                    <a:pt x="527" y="355"/>
                    <a:pt x="224" y="44"/>
                    <a:pt x="211" y="31"/>
                  </a:cubicBezTo>
                  <a:cubicBezTo>
                    <a:pt x="189" y="10"/>
                    <a:pt x="165" y="1"/>
                    <a:pt x="1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9453098" y="4721747"/>
              <a:ext cx="28925" cy="61459"/>
            </a:xfrm>
            <a:custGeom>
              <a:rect b="b" l="l" r="r" t="t"/>
              <a:pathLst>
                <a:path extrusionOk="0" h="1056" w="497">
                  <a:moveTo>
                    <a:pt x="110" y="0"/>
                  </a:moveTo>
                  <a:cubicBezTo>
                    <a:pt x="85" y="0"/>
                    <a:pt x="60" y="10"/>
                    <a:pt x="40" y="30"/>
                  </a:cubicBezTo>
                  <a:cubicBezTo>
                    <a:pt x="1" y="68"/>
                    <a:pt x="1" y="131"/>
                    <a:pt x="38" y="171"/>
                  </a:cubicBezTo>
                  <a:cubicBezTo>
                    <a:pt x="48" y="181"/>
                    <a:pt x="276" y="423"/>
                    <a:pt x="161" y="934"/>
                  </a:cubicBezTo>
                  <a:cubicBezTo>
                    <a:pt x="148" y="996"/>
                    <a:pt x="196" y="1055"/>
                    <a:pt x="259" y="1055"/>
                  </a:cubicBezTo>
                  <a:cubicBezTo>
                    <a:pt x="307" y="1055"/>
                    <a:pt x="348" y="1022"/>
                    <a:pt x="358" y="977"/>
                  </a:cubicBezTo>
                  <a:cubicBezTo>
                    <a:pt x="497" y="354"/>
                    <a:pt x="194" y="43"/>
                    <a:pt x="181" y="30"/>
                  </a:cubicBezTo>
                  <a:cubicBezTo>
                    <a:pt x="161" y="10"/>
                    <a:pt x="136" y="0"/>
                    <a:pt x="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9419866" y="4773602"/>
              <a:ext cx="28925" cy="61459"/>
            </a:xfrm>
            <a:custGeom>
              <a:rect b="b" l="l" r="r" t="t"/>
              <a:pathLst>
                <a:path extrusionOk="0" h="1056" w="497">
                  <a:moveTo>
                    <a:pt x="110" y="0"/>
                  </a:moveTo>
                  <a:cubicBezTo>
                    <a:pt x="84" y="0"/>
                    <a:pt x="59" y="10"/>
                    <a:pt x="39" y="30"/>
                  </a:cubicBezTo>
                  <a:cubicBezTo>
                    <a:pt x="0" y="68"/>
                    <a:pt x="0" y="130"/>
                    <a:pt x="38" y="171"/>
                  </a:cubicBezTo>
                  <a:cubicBezTo>
                    <a:pt x="48" y="181"/>
                    <a:pt x="277" y="423"/>
                    <a:pt x="162" y="932"/>
                  </a:cubicBezTo>
                  <a:cubicBezTo>
                    <a:pt x="149" y="986"/>
                    <a:pt x="184" y="1041"/>
                    <a:pt x="238" y="1052"/>
                  </a:cubicBezTo>
                  <a:cubicBezTo>
                    <a:pt x="244" y="1054"/>
                    <a:pt x="252" y="1054"/>
                    <a:pt x="259" y="1055"/>
                  </a:cubicBezTo>
                  <a:cubicBezTo>
                    <a:pt x="306" y="1054"/>
                    <a:pt x="346" y="1023"/>
                    <a:pt x="357" y="977"/>
                  </a:cubicBezTo>
                  <a:cubicBezTo>
                    <a:pt x="496" y="354"/>
                    <a:pt x="193" y="43"/>
                    <a:pt x="180" y="30"/>
                  </a:cubicBezTo>
                  <a:cubicBezTo>
                    <a:pt x="161" y="10"/>
                    <a:pt x="135" y="0"/>
                    <a:pt x="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9431389" y="4855547"/>
              <a:ext cx="30846" cy="61459"/>
            </a:xfrm>
            <a:custGeom>
              <a:rect b="b" l="l" r="r" t="t"/>
              <a:pathLst>
                <a:path extrusionOk="0" h="1056" w="530">
                  <a:moveTo>
                    <a:pt x="247" y="0"/>
                  </a:moveTo>
                  <a:cubicBezTo>
                    <a:pt x="182" y="0"/>
                    <a:pt x="118" y="64"/>
                    <a:pt x="153" y="142"/>
                  </a:cubicBezTo>
                  <a:cubicBezTo>
                    <a:pt x="159" y="155"/>
                    <a:pt x="298" y="458"/>
                    <a:pt x="28" y="905"/>
                  </a:cubicBezTo>
                  <a:cubicBezTo>
                    <a:pt x="0" y="953"/>
                    <a:pt x="15" y="1013"/>
                    <a:pt x="62" y="1043"/>
                  </a:cubicBezTo>
                  <a:cubicBezTo>
                    <a:pt x="79" y="1051"/>
                    <a:pt x="95" y="1056"/>
                    <a:pt x="115" y="1056"/>
                  </a:cubicBezTo>
                  <a:cubicBezTo>
                    <a:pt x="149" y="1056"/>
                    <a:pt x="182" y="1038"/>
                    <a:pt x="200" y="1008"/>
                  </a:cubicBezTo>
                  <a:cubicBezTo>
                    <a:pt x="529" y="461"/>
                    <a:pt x="339" y="70"/>
                    <a:pt x="331" y="53"/>
                  </a:cubicBezTo>
                  <a:cubicBezTo>
                    <a:pt x="311" y="16"/>
                    <a:pt x="279" y="0"/>
                    <a:pt x="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9470383" y="4817717"/>
              <a:ext cx="28343" cy="62041"/>
            </a:xfrm>
            <a:custGeom>
              <a:rect b="b" l="l" r="r" t="t"/>
              <a:pathLst>
                <a:path extrusionOk="0" h="1066" w="487">
                  <a:moveTo>
                    <a:pt x="169" y="0"/>
                  </a:moveTo>
                  <a:cubicBezTo>
                    <a:pt x="101" y="0"/>
                    <a:pt x="36" y="73"/>
                    <a:pt x="80" y="152"/>
                  </a:cubicBezTo>
                  <a:cubicBezTo>
                    <a:pt x="87" y="163"/>
                    <a:pt x="257" y="451"/>
                    <a:pt x="33" y="923"/>
                  </a:cubicBezTo>
                  <a:cubicBezTo>
                    <a:pt x="0" y="988"/>
                    <a:pt x="48" y="1065"/>
                    <a:pt x="123" y="1065"/>
                  </a:cubicBezTo>
                  <a:cubicBezTo>
                    <a:pt x="161" y="1065"/>
                    <a:pt x="197" y="1043"/>
                    <a:pt x="213" y="1008"/>
                  </a:cubicBezTo>
                  <a:cubicBezTo>
                    <a:pt x="487" y="432"/>
                    <a:pt x="259" y="61"/>
                    <a:pt x="249" y="45"/>
                  </a:cubicBezTo>
                  <a:cubicBezTo>
                    <a:pt x="228" y="13"/>
                    <a:pt x="198" y="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8968651" y="3737192"/>
              <a:ext cx="449653" cy="365554"/>
            </a:xfrm>
            <a:custGeom>
              <a:rect b="b" l="l" r="r" t="t"/>
              <a:pathLst>
                <a:path extrusionOk="0" h="6281" w="7726">
                  <a:moveTo>
                    <a:pt x="136" y="0"/>
                  </a:moveTo>
                  <a:cubicBezTo>
                    <a:pt x="17" y="0"/>
                    <a:pt x="0" y="182"/>
                    <a:pt x="125" y="199"/>
                  </a:cubicBezTo>
                  <a:cubicBezTo>
                    <a:pt x="179" y="205"/>
                    <a:pt x="5678" y="920"/>
                    <a:pt x="7517" y="6213"/>
                  </a:cubicBezTo>
                  <a:cubicBezTo>
                    <a:pt x="7532" y="6253"/>
                    <a:pt x="7570" y="6281"/>
                    <a:pt x="7612" y="6281"/>
                  </a:cubicBezTo>
                  <a:cubicBezTo>
                    <a:pt x="7624" y="6281"/>
                    <a:pt x="7635" y="6279"/>
                    <a:pt x="7645" y="6274"/>
                  </a:cubicBezTo>
                  <a:cubicBezTo>
                    <a:pt x="7697" y="6256"/>
                    <a:pt x="7725" y="6200"/>
                    <a:pt x="7707" y="6148"/>
                  </a:cubicBezTo>
                  <a:cubicBezTo>
                    <a:pt x="5824" y="733"/>
                    <a:pt x="204" y="7"/>
                    <a:pt x="148" y="1"/>
                  </a:cubicBezTo>
                  <a:cubicBezTo>
                    <a:pt x="144" y="0"/>
                    <a:pt x="140" y="0"/>
                    <a:pt x="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9428363" y="4160242"/>
              <a:ext cx="36026" cy="102548"/>
            </a:xfrm>
            <a:custGeom>
              <a:rect b="b" l="l" r="r" t="t"/>
              <a:pathLst>
                <a:path extrusionOk="0" h="1762" w="619">
                  <a:moveTo>
                    <a:pt x="130" y="0"/>
                  </a:moveTo>
                  <a:cubicBezTo>
                    <a:pt x="66" y="0"/>
                    <a:pt x="1" y="63"/>
                    <a:pt x="36" y="142"/>
                  </a:cubicBezTo>
                  <a:cubicBezTo>
                    <a:pt x="39" y="150"/>
                    <a:pt x="418" y="1000"/>
                    <a:pt x="393" y="1659"/>
                  </a:cubicBezTo>
                  <a:cubicBezTo>
                    <a:pt x="390" y="1714"/>
                    <a:pt x="434" y="1760"/>
                    <a:pt x="488" y="1762"/>
                  </a:cubicBezTo>
                  <a:lnTo>
                    <a:pt x="493" y="1762"/>
                  </a:lnTo>
                  <a:cubicBezTo>
                    <a:pt x="545" y="1762"/>
                    <a:pt x="589" y="1721"/>
                    <a:pt x="593" y="1667"/>
                  </a:cubicBezTo>
                  <a:cubicBezTo>
                    <a:pt x="619" y="961"/>
                    <a:pt x="234" y="96"/>
                    <a:pt x="218" y="60"/>
                  </a:cubicBezTo>
                  <a:cubicBezTo>
                    <a:pt x="199" y="18"/>
                    <a:pt x="165"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54"/>
          <p:cNvGrpSpPr/>
          <p:nvPr/>
        </p:nvGrpSpPr>
        <p:grpSpPr>
          <a:xfrm>
            <a:off x="5467852" y="1581322"/>
            <a:ext cx="1156133" cy="1256847"/>
            <a:chOff x="5487563" y="1594450"/>
            <a:chExt cx="1284306" cy="1396186"/>
          </a:xfrm>
        </p:grpSpPr>
        <p:sp>
          <p:nvSpPr>
            <p:cNvPr id="2319" name="Google Shape;2319;p54"/>
            <p:cNvSpPr/>
            <p:nvPr/>
          </p:nvSpPr>
          <p:spPr>
            <a:xfrm>
              <a:off x="5488275" y="1594450"/>
              <a:ext cx="1282908" cy="1396186"/>
            </a:xfrm>
            <a:custGeom>
              <a:rect b="b" l="l" r="r" t="t"/>
              <a:pathLst>
                <a:path extrusionOk="0" h="26943" w="24757">
                  <a:moveTo>
                    <a:pt x="17995" y="0"/>
                  </a:moveTo>
                  <a:cubicBezTo>
                    <a:pt x="17166" y="0"/>
                    <a:pt x="12409" y="662"/>
                    <a:pt x="8477" y="1275"/>
                  </a:cubicBezTo>
                  <a:cubicBezTo>
                    <a:pt x="71" y="2583"/>
                    <a:pt x="41" y="2859"/>
                    <a:pt x="28" y="2963"/>
                  </a:cubicBezTo>
                  <a:cubicBezTo>
                    <a:pt x="0" y="3216"/>
                    <a:pt x="865" y="8993"/>
                    <a:pt x="1776" y="14627"/>
                  </a:cubicBezTo>
                  <a:cubicBezTo>
                    <a:pt x="2993" y="22157"/>
                    <a:pt x="3725" y="26052"/>
                    <a:pt x="3951" y="26204"/>
                  </a:cubicBezTo>
                  <a:cubicBezTo>
                    <a:pt x="4431" y="26524"/>
                    <a:pt x="5112" y="26904"/>
                    <a:pt x="5635" y="26904"/>
                  </a:cubicBezTo>
                  <a:lnTo>
                    <a:pt x="5636" y="26904"/>
                  </a:lnTo>
                  <a:cubicBezTo>
                    <a:pt x="5832" y="26930"/>
                    <a:pt x="6068" y="26942"/>
                    <a:pt x="6338" y="26942"/>
                  </a:cubicBezTo>
                  <a:cubicBezTo>
                    <a:pt x="10538" y="26942"/>
                    <a:pt x="23083" y="23949"/>
                    <a:pt x="24245" y="23143"/>
                  </a:cubicBezTo>
                  <a:cubicBezTo>
                    <a:pt x="24756" y="22789"/>
                    <a:pt x="20535" y="2125"/>
                    <a:pt x="20253" y="639"/>
                  </a:cubicBezTo>
                  <a:cubicBezTo>
                    <a:pt x="20334" y="624"/>
                    <a:pt x="20340" y="511"/>
                    <a:pt x="20262" y="487"/>
                  </a:cubicBezTo>
                  <a:cubicBezTo>
                    <a:pt x="20248" y="484"/>
                    <a:pt x="19023" y="108"/>
                    <a:pt x="18080" y="5"/>
                  </a:cubicBezTo>
                  <a:cubicBezTo>
                    <a:pt x="18052" y="2"/>
                    <a:pt x="18023" y="0"/>
                    <a:pt x="17995"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320" name="Google Shape;2320;p54"/>
            <p:cNvGrpSpPr/>
            <p:nvPr/>
          </p:nvGrpSpPr>
          <p:grpSpPr>
            <a:xfrm>
              <a:off x="5487563" y="1594450"/>
              <a:ext cx="1284306" cy="1396186"/>
              <a:chOff x="5487575" y="1594450"/>
              <a:chExt cx="1284306" cy="1396186"/>
            </a:xfrm>
          </p:grpSpPr>
          <p:sp>
            <p:nvSpPr>
              <p:cNvPr id="2321" name="Google Shape;2321;p54"/>
              <p:cNvSpPr/>
              <p:nvPr/>
            </p:nvSpPr>
            <p:spPr>
              <a:xfrm>
                <a:off x="5488352" y="1594450"/>
                <a:ext cx="1054019" cy="1394165"/>
              </a:xfrm>
              <a:custGeom>
                <a:rect b="b" l="l" r="r" t="t"/>
                <a:pathLst>
                  <a:path extrusionOk="0" h="26904" w="20340">
                    <a:moveTo>
                      <a:pt x="17991" y="158"/>
                    </a:moveTo>
                    <a:cubicBezTo>
                      <a:pt x="18021" y="158"/>
                      <a:pt x="18045" y="159"/>
                      <a:pt x="18062" y="161"/>
                    </a:cubicBezTo>
                    <a:cubicBezTo>
                      <a:pt x="18701" y="231"/>
                      <a:pt x="19476" y="429"/>
                      <a:pt x="19899" y="546"/>
                    </a:cubicBezTo>
                    <a:cubicBezTo>
                      <a:pt x="17430" y="1018"/>
                      <a:pt x="2631" y="3848"/>
                      <a:pt x="2242" y="3945"/>
                    </a:cubicBezTo>
                    <a:cubicBezTo>
                      <a:pt x="2024" y="3999"/>
                      <a:pt x="2186" y="5260"/>
                      <a:pt x="3809" y="14612"/>
                    </a:cubicBezTo>
                    <a:cubicBezTo>
                      <a:pt x="4707" y="19782"/>
                      <a:pt x="5819" y="26194"/>
                      <a:pt x="5685" y="26745"/>
                    </a:cubicBezTo>
                    <a:cubicBezTo>
                      <a:pt x="5668" y="26746"/>
                      <a:pt x="5652" y="26746"/>
                      <a:pt x="5634" y="26746"/>
                    </a:cubicBezTo>
                    <a:cubicBezTo>
                      <a:pt x="5149" y="26746"/>
                      <a:pt x="4499" y="26379"/>
                      <a:pt x="4043" y="26078"/>
                    </a:cubicBezTo>
                    <a:cubicBezTo>
                      <a:pt x="3845" y="25844"/>
                      <a:pt x="3030" y="21410"/>
                      <a:pt x="1916" y="14511"/>
                    </a:cubicBezTo>
                    <a:cubicBezTo>
                      <a:pt x="977" y="8688"/>
                      <a:pt x="193" y="3404"/>
                      <a:pt x="184" y="2998"/>
                    </a:cubicBezTo>
                    <a:cubicBezTo>
                      <a:pt x="464" y="2785"/>
                      <a:pt x="3780" y="2162"/>
                      <a:pt x="8682" y="1401"/>
                    </a:cubicBezTo>
                    <a:cubicBezTo>
                      <a:pt x="13093" y="717"/>
                      <a:pt x="17270" y="158"/>
                      <a:pt x="17991" y="158"/>
                    </a:cubicBezTo>
                    <a:close/>
                    <a:moveTo>
                      <a:pt x="17994" y="0"/>
                    </a:moveTo>
                    <a:cubicBezTo>
                      <a:pt x="17167" y="0"/>
                      <a:pt x="12408" y="662"/>
                      <a:pt x="8476" y="1275"/>
                    </a:cubicBezTo>
                    <a:cubicBezTo>
                      <a:pt x="71" y="2583"/>
                      <a:pt x="40" y="2859"/>
                      <a:pt x="29" y="2963"/>
                    </a:cubicBezTo>
                    <a:cubicBezTo>
                      <a:pt x="1" y="3216"/>
                      <a:pt x="866" y="8993"/>
                      <a:pt x="1775" y="14627"/>
                    </a:cubicBezTo>
                    <a:cubicBezTo>
                      <a:pt x="2992" y="22157"/>
                      <a:pt x="3724" y="26052"/>
                      <a:pt x="3950" y="26204"/>
                    </a:cubicBezTo>
                    <a:cubicBezTo>
                      <a:pt x="4430" y="26524"/>
                      <a:pt x="5111" y="26904"/>
                      <a:pt x="5634" y="26904"/>
                    </a:cubicBezTo>
                    <a:cubicBezTo>
                      <a:pt x="5668" y="26904"/>
                      <a:pt x="5701" y="26902"/>
                      <a:pt x="5735" y="26899"/>
                    </a:cubicBezTo>
                    <a:cubicBezTo>
                      <a:pt x="5763" y="26895"/>
                      <a:pt x="5789" y="26881"/>
                      <a:pt x="5806" y="26858"/>
                    </a:cubicBezTo>
                    <a:cubicBezTo>
                      <a:pt x="6025" y="26569"/>
                      <a:pt x="5257" y="22029"/>
                      <a:pt x="3965" y="14586"/>
                    </a:cubicBezTo>
                    <a:cubicBezTo>
                      <a:pt x="3151" y="9894"/>
                      <a:pt x="2230" y="4587"/>
                      <a:pt x="2314" y="4092"/>
                    </a:cubicBezTo>
                    <a:cubicBezTo>
                      <a:pt x="3257" y="3887"/>
                      <a:pt x="20080" y="672"/>
                      <a:pt x="20252" y="639"/>
                    </a:cubicBezTo>
                    <a:cubicBezTo>
                      <a:pt x="20334" y="623"/>
                      <a:pt x="20339" y="510"/>
                      <a:pt x="20261" y="487"/>
                    </a:cubicBezTo>
                    <a:cubicBezTo>
                      <a:pt x="20249" y="482"/>
                      <a:pt x="19022" y="108"/>
                      <a:pt x="18081" y="4"/>
                    </a:cubicBezTo>
                    <a:cubicBezTo>
                      <a:pt x="18053" y="2"/>
                      <a:pt x="18023" y="0"/>
                      <a:pt x="17994"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5491099" y="1598544"/>
                <a:ext cx="1045987" cy="1385978"/>
              </a:xfrm>
              <a:custGeom>
                <a:rect b="b" l="l" r="r" t="t"/>
                <a:pathLst>
                  <a:path extrusionOk="0" h="26746" w="20185">
                    <a:moveTo>
                      <a:pt x="17942" y="0"/>
                    </a:moveTo>
                    <a:cubicBezTo>
                      <a:pt x="16391" y="0"/>
                      <a:pt x="104" y="2429"/>
                      <a:pt x="53" y="2893"/>
                    </a:cubicBezTo>
                    <a:cubicBezTo>
                      <a:pt x="0" y="3366"/>
                      <a:pt x="3468" y="25743"/>
                      <a:pt x="3941" y="26060"/>
                    </a:cubicBezTo>
                    <a:cubicBezTo>
                      <a:pt x="4385" y="26356"/>
                      <a:pt x="5063" y="26746"/>
                      <a:pt x="5579" y="26746"/>
                    </a:cubicBezTo>
                    <a:cubicBezTo>
                      <a:pt x="5611" y="26746"/>
                      <a:pt x="5643" y="26744"/>
                      <a:pt x="5674" y="26741"/>
                    </a:cubicBezTo>
                    <a:cubicBezTo>
                      <a:pt x="6200" y="26689"/>
                      <a:pt x="1787" y="4049"/>
                      <a:pt x="2207" y="3944"/>
                    </a:cubicBezTo>
                    <a:cubicBezTo>
                      <a:pt x="2628" y="3838"/>
                      <a:pt x="20185" y="483"/>
                      <a:pt x="20185" y="483"/>
                    </a:cubicBezTo>
                    <a:cubicBezTo>
                      <a:pt x="20185" y="483"/>
                      <a:pt x="18964" y="108"/>
                      <a:pt x="18019" y="3"/>
                    </a:cubicBezTo>
                    <a:cubicBezTo>
                      <a:pt x="18000" y="1"/>
                      <a:pt x="17974" y="0"/>
                      <a:pt x="179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5562714" y="1620101"/>
                <a:ext cx="1209168" cy="1370535"/>
              </a:xfrm>
              <a:custGeom>
                <a:rect b="b" l="l" r="r" t="t"/>
                <a:pathLst>
                  <a:path extrusionOk="0" h="26448" w="23334">
                    <a:moveTo>
                      <a:pt x="18479" y="0"/>
                    </a:moveTo>
                    <a:cubicBezTo>
                      <a:pt x="15999" y="0"/>
                      <a:pt x="89" y="3160"/>
                      <a:pt x="89" y="3160"/>
                    </a:cubicBezTo>
                    <a:cubicBezTo>
                      <a:pt x="1" y="3608"/>
                      <a:pt x="3272" y="26256"/>
                      <a:pt x="4110" y="26395"/>
                    </a:cubicBezTo>
                    <a:cubicBezTo>
                      <a:pt x="4322" y="26431"/>
                      <a:pt x="4588" y="26447"/>
                      <a:pt x="4900" y="26447"/>
                    </a:cubicBezTo>
                    <a:cubicBezTo>
                      <a:pt x="9098" y="26447"/>
                      <a:pt x="21647" y="23454"/>
                      <a:pt x="22809" y="22648"/>
                    </a:cubicBezTo>
                    <a:cubicBezTo>
                      <a:pt x="23333" y="22284"/>
                      <a:pt x="18870" y="506"/>
                      <a:pt x="18803" y="67"/>
                    </a:cubicBezTo>
                    <a:cubicBezTo>
                      <a:pt x="18796" y="21"/>
                      <a:pt x="18683" y="0"/>
                      <a:pt x="18479" y="0"/>
                    </a:cubicBezTo>
                    <a:close/>
                  </a:path>
                </a:pathLst>
              </a:custGeom>
              <a:solidFill>
                <a:srgbClr val="A272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5651740" y="1751930"/>
                <a:ext cx="862078" cy="383105"/>
              </a:xfrm>
              <a:custGeom>
                <a:rect b="b" l="l" r="r" t="t"/>
                <a:pathLst>
                  <a:path extrusionOk="0" h="7393" w="16636">
                    <a:moveTo>
                      <a:pt x="15510" y="0"/>
                    </a:moveTo>
                    <a:cubicBezTo>
                      <a:pt x="13023" y="0"/>
                      <a:pt x="1" y="2822"/>
                      <a:pt x="1" y="2822"/>
                    </a:cubicBezTo>
                    <a:cubicBezTo>
                      <a:pt x="1" y="2822"/>
                      <a:pt x="625" y="7361"/>
                      <a:pt x="946" y="7392"/>
                    </a:cubicBezTo>
                    <a:cubicBezTo>
                      <a:pt x="954" y="7393"/>
                      <a:pt x="964" y="7393"/>
                      <a:pt x="975" y="7393"/>
                    </a:cubicBezTo>
                    <a:cubicBezTo>
                      <a:pt x="1982" y="7393"/>
                      <a:pt x="16636" y="4476"/>
                      <a:pt x="16636" y="4476"/>
                    </a:cubicBezTo>
                    <a:cubicBezTo>
                      <a:pt x="16636" y="4476"/>
                      <a:pt x="16087" y="770"/>
                      <a:pt x="15917" y="90"/>
                    </a:cubicBezTo>
                    <a:cubicBezTo>
                      <a:pt x="15901" y="28"/>
                      <a:pt x="15758" y="0"/>
                      <a:pt x="155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5693455" y="2204574"/>
                <a:ext cx="224640" cy="162870"/>
              </a:xfrm>
              <a:custGeom>
                <a:rect b="b" l="l" r="r" t="t"/>
                <a:pathLst>
                  <a:path extrusionOk="0" h="3143" w="4335">
                    <a:moveTo>
                      <a:pt x="3432" y="1"/>
                    </a:moveTo>
                    <a:cubicBezTo>
                      <a:pt x="2616" y="1"/>
                      <a:pt x="179" y="580"/>
                      <a:pt x="179" y="580"/>
                    </a:cubicBezTo>
                    <a:cubicBezTo>
                      <a:pt x="0" y="765"/>
                      <a:pt x="372" y="2817"/>
                      <a:pt x="637" y="3087"/>
                    </a:cubicBezTo>
                    <a:cubicBezTo>
                      <a:pt x="676" y="3126"/>
                      <a:pt x="769" y="3143"/>
                      <a:pt x="901" y="3143"/>
                    </a:cubicBezTo>
                    <a:cubicBezTo>
                      <a:pt x="1680" y="3143"/>
                      <a:pt x="3819" y="2560"/>
                      <a:pt x="4125" y="2521"/>
                    </a:cubicBezTo>
                    <a:cubicBezTo>
                      <a:pt x="4334" y="2494"/>
                      <a:pt x="3835" y="224"/>
                      <a:pt x="3682" y="51"/>
                    </a:cubicBezTo>
                    <a:cubicBezTo>
                      <a:pt x="3652" y="16"/>
                      <a:pt x="3563" y="1"/>
                      <a:pt x="3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5918456" y="2158610"/>
                <a:ext cx="224640" cy="162870"/>
              </a:xfrm>
              <a:custGeom>
                <a:rect b="b" l="l" r="r" t="t"/>
                <a:pathLst>
                  <a:path extrusionOk="0" h="3143" w="4335">
                    <a:moveTo>
                      <a:pt x="3433" y="0"/>
                    </a:moveTo>
                    <a:cubicBezTo>
                      <a:pt x="2618" y="0"/>
                      <a:pt x="179" y="581"/>
                      <a:pt x="179" y="581"/>
                    </a:cubicBezTo>
                    <a:cubicBezTo>
                      <a:pt x="0" y="764"/>
                      <a:pt x="372" y="2818"/>
                      <a:pt x="638" y="3087"/>
                    </a:cubicBezTo>
                    <a:cubicBezTo>
                      <a:pt x="676" y="3126"/>
                      <a:pt x="769" y="3142"/>
                      <a:pt x="901" y="3142"/>
                    </a:cubicBezTo>
                    <a:cubicBezTo>
                      <a:pt x="1680" y="3142"/>
                      <a:pt x="3819" y="2559"/>
                      <a:pt x="4125" y="2522"/>
                    </a:cubicBezTo>
                    <a:cubicBezTo>
                      <a:pt x="4334" y="2495"/>
                      <a:pt x="3835" y="224"/>
                      <a:pt x="3682" y="50"/>
                    </a:cubicBezTo>
                    <a:cubicBezTo>
                      <a:pt x="3652" y="15"/>
                      <a:pt x="3563" y="0"/>
                      <a:pt x="34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6142110" y="2113941"/>
                <a:ext cx="224692" cy="162922"/>
              </a:xfrm>
              <a:custGeom>
                <a:rect b="b" l="l" r="r" t="t"/>
                <a:pathLst>
                  <a:path extrusionOk="0" h="3144" w="4336">
                    <a:moveTo>
                      <a:pt x="3434" y="1"/>
                    </a:moveTo>
                    <a:cubicBezTo>
                      <a:pt x="2618" y="1"/>
                      <a:pt x="179" y="581"/>
                      <a:pt x="179" y="581"/>
                    </a:cubicBezTo>
                    <a:cubicBezTo>
                      <a:pt x="0" y="764"/>
                      <a:pt x="374" y="2818"/>
                      <a:pt x="639" y="3087"/>
                    </a:cubicBezTo>
                    <a:cubicBezTo>
                      <a:pt x="677" y="3126"/>
                      <a:pt x="771" y="3143"/>
                      <a:pt x="903" y="3143"/>
                    </a:cubicBezTo>
                    <a:cubicBezTo>
                      <a:pt x="1682" y="3143"/>
                      <a:pt x="3819" y="2560"/>
                      <a:pt x="4125" y="2522"/>
                    </a:cubicBezTo>
                    <a:cubicBezTo>
                      <a:pt x="4336" y="2496"/>
                      <a:pt x="3835" y="224"/>
                      <a:pt x="3684" y="50"/>
                    </a:cubicBezTo>
                    <a:cubicBezTo>
                      <a:pt x="3654" y="16"/>
                      <a:pt x="3564" y="1"/>
                      <a:pt x="3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6364572" y="2068029"/>
                <a:ext cx="224640" cy="162870"/>
              </a:xfrm>
              <a:custGeom>
                <a:rect b="b" l="l" r="r" t="t"/>
                <a:pathLst>
                  <a:path extrusionOk="0" h="3143" w="4335">
                    <a:moveTo>
                      <a:pt x="3431" y="1"/>
                    </a:moveTo>
                    <a:cubicBezTo>
                      <a:pt x="2615" y="1"/>
                      <a:pt x="177" y="579"/>
                      <a:pt x="177" y="579"/>
                    </a:cubicBezTo>
                    <a:cubicBezTo>
                      <a:pt x="0" y="764"/>
                      <a:pt x="372" y="2817"/>
                      <a:pt x="636" y="3087"/>
                    </a:cubicBezTo>
                    <a:cubicBezTo>
                      <a:pt x="674" y="3126"/>
                      <a:pt x="767" y="3143"/>
                      <a:pt x="899" y="3143"/>
                    </a:cubicBezTo>
                    <a:cubicBezTo>
                      <a:pt x="1678" y="3143"/>
                      <a:pt x="3818" y="2559"/>
                      <a:pt x="4123" y="2520"/>
                    </a:cubicBezTo>
                    <a:cubicBezTo>
                      <a:pt x="4334" y="2494"/>
                      <a:pt x="3833" y="224"/>
                      <a:pt x="3682" y="50"/>
                    </a:cubicBezTo>
                    <a:cubicBezTo>
                      <a:pt x="3652" y="15"/>
                      <a:pt x="3563" y="1"/>
                      <a:pt x="34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5737398" y="2389414"/>
                <a:ext cx="224743" cy="162870"/>
              </a:xfrm>
              <a:custGeom>
                <a:rect b="b" l="l" r="r" t="t"/>
                <a:pathLst>
                  <a:path extrusionOk="0" h="3143" w="4337">
                    <a:moveTo>
                      <a:pt x="3432" y="1"/>
                    </a:moveTo>
                    <a:cubicBezTo>
                      <a:pt x="2614" y="1"/>
                      <a:pt x="179" y="580"/>
                      <a:pt x="179" y="580"/>
                    </a:cubicBezTo>
                    <a:cubicBezTo>
                      <a:pt x="1" y="764"/>
                      <a:pt x="374" y="2818"/>
                      <a:pt x="639" y="3086"/>
                    </a:cubicBezTo>
                    <a:cubicBezTo>
                      <a:pt x="678" y="3126"/>
                      <a:pt x="771" y="3142"/>
                      <a:pt x="904" y="3142"/>
                    </a:cubicBezTo>
                    <a:cubicBezTo>
                      <a:pt x="1684" y="3142"/>
                      <a:pt x="3820" y="2560"/>
                      <a:pt x="4125" y="2521"/>
                    </a:cubicBezTo>
                    <a:cubicBezTo>
                      <a:pt x="4336" y="2495"/>
                      <a:pt x="3835" y="223"/>
                      <a:pt x="3684" y="51"/>
                    </a:cubicBezTo>
                    <a:cubicBezTo>
                      <a:pt x="3654" y="16"/>
                      <a:pt x="3564" y="1"/>
                      <a:pt x="3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5962399" y="2343450"/>
                <a:ext cx="224743" cy="162870"/>
              </a:xfrm>
              <a:custGeom>
                <a:rect b="b" l="l" r="r" t="t"/>
                <a:pathLst>
                  <a:path extrusionOk="0" h="3143" w="4337">
                    <a:moveTo>
                      <a:pt x="3434" y="1"/>
                    </a:moveTo>
                    <a:cubicBezTo>
                      <a:pt x="2618" y="1"/>
                      <a:pt x="179" y="579"/>
                      <a:pt x="179" y="579"/>
                    </a:cubicBezTo>
                    <a:cubicBezTo>
                      <a:pt x="1" y="764"/>
                      <a:pt x="374" y="2818"/>
                      <a:pt x="640" y="3087"/>
                    </a:cubicBezTo>
                    <a:cubicBezTo>
                      <a:pt x="678" y="3126"/>
                      <a:pt x="771" y="3143"/>
                      <a:pt x="903" y="3143"/>
                    </a:cubicBezTo>
                    <a:cubicBezTo>
                      <a:pt x="1682" y="3143"/>
                      <a:pt x="3820" y="2560"/>
                      <a:pt x="4125" y="2522"/>
                    </a:cubicBezTo>
                    <a:cubicBezTo>
                      <a:pt x="4336" y="2496"/>
                      <a:pt x="3837" y="224"/>
                      <a:pt x="3685" y="50"/>
                    </a:cubicBezTo>
                    <a:cubicBezTo>
                      <a:pt x="3654" y="16"/>
                      <a:pt x="3565" y="1"/>
                      <a:pt x="3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6186157" y="2298885"/>
                <a:ext cx="224640" cy="162818"/>
              </a:xfrm>
              <a:custGeom>
                <a:rect b="b" l="l" r="r" t="t"/>
                <a:pathLst>
                  <a:path extrusionOk="0" h="3142" w="4335">
                    <a:moveTo>
                      <a:pt x="3430" y="0"/>
                    </a:moveTo>
                    <a:cubicBezTo>
                      <a:pt x="2614" y="0"/>
                      <a:pt x="179" y="579"/>
                      <a:pt x="179" y="579"/>
                    </a:cubicBezTo>
                    <a:cubicBezTo>
                      <a:pt x="0" y="763"/>
                      <a:pt x="372" y="2817"/>
                      <a:pt x="638" y="3086"/>
                    </a:cubicBezTo>
                    <a:cubicBezTo>
                      <a:pt x="676" y="3125"/>
                      <a:pt x="770" y="3142"/>
                      <a:pt x="902" y="3142"/>
                    </a:cubicBezTo>
                    <a:cubicBezTo>
                      <a:pt x="1682" y="3142"/>
                      <a:pt x="3820" y="2558"/>
                      <a:pt x="4125" y="2520"/>
                    </a:cubicBezTo>
                    <a:cubicBezTo>
                      <a:pt x="4334" y="2494"/>
                      <a:pt x="3835" y="222"/>
                      <a:pt x="3683" y="50"/>
                    </a:cubicBezTo>
                    <a:cubicBezTo>
                      <a:pt x="3652" y="15"/>
                      <a:pt x="3562" y="0"/>
                      <a:pt x="34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6408515" y="2252870"/>
                <a:ext cx="224640" cy="162818"/>
              </a:xfrm>
              <a:custGeom>
                <a:rect b="b" l="l" r="r" t="t"/>
                <a:pathLst>
                  <a:path extrusionOk="0" h="3142" w="4335">
                    <a:moveTo>
                      <a:pt x="3431" y="0"/>
                    </a:moveTo>
                    <a:cubicBezTo>
                      <a:pt x="2614" y="0"/>
                      <a:pt x="179" y="580"/>
                      <a:pt x="179" y="580"/>
                    </a:cubicBezTo>
                    <a:cubicBezTo>
                      <a:pt x="1" y="763"/>
                      <a:pt x="373" y="2817"/>
                      <a:pt x="638" y="3086"/>
                    </a:cubicBezTo>
                    <a:cubicBezTo>
                      <a:pt x="677" y="3125"/>
                      <a:pt x="770" y="3142"/>
                      <a:pt x="903" y="3142"/>
                    </a:cubicBezTo>
                    <a:cubicBezTo>
                      <a:pt x="1684" y="3142"/>
                      <a:pt x="3820" y="2560"/>
                      <a:pt x="4125" y="2521"/>
                    </a:cubicBezTo>
                    <a:cubicBezTo>
                      <a:pt x="4335" y="2494"/>
                      <a:pt x="3835" y="223"/>
                      <a:pt x="3683" y="51"/>
                    </a:cubicBezTo>
                    <a:cubicBezTo>
                      <a:pt x="3652" y="16"/>
                      <a:pt x="3563" y="0"/>
                      <a:pt x="34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5772635" y="2561092"/>
                <a:ext cx="224743" cy="162870"/>
              </a:xfrm>
              <a:custGeom>
                <a:rect b="b" l="l" r="r" t="t"/>
                <a:pathLst>
                  <a:path extrusionOk="0" h="3143" w="4337">
                    <a:moveTo>
                      <a:pt x="3433" y="0"/>
                    </a:moveTo>
                    <a:cubicBezTo>
                      <a:pt x="2617" y="0"/>
                      <a:pt x="179" y="579"/>
                      <a:pt x="179" y="579"/>
                    </a:cubicBezTo>
                    <a:cubicBezTo>
                      <a:pt x="0" y="764"/>
                      <a:pt x="372" y="2816"/>
                      <a:pt x="638" y="3087"/>
                    </a:cubicBezTo>
                    <a:cubicBezTo>
                      <a:pt x="676" y="3126"/>
                      <a:pt x="769" y="3142"/>
                      <a:pt x="901" y="3142"/>
                    </a:cubicBezTo>
                    <a:cubicBezTo>
                      <a:pt x="1680" y="3142"/>
                      <a:pt x="3819" y="2559"/>
                      <a:pt x="4125" y="2520"/>
                    </a:cubicBezTo>
                    <a:cubicBezTo>
                      <a:pt x="4336" y="2494"/>
                      <a:pt x="3835" y="224"/>
                      <a:pt x="3684" y="50"/>
                    </a:cubicBezTo>
                    <a:cubicBezTo>
                      <a:pt x="3654" y="15"/>
                      <a:pt x="3564" y="0"/>
                      <a:pt x="34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5997637" y="2515129"/>
                <a:ext cx="224743" cy="162870"/>
              </a:xfrm>
              <a:custGeom>
                <a:rect b="b" l="l" r="r" t="t"/>
                <a:pathLst>
                  <a:path extrusionOk="0" h="3143" w="4337">
                    <a:moveTo>
                      <a:pt x="3432" y="1"/>
                    </a:moveTo>
                    <a:cubicBezTo>
                      <a:pt x="2614" y="1"/>
                      <a:pt x="179" y="580"/>
                      <a:pt x="179" y="580"/>
                    </a:cubicBezTo>
                    <a:cubicBezTo>
                      <a:pt x="1" y="763"/>
                      <a:pt x="374" y="2817"/>
                      <a:pt x="638" y="3086"/>
                    </a:cubicBezTo>
                    <a:cubicBezTo>
                      <a:pt x="676" y="3125"/>
                      <a:pt x="770" y="3142"/>
                      <a:pt x="902" y="3142"/>
                    </a:cubicBezTo>
                    <a:cubicBezTo>
                      <a:pt x="1683" y="3142"/>
                      <a:pt x="3820" y="2559"/>
                      <a:pt x="4125" y="2521"/>
                    </a:cubicBezTo>
                    <a:cubicBezTo>
                      <a:pt x="4336" y="2495"/>
                      <a:pt x="3835" y="223"/>
                      <a:pt x="3684" y="51"/>
                    </a:cubicBezTo>
                    <a:cubicBezTo>
                      <a:pt x="3654" y="16"/>
                      <a:pt x="3564" y="1"/>
                      <a:pt x="3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6221290" y="2470512"/>
                <a:ext cx="224743" cy="162818"/>
              </a:xfrm>
              <a:custGeom>
                <a:rect b="b" l="l" r="r" t="t"/>
                <a:pathLst>
                  <a:path extrusionOk="0" h="3142" w="4337">
                    <a:moveTo>
                      <a:pt x="3432" y="0"/>
                    </a:moveTo>
                    <a:cubicBezTo>
                      <a:pt x="2615" y="0"/>
                      <a:pt x="181" y="579"/>
                      <a:pt x="181" y="579"/>
                    </a:cubicBezTo>
                    <a:cubicBezTo>
                      <a:pt x="1" y="763"/>
                      <a:pt x="374" y="2817"/>
                      <a:pt x="639" y="3085"/>
                    </a:cubicBezTo>
                    <a:cubicBezTo>
                      <a:pt x="678" y="3125"/>
                      <a:pt x="771" y="3142"/>
                      <a:pt x="904" y="3142"/>
                    </a:cubicBezTo>
                    <a:cubicBezTo>
                      <a:pt x="1684" y="3142"/>
                      <a:pt x="3821" y="2558"/>
                      <a:pt x="4125" y="2520"/>
                    </a:cubicBezTo>
                    <a:cubicBezTo>
                      <a:pt x="4336" y="2494"/>
                      <a:pt x="3837" y="222"/>
                      <a:pt x="3684" y="50"/>
                    </a:cubicBezTo>
                    <a:cubicBezTo>
                      <a:pt x="3654" y="15"/>
                      <a:pt x="3564" y="0"/>
                      <a:pt x="34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6443649" y="2424496"/>
                <a:ext cx="224743" cy="162870"/>
              </a:xfrm>
              <a:custGeom>
                <a:rect b="b" l="l" r="r" t="t"/>
                <a:pathLst>
                  <a:path extrusionOk="0" h="3143" w="4337">
                    <a:moveTo>
                      <a:pt x="3434" y="1"/>
                    </a:moveTo>
                    <a:cubicBezTo>
                      <a:pt x="2618" y="1"/>
                      <a:pt x="179" y="580"/>
                      <a:pt x="179" y="580"/>
                    </a:cubicBezTo>
                    <a:cubicBezTo>
                      <a:pt x="1" y="765"/>
                      <a:pt x="374" y="2817"/>
                      <a:pt x="640" y="3087"/>
                    </a:cubicBezTo>
                    <a:cubicBezTo>
                      <a:pt x="678" y="3126"/>
                      <a:pt x="771" y="3143"/>
                      <a:pt x="903" y="3143"/>
                    </a:cubicBezTo>
                    <a:cubicBezTo>
                      <a:pt x="1682" y="3143"/>
                      <a:pt x="3821" y="2560"/>
                      <a:pt x="4125" y="2521"/>
                    </a:cubicBezTo>
                    <a:cubicBezTo>
                      <a:pt x="4337" y="2494"/>
                      <a:pt x="3837" y="224"/>
                      <a:pt x="3685" y="51"/>
                    </a:cubicBezTo>
                    <a:cubicBezTo>
                      <a:pt x="3654" y="16"/>
                      <a:pt x="3565" y="1"/>
                      <a:pt x="3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5807873" y="2737124"/>
                <a:ext cx="224640" cy="162870"/>
              </a:xfrm>
              <a:custGeom>
                <a:rect b="b" l="l" r="r" t="t"/>
                <a:pathLst>
                  <a:path extrusionOk="0" h="3143" w="4335">
                    <a:moveTo>
                      <a:pt x="3432" y="0"/>
                    </a:moveTo>
                    <a:cubicBezTo>
                      <a:pt x="2616" y="0"/>
                      <a:pt x="179" y="579"/>
                      <a:pt x="179" y="579"/>
                    </a:cubicBezTo>
                    <a:cubicBezTo>
                      <a:pt x="0" y="764"/>
                      <a:pt x="372" y="2817"/>
                      <a:pt x="637" y="3087"/>
                    </a:cubicBezTo>
                    <a:cubicBezTo>
                      <a:pt x="676" y="3126"/>
                      <a:pt x="769" y="3142"/>
                      <a:pt x="901" y="3142"/>
                    </a:cubicBezTo>
                    <a:cubicBezTo>
                      <a:pt x="1680" y="3142"/>
                      <a:pt x="3819" y="2560"/>
                      <a:pt x="4124" y="2522"/>
                    </a:cubicBezTo>
                    <a:cubicBezTo>
                      <a:pt x="4334" y="2494"/>
                      <a:pt x="3835" y="224"/>
                      <a:pt x="3682" y="50"/>
                    </a:cubicBezTo>
                    <a:cubicBezTo>
                      <a:pt x="3652" y="15"/>
                      <a:pt x="3563" y="0"/>
                      <a:pt x="34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6032874" y="2691160"/>
                <a:ext cx="224692" cy="162870"/>
              </a:xfrm>
              <a:custGeom>
                <a:rect b="b" l="l" r="r" t="t"/>
                <a:pathLst>
                  <a:path extrusionOk="0" h="3143" w="4336">
                    <a:moveTo>
                      <a:pt x="3431" y="1"/>
                    </a:moveTo>
                    <a:cubicBezTo>
                      <a:pt x="2613" y="1"/>
                      <a:pt x="179" y="580"/>
                      <a:pt x="179" y="580"/>
                    </a:cubicBezTo>
                    <a:cubicBezTo>
                      <a:pt x="0" y="763"/>
                      <a:pt x="372" y="2817"/>
                      <a:pt x="637" y="3086"/>
                    </a:cubicBezTo>
                    <a:cubicBezTo>
                      <a:pt x="676" y="3125"/>
                      <a:pt x="769" y="3142"/>
                      <a:pt x="902" y="3142"/>
                    </a:cubicBezTo>
                    <a:cubicBezTo>
                      <a:pt x="1682" y="3142"/>
                      <a:pt x="3819" y="2559"/>
                      <a:pt x="4125" y="2521"/>
                    </a:cubicBezTo>
                    <a:cubicBezTo>
                      <a:pt x="4336" y="2495"/>
                      <a:pt x="3835" y="223"/>
                      <a:pt x="3684" y="51"/>
                    </a:cubicBezTo>
                    <a:cubicBezTo>
                      <a:pt x="3653" y="16"/>
                      <a:pt x="3563" y="1"/>
                      <a:pt x="34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6256528" y="2646543"/>
                <a:ext cx="224692" cy="162818"/>
              </a:xfrm>
              <a:custGeom>
                <a:rect b="b" l="l" r="r" t="t"/>
                <a:pathLst>
                  <a:path extrusionOk="0" h="3142" w="4336">
                    <a:moveTo>
                      <a:pt x="3432" y="0"/>
                    </a:moveTo>
                    <a:cubicBezTo>
                      <a:pt x="2615" y="0"/>
                      <a:pt x="179" y="579"/>
                      <a:pt x="179" y="579"/>
                    </a:cubicBezTo>
                    <a:cubicBezTo>
                      <a:pt x="0" y="763"/>
                      <a:pt x="374" y="2817"/>
                      <a:pt x="639" y="3086"/>
                    </a:cubicBezTo>
                    <a:cubicBezTo>
                      <a:pt x="678" y="3125"/>
                      <a:pt x="771" y="3142"/>
                      <a:pt x="904" y="3142"/>
                    </a:cubicBezTo>
                    <a:cubicBezTo>
                      <a:pt x="1685" y="3142"/>
                      <a:pt x="3820" y="2560"/>
                      <a:pt x="4125" y="2520"/>
                    </a:cubicBezTo>
                    <a:cubicBezTo>
                      <a:pt x="4336" y="2494"/>
                      <a:pt x="3836" y="222"/>
                      <a:pt x="3684" y="50"/>
                    </a:cubicBezTo>
                    <a:cubicBezTo>
                      <a:pt x="3653" y="15"/>
                      <a:pt x="3564" y="0"/>
                      <a:pt x="34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6478886" y="2600527"/>
                <a:ext cx="224743" cy="162870"/>
              </a:xfrm>
              <a:custGeom>
                <a:rect b="b" l="l" r="r" t="t"/>
                <a:pathLst>
                  <a:path extrusionOk="0" h="3143" w="4337">
                    <a:moveTo>
                      <a:pt x="3434" y="1"/>
                    </a:moveTo>
                    <a:cubicBezTo>
                      <a:pt x="2618" y="1"/>
                      <a:pt x="179" y="580"/>
                      <a:pt x="179" y="580"/>
                    </a:cubicBezTo>
                    <a:cubicBezTo>
                      <a:pt x="1" y="765"/>
                      <a:pt x="374" y="2817"/>
                      <a:pt x="639" y="3087"/>
                    </a:cubicBezTo>
                    <a:cubicBezTo>
                      <a:pt x="678" y="3126"/>
                      <a:pt x="771" y="3143"/>
                      <a:pt x="903" y="3143"/>
                    </a:cubicBezTo>
                    <a:cubicBezTo>
                      <a:pt x="1681" y="3143"/>
                      <a:pt x="3820" y="2560"/>
                      <a:pt x="4125" y="2522"/>
                    </a:cubicBezTo>
                    <a:cubicBezTo>
                      <a:pt x="4336" y="2494"/>
                      <a:pt x="3837" y="224"/>
                      <a:pt x="3684" y="51"/>
                    </a:cubicBezTo>
                    <a:cubicBezTo>
                      <a:pt x="3654" y="16"/>
                      <a:pt x="3565" y="1"/>
                      <a:pt x="3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5647335" y="1747888"/>
                <a:ext cx="870835" cy="391293"/>
              </a:xfrm>
              <a:custGeom>
                <a:rect b="b" l="l" r="r" t="t"/>
                <a:pathLst>
                  <a:path extrusionOk="0" h="7551" w="16805">
                    <a:moveTo>
                      <a:pt x="15596" y="158"/>
                    </a:moveTo>
                    <a:cubicBezTo>
                      <a:pt x="15850" y="158"/>
                      <a:pt x="15913" y="189"/>
                      <a:pt x="15923" y="189"/>
                    </a:cubicBezTo>
                    <a:cubicBezTo>
                      <a:pt x="15924" y="189"/>
                      <a:pt x="15925" y="188"/>
                      <a:pt x="15925" y="187"/>
                    </a:cubicBezTo>
                    <a:cubicBezTo>
                      <a:pt x="16079" y="803"/>
                      <a:pt x="16554" y="3966"/>
                      <a:pt x="16632" y="4494"/>
                    </a:cubicBezTo>
                    <a:cubicBezTo>
                      <a:pt x="15506" y="4716"/>
                      <a:pt x="2009" y="7393"/>
                      <a:pt x="1059" y="7393"/>
                    </a:cubicBezTo>
                    <a:lnTo>
                      <a:pt x="1049" y="7393"/>
                    </a:lnTo>
                    <a:cubicBezTo>
                      <a:pt x="862" y="7229"/>
                      <a:pt x="459" y="5032"/>
                      <a:pt x="173" y="2962"/>
                    </a:cubicBezTo>
                    <a:cubicBezTo>
                      <a:pt x="1218" y="2736"/>
                      <a:pt x="13239" y="158"/>
                      <a:pt x="15596" y="158"/>
                    </a:cubicBezTo>
                    <a:close/>
                    <a:moveTo>
                      <a:pt x="15596" y="1"/>
                    </a:moveTo>
                    <a:cubicBezTo>
                      <a:pt x="13127" y="1"/>
                      <a:pt x="199" y="2795"/>
                      <a:pt x="68" y="2823"/>
                    </a:cubicBezTo>
                    <a:cubicBezTo>
                      <a:pt x="29" y="2831"/>
                      <a:pt x="1" y="2870"/>
                      <a:pt x="7" y="2911"/>
                    </a:cubicBezTo>
                    <a:cubicBezTo>
                      <a:pt x="9" y="2923"/>
                      <a:pt x="166" y="4061"/>
                      <a:pt x="360" y="5186"/>
                    </a:cubicBezTo>
                    <a:cubicBezTo>
                      <a:pt x="762" y="7524"/>
                      <a:pt x="926" y="7539"/>
                      <a:pt x="1023" y="7548"/>
                    </a:cubicBezTo>
                    <a:cubicBezTo>
                      <a:pt x="1036" y="7550"/>
                      <a:pt x="1047" y="7550"/>
                      <a:pt x="1059" y="7550"/>
                    </a:cubicBezTo>
                    <a:cubicBezTo>
                      <a:pt x="2061" y="7550"/>
                      <a:pt x="16138" y="4751"/>
                      <a:pt x="16737" y="4633"/>
                    </a:cubicBezTo>
                    <a:cubicBezTo>
                      <a:pt x="16778" y="4625"/>
                      <a:pt x="16804" y="4585"/>
                      <a:pt x="16799" y="4543"/>
                    </a:cubicBezTo>
                    <a:cubicBezTo>
                      <a:pt x="16777" y="4392"/>
                      <a:pt x="16248" y="825"/>
                      <a:pt x="16079" y="150"/>
                    </a:cubicBezTo>
                    <a:cubicBezTo>
                      <a:pt x="16053" y="43"/>
                      <a:pt x="15912" y="1"/>
                      <a:pt x="15596"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5687651" y="2200480"/>
                <a:ext cx="231014" cy="171058"/>
              </a:xfrm>
              <a:custGeom>
                <a:rect b="b" l="l" r="r" t="t"/>
                <a:pathLst>
                  <a:path extrusionOk="0" h="3301" w="4458">
                    <a:moveTo>
                      <a:pt x="3544" y="157"/>
                    </a:moveTo>
                    <a:cubicBezTo>
                      <a:pt x="3701" y="157"/>
                      <a:pt x="3735" y="180"/>
                      <a:pt x="3735" y="180"/>
                    </a:cubicBezTo>
                    <a:cubicBezTo>
                      <a:pt x="3855" y="323"/>
                      <a:pt x="4287" y="2262"/>
                      <a:pt x="4201" y="2526"/>
                    </a:cubicBezTo>
                    <a:cubicBezTo>
                      <a:pt x="4091" y="2544"/>
                      <a:pt x="3853" y="2600"/>
                      <a:pt x="3535" y="2673"/>
                    </a:cubicBezTo>
                    <a:cubicBezTo>
                      <a:pt x="2744" y="2860"/>
                      <a:pt x="1550" y="3142"/>
                      <a:pt x="1013" y="3142"/>
                    </a:cubicBezTo>
                    <a:cubicBezTo>
                      <a:pt x="839" y="3142"/>
                      <a:pt x="807" y="3111"/>
                      <a:pt x="805" y="3111"/>
                    </a:cubicBezTo>
                    <a:cubicBezTo>
                      <a:pt x="551" y="2852"/>
                      <a:pt x="245" y="968"/>
                      <a:pt x="340" y="727"/>
                    </a:cubicBezTo>
                    <a:cubicBezTo>
                      <a:pt x="623" y="662"/>
                      <a:pt x="2795" y="159"/>
                      <a:pt x="3544" y="157"/>
                    </a:cubicBezTo>
                    <a:close/>
                    <a:moveTo>
                      <a:pt x="3544" y="0"/>
                    </a:moveTo>
                    <a:cubicBezTo>
                      <a:pt x="2728" y="0"/>
                      <a:pt x="373" y="559"/>
                      <a:pt x="273" y="582"/>
                    </a:cubicBezTo>
                    <a:cubicBezTo>
                      <a:pt x="258" y="585"/>
                      <a:pt x="243" y="593"/>
                      <a:pt x="233" y="603"/>
                    </a:cubicBezTo>
                    <a:cubicBezTo>
                      <a:pt x="1" y="844"/>
                      <a:pt x="438" y="2963"/>
                      <a:pt x="694" y="3220"/>
                    </a:cubicBezTo>
                    <a:cubicBezTo>
                      <a:pt x="746" y="3276"/>
                      <a:pt x="846" y="3301"/>
                      <a:pt x="1013" y="3301"/>
                    </a:cubicBezTo>
                    <a:cubicBezTo>
                      <a:pt x="1568" y="3301"/>
                      <a:pt x="2774" y="3016"/>
                      <a:pt x="3572" y="2827"/>
                    </a:cubicBezTo>
                    <a:cubicBezTo>
                      <a:pt x="3899" y="2750"/>
                      <a:pt x="4158" y="2690"/>
                      <a:pt x="4246" y="2678"/>
                    </a:cubicBezTo>
                    <a:cubicBezTo>
                      <a:pt x="4271" y="2673"/>
                      <a:pt x="4318" y="2660"/>
                      <a:pt x="4343" y="2591"/>
                    </a:cubicBezTo>
                    <a:cubicBezTo>
                      <a:pt x="4458" y="2288"/>
                      <a:pt x="4024" y="271"/>
                      <a:pt x="3853" y="77"/>
                    </a:cubicBezTo>
                    <a:cubicBezTo>
                      <a:pt x="3807" y="23"/>
                      <a:pt x="3714" y="0"/>
                      <a:pt x="3544"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5766935" y="2233385"/>
                <a:ext cx="68661" cy="101826"/>
              </a:xfrm>
              <a:custGeom>
                <a:rect b="b" l="l" r="r" t="t"/>
                <a:pathLst>
                  <a:path extrusionOk="0" h="1965" w="1325">
                    <a:moveTo>
                      <a:pt x="1213" y="1"/>
                    </a:moveTo>
                    <a:cubicBezTo>
                      <a:pt x="1000" y="1"/>
                      <a:pt x="1" y="245"/>
                      <a:pt x="1" y="245"/>
                    </a:cubicBezTo>
                    <a:lnTo>
                      <a:pt x="130" y="748"/>
                    </a:lnTo>
                    <a:cubicBezTo>
                      <a:pt x="130" y="748"/>
                      <a:pt x="646" y="594"/>
                      <a:pt x="684" y="581"/>
                    </a:cubicBezTo>
                    <a:cubicBezTo>
                      <a:pt x="684" y="581"/>
                      <a:pt x="684" y="581"/>
                      <a:pt x="684" y="581"/>
                    </a:cubicBezTo>
                    <a:cubicBezTo>
                      <a:pt x="719" y="581"/>
                      <a:pt x="685" y="1965"/>
                      <a:pt x="685" y="1965"/>
                    </a:cubicBezTo>
                    <a:cubicBezTo>
                      <a:pt x="685" y="1965"/>
                      <a:pt x="1177" y="1883"/>
                      <a:pt x="1250" y="1835"/>
                    </a:cubicBezTo>
                    <a:cubicBezTo>
                      <a:pt x="1324" y="1786"/>
                      <a:pt x="1288" y="71"/>
                      <a:pt x="1252" y="9"/>
                    </a:cubicBezTo>
                    <a:cubicBezTo>
                      <a:pt x="1249" y="3"/>
                      <a:pt x="1235" y="1"/>
                      <a:pt x="1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5762375" y="2229395"/>
                <a:ext cx="79647" cy="109962"/>
              </a:xfrm>
              <a:custGeom>
                <a:rect b="b" l="l" r="r" t="t"/>
                <a:pathLst>
                  <a:path extrusionOk="0" h="2122" w="1537">
                    <a:moveTo>
                      <a:pt x="1273" y="158"/>
                    </a:moveTo>
                    <a:cubicBezTo>
                      <a:pt x="1302" y="436"/>
                      <a:pt x="1319" y="1658"/>
                      <a:pt x="1278" y="1853"/>
                    </a:cubicBezTo>
                    <a:cubicBezTo>
                      <a:pt x="1214" y="1878"/>
                      <a:pt x="1032" y="1916"/>
                      <a:pt x="855" y="1948"/>
                    </a:cubicBezTo>
                    <a:cubicBezTo>
                      <a:pt x="885" y="661"/>
                      <a:pt x="857" y="631"/>
                      <a:pt x="831" y="604"/>
                    </a:cubicBezTo>
                    <a:cubicBezTo>
                      <a:pt x="814" y="587"/>
                      <a:pt x="793" y="579"/>
                      <a:pt x="772" y="579"/>
                    </a:cubicBezTo>
                    <a:cubicBezTo>
                      <a:pt x="763" y="579"/>
                      <a:pt x="755" y="581"/>
                      <a:pt x="747" y="582"/>
                    </a:cubicBezTo>
                    <a:cubicBezTo>
                      <a:pt x="719" y="592"/>
                      <a:pt x="420" y="682"/>
                      <a:pt x="275" y="726"/>
                    </a:cubicBezTo>
                    <a:lnTo>
                      <a:pt x="184" y="379"/>
                    </a:lnTo>
                    <a:cubicBezTo>
                      <a:pt x="482" y="309"/>
                      <a:pt x="1063" y="176"/>
                      <a:pt x="1273" y="158"/>
                    </a:cubicBezTo>
                    <a:close/>
                    <a:moveTo>
                      <a:pt x="1301" y="1"/>
                    </a:moveTo>
                    <a:cubicBezTo>
                      <a:pt x="1078" y="1"/>
                      <a:pt x="110" y="235"/>
                      <a:pt x="69" y="246"/>
                    </a:cubicBezTo>
                    <a:cubicBezTo>
                      <a:pt x="26" y="256"/>
                      <a:pt x="0" y="299"/>
                      <a:pt x="12" y="341"/>
                    </a:cubicBezTo>
                    <a:lnTo>
                      <a:pt x="143" y="846"/>
                    </a:lnTo>
                    <a:cubicBezTo>
                      <a:pt x="152" y="881"/>
                      <a:pt x="185" y="904"/>
                      <a:pt x="221" y="904"/>
                    </a:cubicBezTo>
                    <a:cubicBezTo>
                      <a:pt x="228" y="904"/>
                      <a:pt x="235" y="904"/>
                      <a:pt x="243" y="902"/>
                    </a:cubicBezTo>
                    <a:cubicBezTo>
                      <a:pt x="243" y="902"/>
                      <a:pt x="549" y="808"/>
                      <a:pt x="706" y="761"/>
                    </a:cubicBezTo>
                    <a:lnTo>
                      <a:pt x="706" y="761"/>
                    </a:lnTo>
                    <a:cubicBezTo>
                      <a:pt x="714" y="967"/>
                      <a:pt x="708" y="1532"/>
                      <a:pt x="695" y="2040"/>
                    </a:cubicBezTo>
                    <a:cubicBezTo>
                      <a:pt x="693" y="2084"/>
                      <a:pt x="729" y="2122"/>
                      <a:pt x="773" y="2122"/>
                    </a:cubicBezTo>
                    <a:lnTo>
                      <a:pt x="788" y="2122"/>
                    </a:lnTo>
                    <a:cubicBezTo>
                      <a:pt x="939" y="2096"/>
                      <a:pt x="1302" y="2030"/>
                      <a:pt x="1381" y="1978"/>
                    </a:cubicBezTo>
                    <a:cubicBezTo>
                      <a:pt x="1537" y="1876"/>
                      <a:pt x="1415" y="61"/>
                      <a:pt x="1407" y="47"/>
                    </a:cubicBezTo>
                    <a:cubicBezTo>
                      <a:pt x="1379" y="1"/>
                      <a:pt x="1324" y="1"/>
                      <a:pt x="1301"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5912704" y="2154568"/>
                <a:ext cx="231065" cy="170954"/>
              </a:xfrm>
              <a:custGeom>
                <a:rect b="b" l="l" r="r" t="t"/>
                <a:pathLst>
                  <a:path extrusionOk="0" h="3299" w="4459">
                    <a:moveTo>
                      <a:pt x="3543" y="157"/>
                    </a:moveTo>
                    <a:cubicBezTo>
                      <a:pt x="3700" y="157"/>
                      <a:pt x="3734" y="180"/>
                      <a:pt x="3734" y="180"/>
                    </a:cubicBezTo>
                    <a:cubicBezTo>
                      <a:pt x="3854" y="323"/>
                      <a:pt x="4286" y="2262"/>
                      <a:pt x="4200" y="2524"/>
                    </a:cubicBezTo>
                    <a:cubicBezTo>
                      <a:pt x="4088" y="2542"/>
                      <a:pt x="3854" y="2598"/>
                      <a:pt x="3536" y="2673"/>
                    </a:cubicBezTo>
                    <a:cubicBezTo>
                      <a:pt x="2745" y="2860"/>
                      <a:pt x="1549" y="3142"/>
                      <a:pt x="1012" y="3142"/>
                    </a:cubicBezTo>
                    <a:cubicBezTo>
                      <a:pt x="839" y="3142"/>
                      <a:pt x="806" y="3111"/>
                      <a:pt x="804" y="3109"/>
                    </a:cubicBezTo>
                    <a:cubicBezTo>
                      <a:pt x="550" y="2852"/>
                      <a:pt x="244" y="968"/>
                      <a:pt x="339" y="727"/>
                    </a:cubicBezTo>
                    <a:cubicBezTo>
                      <a:pt x="622" y="660"/>
                      <a:pt x="2794" y="157"/>
                      <a:pt x="3543" y="157"/>
                    </a:cubicBezTo>
                    <a:close/>
                    <a:moveTo>
                      <a:pt x="3543" y="0"/>
                    </a:moveTo>
                    <a:cubicBezTo>
                      <a:pt x="2727" y="0"/>
                      <a:pt x="372" y="557"/>
                      <a:pt x="272" y="582"/>
                    </a:cubicBezTo>
                    <a:cubicBezTo>
                      <a:pt x="257" y="585"/>
                      <a:pt x="244" y="591"/>
                      <a:pt x="233" y="603"/>
                    </a:cubicBezTo>
                    <a:cubicBezTo>
                      <a:pt x="0" y="845"/>
                      <a:pt x="439" y="2962"/>
                      <a:pt x="693" y="3220"/>
                    </a:cubicBezTo>
                    <a:cubicBezTo>
                      <a:pt x="747" y="3274"/>
                      <a:pt x="845" y="3299"/>
                      <a:pt x="1012" y="3299"/>
                    </a:cubicBezTo>
                    <a:cubicBezTo>
                      <a:pt x="1568" y="3299"/>
                      <a:pt x="2775" y="3016"/>
                      <a:pt x="3572" y="2827"/>
                    </a:cubicBezTo>
                    <a:cubicBezTo>
                      <a:pt x="3900" y="2749"/>
                      <a:pt x="4159" y="2688"/>
                      <a:pt x="4246" y="2678"/>
                    </a:cubicBezTo>
                    <a:cubicBezTo>
                      <a:pt x="4270" y="2673"/>
                      <a:pt x="4318" y="2659"/>
                      <a:pt x="4342" y="2591"/>
                    </a:cubicBezTo>
                    <a:cubicBezTo>
                      <a:pt x="4458" y="2288"/>
                      <a:pt x="4023" y="270"/>
                      <a:pt x="3852" y="77"/>
                    </a:cubicBezTo>
                    <a:cubicBezTo>
                      <a:pt x="3807" y="23"/>
                      <a:pt x="3713" y="0"/>
                      <a:pt x="354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6136306" y="2109899"/>
                <a:ext cx="231117" cy="171006"/>
              </a:xfrm>
              <a:custGeom>
                <a:rect b="b" l="l" r="r" t="t"/>
                <a:pathLst>
                  <a:path extrusionOk="0" h="3300" w="4460">
                    <a:moveTo>
                      <a:pt x="3544" y="158"/>
                    </a:moveTo>
                    <a:cubicBezTo>
                      <a:pt x="3701" y="158"/>
                      <a:pt x="3735" y="181"/>
                      <a:pt x="3735" y="181"/>
                    </a:cubicBezTo>
                    <a:cubicBezTo>
                      <a:pt x="3857" y="323"/>
                      <a:pt x="4287" y="2263"/>
                      <a:pt x="4201" y="2526"/>
                    </a:cubicBezTo>
                    <a:cubicBezTo>
                      <a:pt x="4091" y="2543"/>
                      <a:pt x="3855" y="2598"/>
                      <a:pt x="3536" y="2674"/>
                    </a:cubicBezTo>
                    <a:cubicBezTo>
                      <a:pt x="2746" y="2860"/>
                      <a:pt x="1550" y="3142"/>
                      <a:pt x="1013" y="3142"/>
                    </a:cubicBezTo>
                    <a:cubicBezTo>
                      <a:pt x="840" y="3142"/>
                      <a:pt x="808" y="3111"/>
                      <a:pt x="807" y="3111"/>
                    </a:cubicBezTo>
                    <a:cubicBezTo>
                      <a:pt x="551" y="2852"/>
                      <a:pt x="245" y="969"/>
                      <a:pt x="340" y="728"/>
                    </a:cubicBezTo>
                    <a:cubicBezTo>
                      <a:pt x="625" y="661"/>
                      <a:pt x="2795" y="158"/>
                      <a:pt x="3544" y="158"/>
                    </a:cubicBezTo>
                    <a:close/>
                    <a:moveTo>
                      <a:pt x="3544" y="1"/>
                    </a:moveTo>
                    <a:cubicBezTo>
                      <a:pt x="2728" y="1"/>
                      <a:pt x="373" y="557"/>
                      <a:pt x="273" y="582"/>
                    </a:cubicBezTo>
                    <a:cubicBezTo>
                      <a:pt x="258" y="585"/>
                      <a:pt x="245" y="594"/>
                      <a:pt x="235" y="603"/>
                    </a:cubicBezTo>
                    <a:cubicBezTo>
                      <a:pt x="1" y="846"/>
                      <a:pt x="440" y="2962"/>
                      <a:pt x="694" y="3221"/>
                    </a:cubicBezTo>
                    <a:cubicBezTo>
                      <a:pt x="748" y="3276"/>
                      <a:pt x="846" y="3299"/>
                      <a:pt x="1013" y="3299"/>
                    </a:cubicBezTo>
                    <a:cubicBezTo>
                      <a:pt x="1568" y="3299"/>
                      <a:pt x="2774" y="3016"/>
                      <a:pt x="3573" y="2828"/>
                    </a:cubicBezTo>
                    <a:cubicBezTo>
                      <a:pt x="3901" y="2751"/>
                      <a:pt x="4160" y="2688"/>
                      <a:pt x="4246" y="2679"/>
                    </a:cubicBezTo>
                    <a:cubicBezTo>
                      <a:pt x="4273" y="2675"/>
                      <a:pt x="4319" y="2659"/>
                      <a:pt x="4345" y="2593"/>
                    </a:cubicBezTo>
                    <a:cubicBezTo>
                      <a:pt x="4459" y="2289"/>
                      <a:pt x="4025" y="271"/>
                      <a:pt x="3855" y="78"/>
                    </a:cubicBezTo>
                    <a:cubicBezTo>
                      <a:pt x="3808" y="23"/>
                      <a:pt x="3716" y="1"/>
                      <a:pt x="3544"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6358716" y="2063884"/>
                <a:ext cx="231065" cy="171110"/>
              </a:xfrm>
              <a:custGeom>
                <a:rect b="b" l="l" r="r" t="t"/>
                <a:pathLst>
                  <a:path extrusionOk="0" h="3302" w="4459">
                    <a:moveTo>
                      <a:pt x="3543" y="160"/>
                    </a:moveTo>
                    <a:cubicBezTo>
                      <a:pt x="3700" y="160"/>
                      <a:pt x="3736" y="183"/>
                      <a:pt x="3736" y="183"/>
                    </a:cubicBezTo>
                    <a:cubicBezTo>
                      <a:pt x="3856" y="325"/>
                      <a:pt x="4287" y="2263"/>
                      <a:pt x="4202" y="2527"/>
                    </a:cubicBezTo>
                    <a:cubicBezTo>
                      <a:pt x="4090" y="2545"/>
                      <a:pt x="3854" y="2600"/>
                      <a:pt x="3537" y="2674"/>
                    </a:cubicBezTo>
                    <a:cubicBezTo>
                      <a:pt x="2746" y="2861"/>
                      <a:pt x="1550" y="3144"/>
                      <a:pt x="1014" y="3144"/>
                    </a:cubicBezTo>
                    <a:cubicBezTo>
                      <a:pt x="839" y="3144"/>
                      <a:pt x="808" y="3113"/>
                      <a:pt x="806" y="3111"/>
                    </a:cubicBezTo>
                    <a:cubicBezTo>
                      <a:pt x="551" y="2852"/>
                      <a:pt x="244" y="969"/>
                      <a:pt x="339" y="728"/>
                    </a:cubicBezTo>
                    <a:cubicBezTo>
                      <a:pt x="624" y="663"/>
                      <a:pt x="2795" y="160"/>
                      <a:pt x="3543" y="160"/>
                    </a:cubicBezTo>
                    <a:close/>
                    <a:moveTo>
                      <a:pt x="3543" y="1"/>
                    </a:moveTo>
                    <a:cubicBezTo>
                      <a:pt x="2728" y="1"/>
                      <a:pt x="372" y="559"/>
                      <a:pt x="272" y="582"/>
                    </a:cubicBezTo>
                    <a:cubicBezTo>
                      <a:pt x="258" y="586"/>
                      <a:pt x="244" y="594"/>
                      <a:pt x="235" y="605"/>
                    </a:cubicBezTo>
                    <a:cubicBezTo>
                      <a:pt x="0" y="846"/>
                      <a:pt x="439" y="2964"/>
                      <a:pt x="693" y="3221"/>
                    </a:cubicBezTo>
                    <a:cubicBezTo>
                      <a:pt x="747" y="3277"/>
                      <a:pt x="846" y="3301"/>
                      <a:pt x="1014" y="3301"/>
                    </a:cubicBezTo>
                    <a:cubicBezTo>
                      <a:pt x="1568" y="3301"/>
                      <a:pt x="2775" y="3016"/>
                      <a:pt x="3573" y="2828"/>
                    </a:cubicBezTo>
                    <a:cubicBezTo>
                      <a:pt x="3900" y="2751"/>
                      <a:pt x="4159" y="2690"/>
                      <a:pt x="4246" y="2679"/>
                    </a:cubicBezTo>
                    <a:cubicBezTo>
                      <a:pt x="4272" y="2676"/>
                      <a:pt x="4318" y="2661"/>
                      <a:pt x="4344" y="2594"/>
                    </a:cubicBezTo>
                    <a:cubicBezTo>
                      <a:pt x="4459" y="2289"/>
                      <a:pt x="4025" y="273"/>
                      <a:pt x="3854" y="78"/>
                    </a:cubicBezTo>
                    <a:cubicBezTo>
                      <a:pt x="3807" y="24"/>
                      <a:pt x="3715" y="1"/>
                      <a:pt x="3543"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5957943" y="2184364"/>
                <a:ext cx="120896" cy="104832"/>
              </a:xfrm>
              <a:custGeom>
                <a:rect b="b" l="l" r="r" t="t"/>
                <a:pathLst>
                  <a:path extrusionOk="0" h="2023" w="2333">
                    <a:moveTo>
                      <a:pt x="1206" y="0"/>
                    </a:moveTo>
                    <a:cubicBezTo>
                      <a:pt x="1115" y="0"/>
                      <a:pt x="1011" y="26"/>
                      <a:pt x="893" y="85"/>
                    </a:cubicBezTo>
                    <a:cubicBezTo>
                      <a:pt x="0" y="532"/>
                      <a:pt x="816" y="1114"/>
                      <a:pt x="816" y="1114"/>
                    </a:cubicBezTo>
                    <a:cubicBezTo>
                      <a:pt x="816" y="1114"/>
                      <a:pt x="447" y="1494"/>
                      <a:pt x="654" y="1774"/>
                    </a:cubicBezTo>
                    <a:cubicBezTo>
                      <a:pt x="759" y="1915"/>
                      <a:pt x="1014" y="2023"/>
                      <a:pt x="1285" y="2023"/>
                    </a:cubicBezTo>
                    <a:cubicBezTo>
                      <a:pt x="1551" y="2023"/>
                      <a:pt x="1830" y="1919"/>
                      <a:pt x="1997" y="1645"/>
                    </a:cubicBezTo>
                    <a:cubicBezTo>
                      <a:pt x="2332" y="1089"/>
                      <a:pt x="1602" y="875"/>
                      <a:pt x="1602" y="875"/>
                    </a:cubicBezTo>
                    <a:cubicBezTo>
                      <a:pt x="1762" y="615"/>
                      <a:pt x="1650" y="0"/>
                      <a:pt x="12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5977427" y="2180322"/>
                <a:ext cx="94001" cy="112864"/>
              </a:xfrm>
              <a:custGeom>
                <a:rect b="b" l="l" r="r" t="t"/>
                <a:pathLst>
                  <a:path extrusionOk="0" h="2178" w="1814">
                    <a:moveTo>
                      <a:pt x="830" y="157"/>
                    </a:moveTo>
                    <a:cubicBezTo>
                      <a:pt x="997" y="157"/>
                      <a:pt x="1090" y="261"/>
                      <a:pt x="1139" y="350"/>
                    </a:cubicBezTo>
                    <a:cubicBezTo>
                      <a:pt x="1236" y="520"/>
                      <a:pt x="1244" y="773"/>
                      <a:pt x="1159" y="910"/>
                    </a:cubicBezTo>
                    <a:cubicBezTo>
                      <a:pt x="1146" y="931"/>
                      <a:pt x="1142" y="956"/>
                      <a:pt x="1152" y="979"/>
                    </a:cubicBezTo>
                    <a:cubicBezTo>
                      <a:pt x="1160" y="1003"/>
                      <a:pt x="1180" y="1020"/>
                      <a:pt x="1203" y="1026"/>
                    </a:cubicBezTo>
                    <a:cubicBezTo>
                      <a:pt x="1293" y="1054"/>
                      <a:pt x="1540" y="1161"/>
                      <a:pt x="1611" y="1341"/>
                    </a:cubicBezTo>
                    <a:cubicBezTo>
                      <a:pt x="1649" y="1439"/>
                      <a:pt x="1630" y="1554"/>
                      <a:pt x="1554" y="1680"/>
                    </a:cubicBezTo>
                    <a:cubicBezTo>
                      <a:pt x="1375" y="1976"/>
                      <a:pt x="1074" y="2021"/>
                      <a:pt x="910" y="2021"/>
                    </a:cubicBezTo>
                    <a:cubicBezTo>
                      <a:pt x="641" y="2021"/>
                      <a:pt x="422" y="1913"/>
                      <a:pt x="341" y="1804"/>
                    </a:cubicBezTo>
                    <a:cubicBezTo>
                      <a:pt x="176" y="1582"/>
                      <a:pt x="494" y="1248"/>
                      <a:pt x="497" y="1244"/>
                    </a:cubicBezTo>
                    <a:cubicBezTo>
                      <a:pt x="530" y="1210"/>
                      <a:pt x="525" y="1154"/>
                      <a:pt x="486" y="1126"/>
                    </a:cubicBezTo>
                    <a:cubicBezTo>
                      <a:pt x="482" y="1123"/>
                      <a:pt x="158" y="889"/>
                      <a:pt x="179" y="632"/>
                    </a:cubicBezTo>
                    <a:cubicBezTo>
                      <a:pt x="191" y="486"/>
                      <a:pt x="315" y="352"/>
                      <a:pt x="551" y="234"/>
                    </a:cubicBezTo>
                    <a:cubicBezTo>
                      <a:pt x="653" y="181"/>
                      <a:pt x="746" y="157"/>
                      <a:pt x="830" y="157"/>
                    </a:cubicBezTo>
                    <a:close/>
                    <a:moveTo>
                      <a:pt x="827" y="1"/>
                    </a:moveTo>
                    <a:cubicBezTo>
                      <a:pt x="720" y="1"/>
                      <a:pt x="603" y="30"/>
                      <a:pt x="481" y="91"/>
                    </a:cubicBezTo>
                    <a:cubicBezTo>
                      <a:pt x="192" y="237"/>
                      <a:pt x="37" y="414"/>
                      <a:pt x="22" y="620"/>
                    </a:cubicBezTo>
                    <a:cubicBezTo>
                      <a:pt x="1" y="881"/>
                      <a:pt x="214" y="1102"/>
                      <a:pt x="327" y="1200"/>
                    </a:cubicBezTo>
                    <a:cubicBezTo>
                      <a:pt x="222" y="1333"/>
                      <a:pt x="24" y="1641"/>
                      <a:pt x="214" y="1898"/>
                    </a:cubicBezTo>
                    <a:cubicBezTo>
                      <a:pt x="338" y="2067"/>
                      <a:pt x="617" y="2178"/>
                      <a:pt x="908" y="2178"/>
                    </a:cubicBezTo>
                    <a:cubicBezTo>
                      <a:pt x="1244" y="2178"/>
                      <a:pt x="1529" y="2027"/>
                      <a:pt x="1688" y="1762"/>
                    </a:cubicBezTo>
                    <a:cubicBezTo>
                      <a:pt x="1791" y="1591"/>
                      <a:pt x="1814" y="1431"/>
                      <a:pt x="1757" y="1284"/>
                    </a:cubicBezTo>
                    <a:cubicBezTo>
                      <a:pt x="1676" y="1077"/>
                      <a:pt x="1457" y="959"/>
                      <a:pt x="1334" y="908"/>
                    </a:cubicBezTo>
                    <a:cubicBezTo>
                      <a:pt x="1401" y="722"/>
                      <a:pt x="1382" y="461"/>
                      <a:pt x="1277" y="273"/>
                    </a:cubicBezTo>
                    <a:cubicBezTo>
                      <a:pt x="1178" y="95"/>
                      <a:pt x="1019" y="1"/>
                      <a:pt x="827"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6001834" y="2208978"/>
                <a:ext cx="23630" cy="20158"/>
              </a:xfrm>
              <a:custGeom>
                <a:rect b="b" l="l" r="r" t="t"/>
                <a:pathLst>
                  <a:path extrusionOk="0" h="389" w="456">
                    <a:moveTo>
                      <a:pt x="258" y="0"/>
                    </a:moveTo>
                    <a:cubicBezTo>
                      <a:pt x="86" y="0"/>
                      <a:pt x="0" y="209"/>
                      <a:pt x="121" y="331"/>
                    </a:cubicBezTo>
                    <a:cubicBezTo>
                      <a:pt x="161" y="371"/>
                      <a:pt x="210" y="389"/>
                      <a:pt x="258" y="389"/>
                    </a:cubicBezTo>
                    <a:cubicBezTo>
                      <a:pt x="357" y="389"/>
                      <a:pt x="452" y="312"/>
                      <a:pt x="454" y="197"/>
                    </a:cubicBezTo>
                    <a:cubicBezTo>
                      <a:pt x="455" y="88"/>
                      <a:pt x="368" y="0"/>
                      <a:pt x="260" y="0"/>
                    </a:cubicBezTo>
                    <a:cubicBezTo>
                      <a:pt x="260" y="0"/>
                      <a:pt x="259"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6000953" y="2204781"/>
                <a:ext cx="28501" cy="28397"/>
              </a:xfrm>
              <a:custGeom>
                <a:rect b="b" l="l" r="r" t="t"/>
                <a:pathLst>
                  <a:path extrusionOk="0" h="548" w="550">
                    <a:moveTo>
                      <a:pt x="275" y="160"/>
                    </a:moveTo>
                    <a:lnTo>
                      <a:pt x="275" y="160"/>
                    </a:lnTo>
                    <a:cubicBezTo>
                      <a:pt x="338" y="160"/>
                      <a:pt x="390" y="212"/>
                      <a:pt x="390" y="276"/>
                    </a:cubicBezTo>
                    <a:cubicBezTo>
                      <a:pt x="390" y="340"/>
                      <a:pt x="338" y="392"/>
                      <a:pt x="274" y="392"/>
                    </a:cubicBezTo>
                    <a:lnTo>
                      <a:pt x="274" y="391"/>
                    </a:lnTo>
                    <a:cubicBezTo>
                      <a:pt x="210" y="391"/>
                      <a:pt x="159" y="338"/>
                      <a:pt x="159" y="274"/>
                    </a:cubicBezTo>
                    <a:cubicBezTo>
                      <a:pt x="161" y="211"/>
                      <a:pt x="211" y="160"/>
                      <a:pt x="275" y="160"/>
                    </a:cubicBezTo>
                    <a:close/>
                    <a:moveTo>
                      <a:pt x="276" y="1"/>
                    </a:moveTo>
                    <a:cubicBezTo>
                      <a:pt x="123" y="1"/>
                      <a:pt x="0" y="122"/>
                      <a:pt x="0" y="274"/>
                    </a:cubicBezTo>
                    <a:cubicBezTo>
                      <a:pt x="0" y="425"/>
                      <a:pt x="123" y="548"/>
                      <a:pt x="274" y="548"/>
                    </a:cubicBezTo>
                    <a:lnTo>
                      <a:pt x="276" y="548"/>
                    </a:lnTo>
                    <a:cubicBezTo>
                      <a:pt x="428" y="548"/>
                      <a:pt x="549" y="425"/>
                      <a:pt x="549" y="274"/>
                    </a:cubicBezTo>
                    <a:cubicBezTo>
                      <a:pt x="549" y="122"/>
                      <a:pt x="426" y="1"/>
                      <a:pt x="276"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6013286" y="2245978"/>
                <a:ext cx="23630" cy="20210"/>
              </a:xfrm>
              <a:custGeom>
                <a:rect b="b" l="l" r="r" t="t"/>
                <a:pathLst>
                  <a:path extrusionOk="0" h="390" w="456">
                    <a:moveTo>
                      <a:pt x="260" y="0"/>
                    </a:moveTo>
                    <a:cubicBezTo>
                      <a:pt x="88" y="0"/>
                      <a:pt x="0" y="207"/>
                      <a:pt x="121" y="331"/>
                    </a:cubicBezTo>
                    <a:cubicBezTo>
                      <a:pt x="161" y="371"/>
                      <a:pt x="210" y="389"/>
                      <a:pt x="259" y="389"/>
                    </a:cubicBezTo>
                    <a:cubicBezTo>
                      <a:pt x="359" y="389"/>
                      <a:pt x="454" y="312"/>
                      <a:pt x="455" y="195"/>
                    </a:cubicBezTo>
                    <a:cubicBezTo>
                      <a:pt x="455" y="89"/>
                      <a:pt x="368" y="0"/>
                      <a:pt x="262" y="0"/>
                    </a:cubicBezTo>
                    <a:cubicBezTo>
                      <a:pt x="261" y="0"/>
                      <a:pt x="261" y="0"/>
                      <a:pt x="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6012509" y="2241780"/>
                <a:ext cx="28449" cy="28397"/>
              </a:xfrm>
              <a:custGeom>
                <a:rect b="b" l="l" r="r" t="t"/>
                <a:pathLst>
                  <a:path extrusionOk="0" h="548" w="549">
                    <a:moveTo>
                      <a:pt x="277" y="160"/>
                    </a:moveTo>
                    <a:cubicBezTo>
                      <a:pt x="307" y="160"/>
                      <a:pt x="334" y="173"/>
                      <a:pt x="356" y="194"/>
                    </a:cubicBezTo>
                    <a:cubicBezTo>
                      <a:pt x="377" y="215"/>
                      <a:pt x="390" y="245"/>
                      <a:pt x="390" y="276"/>
                    </a:cubicBezTo>
                    <a:cubicBezTo>
                      <a:pt x="388" y="340"/>
                      <a:pt x="338" y="391"/>
                      <a:pt x="274" y="391"/>
                    </a:cubicBezTo>
                    <a:cubicBezTo>
                      <a:pt x="126" y="384"/>
                      <a:pt x="128" y="165"/>
                      <a:pt x="275" y="160"/>
                    </a:cubicBezTo>
                    <a:close/>
                    <a:moveTo>
                      <a:pt x="275" y="1"/>
                    </a:moveTo>
                    <a:cubicBezTo>
                      <a:pt x="123" y="1"/>
                      <a:pt x="0" y="122"/>
                      <a:pt x="0" y="274"/>
                    </a:cubicBezTo>
                    <a:cubicBezTo>
                      <a:pt x="0" y="425"/>
                      <a:pt x="123" y="548"/>
                      <a:pt x="274" y="548"/>
                    </a:cubicBezTo>
                    <a:lnTo>
                      <a:pt x="275" y="548"/>
                    </a:lnTo>
                    <a:cubicBezTo>
                      <a:pt x="426" y="548"/>
                      <a:pt x="549" y="425"/>
                      <a:pt x="549" y="274"/>
                    </a:cubicBezTo>
                    <a:cubicBezTo>
                      <a:pt x="549" y="122"/>
                      <a:pt x="426" y="1"/>
                      <a:pt x="275"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6215538" y="2141976"/>
                <a:ext cx="81565" cy="113071"/>
              </a:xfrm>
              <a:custGeom>
                <a:rect b="b" l="l" r="r" t="t"/>
                <a:pathLst>
                  <a:path extrusionOk="0" h="2182" w="1574">
                    <a:moveTo>
                      <a:pt x="752" y="1"/>
                    </a:moveTo>
                    <a:cubicBezTo>
                      <a:pt x="723" y="1"/>
                      <a:pt x="692" y="3"/>
                      <a:pt x="660" y="7"/>
                    </a:cubicBezTo>
                    <a:cubicBezTo>
                      <a:pt x="660" y="7"/>
                      <a:pt x="0" y="25"/>
                      <a:pt x="23" y="664"/>
                    </a:cubicBezTo>
                    <a:cubicBezTo>
                      <a:pt x="37" y="1053"/>
                      <a:pt x="268" y="1158"/>
                      <a:pt x="490" y="1158"/>
                    </a:cubicBezTo>
                    <a:cubicBezTo>
                      <a:pt x="663" y="1158"/>
                      <a:pt x="830" y="1094"/>
                      <a:pt x="886" y="1051"/>
                    </a:cubicBezTo>
                    <a:lnTo>
                      <a:pt x="886" y="1051"/>
                    </a:lnTo>
                    <a:cubicBezTo>
                      <a:pt x="886" y="1051"/>
                      <a:pt x="1047" y="1752"/>
                      <a:pt x="446" y="1793"/>
                    </a:cubicBezTo>
                    <a:lnTo>
                      <a:pt x="519" y="2176"/>
                    </a:lnTo>
                    <a:cubicBezTo>
                      <a:pt x="519" y="2176"/>
                      <a:pt x="568" y="2182"/>
                      <a:pt x="644" y="2182"/>
                    </a:cubicBezTo>
                    <a:cubicBezTo>
                      <a:pt x="924" y="2182"/>
                      <a:pt x="1573" y="2101"/>
                      <a:pt x="1479" y="1337"/>
                    </a:cubicBezTo>
                    <a:cubicBezTo>
                      <a:pt x="1366" y="432"/>
                      <a:pt x="1167" y="1"/>
                      <a:pt x="7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6212274" y="2137830"/>
                <a:ext cx="85814" cy="121259"/>
              </a:xfrm>
              <a:custGeom>
                <a:rect b="b" l="l" r="r" t="t"/>
                <a:pathLst>
                  <a:path extrusionOk="0" h="2340" w="1656">
                    <a:moveTo>
                      <a:pt x="812" y="159"/>
                    </a:moveTo>
                    <a:cubicBezTo>
                      <a:pt x="1163" y="159"/>
                      <a:pt x="1352" y="523"/>
                      <a:pt x="1464" y="1425"/>
                    </a:cubicBezTo>
                    <a:cubicBezTo>
                      <a:pt x="1493" y="1655"/>
                      <a:pt x="1452" y="1835"/>
                      <a:pt x="1341" y="1961"/>
                    </a:cubicBezTo>
                    <a:cubicBezTo>
                      <a:pt x="1170" y="2154"/>
                      <a:pt x="871" y="2182"/>
                      <a:pt x="707" y="2182"/>
                    </a:cubicBezTo>
                    <a:lnTo>
                      <a:pt x="650" y="2182"/>
                    </a:lnTo>
                    <a:lnTo>
                      <a:pt x="602" y="1941"/>
                    </a:lnTo>
                    <a:cubicBezTo>
                      <a:pt x="743" y="1915"/>
                      <a:pt x="853" y="1848"/>
                      <a:pt x="930" y="1746"/>
                    </a:cubicBezTo>
                    <a:cubicBezTo>
                      <a:pt x="1113" y="1499"/>
                      <a:pt x="1031" y="1127"/>
                      <a:pt x="1028" y="1111"/>
                    </a:cubicBezTo>
                    <a:cubicBezTo>
                      <a:pt x="1021" y="1085"/>
                      <a:pt x="1002" y="1063"/>
                      <a:pt x="977" y="1055"/>
                    </a:cubicBezTo>
                    <a:cubicBezTo>
                      <a:pt x="968" y="1052"/>
                      <a:pt x="959" y="1050"/>
                      <a:pt x="950" y="1050"/>
                    </a:cubicBezTo>
                    <a:cubicBezTo>
                      <a:pt x="932" y="1050"/>
                      <a:pt x="916" y="1056"/>
                      <a:pt x="902" y="1067"/>
                    </a:cubicBezTo>
                    <a:cubicBezTo>
                      <a:pt x="861" y="1100"/>
                      <a:pt x="709" y="1158"/>
                      <a:pt x="553" y="1158"/>
                    </a:cubicBezTo>
                    <a:cubicBezTo>
                      <a:pt x="306" y="1158"/>
                      <a:pt x="176" y="1018"/>
                      <a:pt x="166" y="741"/>
                    </a:cubicBezTo>
                    <a:cubicBezTo>
                      <a:pt x="160" y="577"/>
                      <a:pt x="202" y="446"/>
                      <a:pt x="292" y="349"/>
                    </a:cubicBezTo>
                    <a:cubicBezTo>
                      <a:pt x="456" y="176"/>
                      <a:pt x="725" y="164"/>
                      <a:pt x="735" y="164"/>
                    </a:cubicBezTo>
                    <a:cubicBezTo>
                      <a:pt x="761" y="161"/>
                      <a:pt x="787" y="159"/>
                      <a:pt x="812" y="159"/>
                    </a:cubicBezTo>
                    <a:close/>
                    <a:moveTo>
                      <a:pt x="817" y="0"/>
                    </a:moveTo>
                    <a:cubicBezTo>
                      <a:pt x="785" y="0"/>
                      <a:pt x="754" y="2"/>
                      <a:pt x="723" y="7"/>
                    </a:cubicBezTo>
                    <a:cubicBezTo>
                      <a:pt x="709" y="7"/>
                      <a:pt x="387" y="18"/>
                      <a:pt x="179" y="241"/>
                    </a:cubicBezTo>
                    <a:cubicBezTo>
                      <a:pt x="58" y="369"/>
                      <a:pt x="1" y="539"/>
                      <a:pt x="9" y="746"/>
                    </a:cubicBezTo>
                    <a:cubicBezTo>
                      <a:pt x="21" y="1108"/>
                      <a:pt x="220" y="1316"/>
                      <a:pt x="553" y="1316"/>
                    </a:cubicBezTo>
                    <a:cubicBezTo>
                      <a:pt x="668" y="1316"/>
                      <a:pt x="782" y="1293"/>
                      <a:pt x="889" y="1252"/>
                    </a:cubicBezTo>
                    <a:lnTo>
                      <a:pt x="889" y="1252"/>
                    </a:lnTo>
                    <a:cubicBezTo>
                      <a:pt x="897" y="1360"/>
                      <a:pt x="892" y="1532"/>
                      <a:pt x="804" y="1651"/>
                    </a:cubicBezTo>
                    <a:cubicBezTo>
                      <a:pt x="740" y="1738"/>
                      <a:pt x="641" y="1784"/>
                      <a:pt x="504" y="1794"/>
                    </a:cubicBezTo>
                    <a:cubicBezTo>
                      <a:pt x="482" y="1796"/>
                      <a:pt x="461" y="1807"/>
                      <a:pt x="448" y="1825"/>
                    </a:cubicBezTo>
                    <a:cubicBezTo>
                      <a:pt x="433" y="1841"/>
                      <a:pt x="428" y="1864"/>
                      <a:pt x="432" y="1887"/>
                    </a:cubicBezTo>
                    <a:lnTo>
                      <a:pt x="505" y="2271"/>
                    </a:lnTo>
                    <a:cubicBezTo>
                      <a:pt x="512" y="2303"/>
                      <a:pt x="540" y="2330"/>
                      <a:pt x="574" y="2335"/>
                    </a:cubicBezTo>
                    <a:cubicBezTo>
                      <a:pt x="610" y="2337"/>
                      <a:pt x="646" y="2340"/>
                      <a:pt x="683" y="2340"/>
                    </a:cubicBezTo>
                    <a:cubicBezTo>
                      <a:pt x="691" y="2340"/>
                      <a:pt x="699" y="2340"/>
                      <a:pt x="707" y="2339"/>
                    </a:cubicBezTo>
                    <a:cubicBezTo>
                      <a:pt x="895" y="2339"/>
                      <a:pt x="1246" y="2305"/>
                      <a:pt x="1459" y="2064"/>
                    </a:cubicBezTo>
                    <a:cubicBezTo>
                      <a:pt x="1601" y="1904"/>
                      <a:pt x="1655" y="1683"/>
                      <a:pt x="1621" y="1406"/>
                    </a:cubicBezTo>
                    <a:cubicBezTo>
                      <a:pt x="1531" y="677"/>
                      <a:pt x="1370" y="0"/>
                      <a:pt x="817"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6236422" y="2159646"/>
                <a:ext cx="23215" cy="20728"/>
              </a:xfrm>
              <a:custGeom>
                <a:rect b="b" l="l" r="r" t="t"/>
                <a:pathLst>
                  <a:path extrusionOk="0" h="400" w="448">
                    <a:moveTo>
                      <a:pt x="224" y="0"/>
                    </a:moveTo>
                    <a:cubicBezTo>
                      <a:pt x="140" y="0"/>
                      <a:pt x="62" y="52"/>
                      <a:pt x="34" y="136"/>
                    </a:cubicBezTo>
                    <a:cubicBezTo>
                      <a:pt x="0" y="241"/>
                      <a:pt x="56" y="354"/>
                      <a:pt x="161" y="389"/>
                    </a:cubicBezTo>
                    <a:cubicBezTo>
                      <a:pt x="182" y="396"/>
                      <a:pt x="204" y="399"/>
                      <a:pt x="225" y="399"/>
                    </a:cubicBezTo>
                    <a:cubicBezTo>
                      <a:pt x="308" y="399"/>
                      <a:pt x="385" y="346"/>
                      <a:pt x="413" y="264"/>
                    </a:cubicBezTo>
                    <a:cubicBezTo>
                      <a:pt x="447" y="159"/>
                      <a:pt x="392" y="46"/>
                      <a:pt x="287" y="10"/>
                    </a:cubicBezTo>
                    <a:cubicBezTo>
                      <a:pt x="266" y="3"/>
                      <a:pt x="244"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6233779" y="2155760"/>
                <a:ext cx="28967" cy="28967"/>
              </a:xfrm>
              <a:custGeom>
                <a:rect b="b" l="l" r="r" t="t"/>
                <a:pathLst>
                  <a:path extrusionOk="0" h="559" w="559">
                    <a:moveTo>
                      <a:pt x="280" y="159"/>
                    </a:moveTo>
                    <a:cubicBezTo>
                      <a:pt x="348" y="159"/>
                      <a:pt x="402" y="215"/>
                      <a:pt x="400" y="280"/>
                    </a:cubicBezTo>
                    <a:cubicBezTo>
                      <a:pt x="400" y="347"/>
                      <a:pt x="346" y="400"/>
                      <a:pt x="280" y="401"/>
                    </a:cubicBezTo>
                    <a:lnTo>
                      <a:pt x="280" y="480"/>
                    </a:lnTo>
                    <a:lnTo>
                      <a:pt x="279" y="401"/>
                    </a:lnTo>
                    <a:cubicBezTo>
                      <a:pt x="212" y="400"/>
                      <a:pt x="159" y="346"/>
                      <a:pt x="159" y="279"/>
                    </a:cubicBezTo>
                    <a:cubicBezTo>
                      <a:pt x="159" y="211"/>
                      <a:pt x="215" y="159"/>
                      <a:pt x="280" y="159"/>
                    </a:cubicBezTo>
                    <a:close/>
                    <a:moveTo>
                      <a:pt x="280" y="0"/>
                    </a:moveTo>
                    <a:cubicBezTo>
                      <a:pt x="125" y="0"/>
                      <a:pt x="0" y="125"/>
                      <a:pt x="0" y="279"/>
                    </a:cubicBezTo>
                    <a:cubicBezTo>
                      <a:pt x="0" y="432"/>
                      <a:pt x="125" y="557"/>
                      <a:pt x="279" y="559"/>
                    </a:cubicBezTo>
                    <a:lnTo>
                      <a:pt x="280" y="559"/>
                    </a:lnTo>
                    <a:cubicBezTo>
                      <a:pt x="434" y="557"/>
                      <a:pt x="559" y="432"/>
                      <a:pt x="559" y="279"/>
                    </a:cubicBezTo>
                    <a:cubicBezTo>
                      <a:pt x="559" y="125"/>
                      <a:pt x="434" y="0"/>
                      <a:pt x="280"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5731698" y="2385320"/>
                <a:ext cx="231117" cy="171110"/>
              </a:xfrm>
              <a:custGeom>
                <a:rect b="b" l="l" r="r" t="t"/>
                <a:pathLst>
                  <a:path extrusionOk="0" h="3302" w="4460">
                    <a:moveTo>
                      <a:pt x="3542" y="158"/>
                    </a:moveTo>
                    <a:cubicBezTo>
                      <a:pt x="3699" y="158"/>
                      <a:pt x="3734" y="181"/>
                      <a:pt x="3734" y="181"/>
                    </a:cubicBezTo>
                    <a:cubicBezTo>
                      <a:pt x="3853" y="323"/>
                      <a:pt x="4284" y="2263"/>
                      <a:pt x="4199" y="2526"/>
                    </a:cubicBezTo>
                    <a:cubicBezTo>
                      <a:pt x="4089" y="2543"/>
                      <a:pt x="3852" y="2598"/>
                      <a:pt x="3534" y="2674"/>
                    </a:cubicBezTo>
                    <a:cubicBezTo>
                      <a:pt x="2743" y="2861"/>
                      <a:pt x="1549" y="3142"/>
                      <a:pt x="1012" y="3142"/>
                    </a:cubicBezTo>
                    <a:cubicBezTo>
                      <a:pt x="838" y="3142"/>
                      <a:pt x="805" y="3111"/>
                      <a:pt x="804" y="3111"/>
                    </a:cubicBezTo>
                    <a:cubicBezTo>
                      <a:pt x="550" y="2852"/>
                      <a:pt x="243" y="969"/>
                      <a:pt x="338" y="728"/>
                    </a:cubicBezTo>
                    <a:cubicBezTo>
                      <a:pt x="623" y="661"/>
                      <a:pt x="2795" y="158"/>
                      <a:pt x="3542" y="158"/>
                    </a:cubicBezTo>
                    <a:close/>
                    <a:moveTo>
                      <a:pt x="3544" y="1"/>
                    </a:moveTo>
                    <a:cubicBezTo>
                      <a:pt x="2728" y="1"/>
                      <a:pt x="373" y="559"/>
                      <a:pt x="273" y="582"/>
                    </a:cubicBezTo>
                    <a:cubicBezTo>
                      <a:pt x="258" y="585"/>
                      <a:pt x="245" y="594"/>
                      <a:pt x="234" y="603"/>
                    </a:cubicBezTo>
                    <a:cubicBezTo>
                      <a:pt x="1" y="846"/>
                      <a:pt x="440" y="2964"/>
                      <a:pt x="694" y="3221"/>
                    </a:cubicBezTo>
                    <a:cubicBezTo>
                      <a:pt x="748" y="3277"/>
                      <a:pt x="846" y="3301"/>
                      <a:pt x="1013" y="3301"/>
                    </a:cubicBezTo>
                    <a:cubicBezTo>
                      <a:pt x="1567" y="3301"/>
                      <a:pt x="2774" y="3016"/>
                      <a:pt x="3572" y="2828"/>
                    </a:cubicBezTo>
                    <a:cubicBezTo>
                      <a:pt x="3899" y="2751"/>
                      <a:pt x="4160" y="2689"/>
                      <a:pt x="4246" y="2679"/>
                    </a:cubicBezTo>
                    <a:cubicBezTo>
                      <a:pt x="4271" y="2675"/>
                      <a:pt x="4319" y="2659"/>
                      <a:pt x="4343" y="2594"/>
                    </a:cubicBezTo>
                    <a:cubicBezTo>
                      <a:pt x="4459" y="2289"/>
                      <a:pt x="4024" y="271"/>
                      <a:pt x="3855" y="78"/>
                    </a:cubicBezTo>
                    <a:cubicBezTo>
                      <a:pt x="3807" y="24"/>
                      <a:pt x="3714" y="1"/>
                      <a:pt x="3544"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5956647" y="2339408"/>
                <a:ext cx="231065" cy="171006"/>
              </a:xfrm>
              <a:custGeom>
                <a:rect b="b" l="l" r="r" t="t"/>
                <a:pathLst>
                  <a:path extrusionOk="0" h="3300" w="4459">
                    <a:moveTo>
                      <a:pt x="3543" y="158"/>
                    </a:moveTo>
                    <a:cubicBezTo>
                      <a:pt x="3701" y="158"/>
                      <a:pt x="3735" y="181"/>
                      <a:pt x="3735" y="181"/>
                    </a:cubicBezTo>
                    <a:cubicBezTo>
                      <a:pt x="3855" y="323"/>
                      <a:pt x="4287" y="2263"/>
                      <a:pt x="4200" y="2525"/>
                    </a:cubicBezTo>
                    <a:cubicBezTo>
                      <a:pt x="4090" y="2543"/>
                      <a:pt x="3853" y="2598"/>
                      <a:pt x="3535" y="2674"/>
                    </a:cubicBezTo>
                    <a:cubicBezTo>
                      <a:pt x="2744" y="2860"/>
                      <a:pt x="1550" y="3142"/>
                      <a:pt x="1013" y="3142"/>
                    </a:cubicBezTo>
                    <a:cubicBezTo>
                      <a:pt x="839" y="3142"/>
                      <a:pt x="806" y="3111"/>
                      <a:pt x="805" y="3109"/>
                    </a:cubicBezTo>
                    <a:cubicBezTo>
                      <a:pt x="551" y="2851"/>
                      <a:pt x="245" y="969"/>
                      <a:pt x="340" y="728"/>
                    </a:cubicBezTo>
                    <a:cubicBezTo>
                      <a:pt x="625" y="661"/>
                      <a:pt x="2795" y="158"/>
                      <a:pt x="3543" y="158"/>
                    </a:cubicBezTo>
                    <a:close/>
                    <a:moveTo>
                      <a:pt x="3543" y="1"/>
                    </a:moveTo>
                    <a:cubicBezTo>
                      <a:pt x="2728" y="1"/>
                      <a:pt x="372" y="557"/>
                      <a:pt x="272" y="582"/>
                    </a:cubicBezTo>
                    <a:cubicBezTo>
                      <a:pt x="258" y="585"/>
                      <a:pt x="245" y="592"/>
                      <a:pt x="233" y="603"/>
                    </a:cubicBezTo>
                    <a:cubicBezTo>
                      <a:pt x="0" y="846"/>
                      <a:pt x="439" y="2962"/>
                      <a:pt x="693" y="3221"/>
                    </a:cubicBezTo>
                    <a:cubicBezTo>
                      <a:pt x="747" y="3275"/>
                      <a:pt x="846" y="3299"/>
                      <a:pt x="1013" y="3299"/>
                    </a:cubicBezTo>
                    <a:cubicBezTo>
                      <a:pt x="1568" y="3299"/>
                      <a:pt x="2773" y="3014"/>
                      <a:pt x="3571" y="2828"/>
                    </a:cubicBezTo>
                    <a:cubicBezTo>
                      <a:pt x="3899" y="2749"/>
                      <a:pt x="4158" y="2688"/>
                      <a:pt x="4246" y="2677"/>
                    </a:cubicBezTo>
                    <a:cubicBezTo>
                      <a:pt x="4271" y="2674"/>
                      <a:pt x="4318" y="2659"/>
                      <a:pt x="4343" y="2592"/>
                    </a:cubicBezTo>
                    <a:cubicBezTo>
                      <a:pt x="4459" y="2289"/>
                      <a:pt x="4023" y="271"/>
                      <a:pt x="3855" y="76"/>
                    </a:cubicBezTo>
                    <a:cubicBezTo>
                      <a:pt x="3807" y="23"/>
                      <a:pt x="3714" y="1"/>
                      <a:pt x="3543"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6180405" y="2294792"/>
                <a:ext cx="231065" cy="170954"/>
              </a:xfrm>
              <a:custGeom>
                <a:rect b="b" l="l" r="r" t="t"/>
                <a:pathLst>
                  <a:path extrusionOk="0" h="3299" w="4459">
                    <a:moveTo>
                      <a:pt x="3543" y="157"/>
                    </a:moveTo>
                    <a:cubicBezTo>
                      <a:pt x="3700" y="157"/>
                      <a:pt x="3736" y="180"/>
                      <a:pt x="3736" y="180"/>
                    </a:cubicBezTo>
                    <a:cubicBezTo>
                      <a:pt x="3856" y="323"/>
                      <a:pt x="4287" y="2262"/>
                      <a:pt x="4201" y="2524"/>
                    </a:cubicBezTo>
                    <a:cubicBezTo>
                      <a:pt x="4090" y="2542"/>
                      <a:pt x="3854" y="2598"/>
                      <a:pt x="3536" y="2673"/>
                    </a:cubicBezTo>
                    <a:cubicBezTo>
                      <a:pt x="2745" y="2860"/>
                      <a:pt x="1550" y="3142"/>
                      <a:pt x="1012" y="3142"/>
                    </a:cubicBezTo>
                    <a:cubicBezTo>
                      <a:pt x="839" y="3142"/>
                      <a:pt x="808" y="3110"/>
                      <a:pt x="806" y="3109"/>
                    </a:cubicBezTo>
                    <a:cubicBezTo>
                      <a:pt x="550" y="2850"/>
                      <a:pt x="244" y="966"/>
                      <a:pt x="339" y="727"/>
                    </a:cubicBezTo>
                    <a:cubicBezTo>
                      <a:pt x="622" y="662"/>
                      <a:pt x="2794" y="157"/>
                      <a:pt x="3543" y="157"/>
                    </a:cubicBezTo>
                    <a:close/>
                    <a:moveTo>
                      <a:pt x="3543" y="0"/>
                    </a:moveTo>
                    <a:cubicBezTo>
                      <a:pt x="2727" y="0"/>
                      <a:pt x="372" y="557"/>
                      <a:pt x="272" y="581"/>
                    </a:cubicBezTo>
                    <a:cubicBezTo>
                      <a:pt x="257" y="585"/>
                      <a:pt x="242" y="591"/>
                      <a:pt x="233" y="603"/>
                    </a:cubicBezTo>
                    <a:cubicBezTo>
                      <a:pt x="0" y="845"/>
                      <a:pt x="437" y="2961"/>
                      <a:pt x="693" y="3220"/>
                    </a:cubicBezTo>
                    <a:cubicBezTo>
                      <a:pt x="745" y="3274"/>
                      <a:pt x="845" y="3299"/>
                      <a:pt x="1012" y="3299"/>
                    </a:cubicBezTo>
                    <a:cubicBezTo>
                      <a:pt x="1568" y="3299"/>
                      <a:pt x="2775" y="3015"/>
                      <a:pt x="3572" y="2827"/>
                    </a:cubicBezTo>
                    <a:cubicBezTo>
                      <a:pt x="3900" y="2748"/>
                      <a:pt x="4157" y="2688"/>
                      <a:pt x="4246" y="2676"/>
                    </a:cubicBezTo>
                    <a:cubicBezTo>
                      <a:pt x="4270" y="2673"/>
                      <a:pt x="4318" y="2658"/>
                      <a:pt x="4342" y="2591"/>
                    </a:cubicBezTo>
                    <a:cubicBezTo>
                      <a:pt x="4459" y="2288"/>
                      <a:pt x="4023" y="270"/>
                      <a:pt x="3852" y="77"/>
                    </a:cubicBezTo>
                    <a:cubicBezTo>
                      <a:pt x="3807" y="23"/>
                      <a:pt x="3713" y="0"/>
                      <a:pt x="354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6402763" y="2248776"/>
                <a:ext cx="231014" cy="171058"/>
              </a:xfrm>
              <a:custGeom>
                <a:rect b="b" l="l" r="r" t="t"/>
                <a:pathLst>
                  <a:path extrusionOk="0" h="3301" w="4458">
                    <a:moveTo>
                      <a:pt x="3543" y="157"/>
                    </a:moveTo>
                    <a:cubicBezTo>
                      <a:pt x="3701" y="157"/>
                      <a:pt x="3735" y="180"/>
                      <a:pt x="3735" y="180"/>
                    </a:cubicBezTo>
                    <a:cubicBezTo>
                      <a:pt x="3855" y="323"/>
                      <a:pt x="4287" y="2262"/>
                      <a:pt x="4200" y="2526"/>
                    </a:cubicBezTo>
                    <a:cubicBezTo>
                      <a:pt x="4090" y="2544"/>
                      <a:pt x="3853" y="2600"/>
                      <a:pt x="3535" y="2675"/>
                    </a:cubicBezTo>
                    <a:cubicBezTo>
                      <a:pt x="2744" y="2860"/>
                      <a:pt x="1550" y="3142"/>
                      <a:pt x="1013" y="3142"/>
                    </a:cubicBezTo>
                    <a:cubicBezTo>
                      <a:pt x="839" y="3142"/>
                      <a:pt x="806" y="3111"/>
                      <a:pt x="805" y="3111"/>
                    </a:cubicBezTo>
                    <a:cubicBezTo>
                      <a:pt x="551" y="2852"/>
                      <a:pt x="245" y="968"/>
                      <a:pt x="340" y="727"/>
                    </a:cubicBezTo>
                    <a:cubicBezTo>
                      <a:pt x="623" y="662"/>
                      <a:pt x="2795" y="157"/>
                      <a:pt x="3543" y="157"/>
                    </a:cubicBezTo>
                    <a:close/>
                    <a:moveTo>
                      <a:pt x="3543" y="0"/>
                    </a:moveTo>
                    <a:cubicBezTo>
                      <a:pt x="2728" y="0"/>
                      <a:pt x="372" y="559"/>
                      <a:pt x="272" y="582"/>
                    </a:cubicBezTo>
                    <a:cubicBezTo>
                      <a:pt x="258" y="585"/>
                      <a:pt x="243" y="593"/>
                      <a:pt x="233" y="603"/>
                    </a:cubicBezTo>
                    <a:cubicBezTo>
                      <a:pt x="0" y="845"/>
                      <a:pt x="438" y="2963"/>
                      <a:pt x="693" y="3220"/>
                    </a:cubicBezTo>
                    <a:cubicBezTo>
                      <a:pt x="746" y="3276"/>
                      <a:pt x="846" y="3301"/>
                      <a:pt x="1013" y="3301"/>
                    </a:cubicBezTo>
                    <a:cubicBezTo>
                      <a:pt x="1568" y="3301"/>
                      <a:pt x="2773" y="3016"/>
                      <a:pt x="3571" y="2827"/>
                    </a:cubicBezTo>
                    <a:cubicBezTo>
                      <a:pt x="3899" y="2750"/>
                      <a:pt x="4158" y="2690"/>
                      <a:pt x="4246" y="2678"/>
                    </a:cubicBezTo>
                    <a:cubicBezTo>
                      <a:pt x="4271" y="2675"/>
                      <a:pt x="4318" y="2660"/>
                      <a:pt x="4343" y="2593"/>
                    </a:cubicBezTo>
                    <a:cubicBezTo>
                      <a:pt x="4457" y="2288"/>
                      <a:pt x="4023" y="270"/>
                      <a:pt x="3853" y="77"/>
                    </a:cubicBezTo>
                    <a:cubicBezTo>
                      <a:pt x="3807" y="23"/>
                      <a:pt x="3714" y="0"/>
                      <a:pt x="354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5766883" y="2556947"/>
                <a:ext cx="231065" cy="171110"/>
              </a:xfrm>
              <a:custGeom>
                <a:rect b="b" l="l" r="r" t="t"/>
                <a:pathLst>
                  <a:path extrusionOk="0" h="3302" w="4459">
                    <a:moveTo>
                      <a:pt x="3543" y="158"/>
                    </a:moveTo>
                    <a:cubicBezTo>
                      <a:pt x="3700" y="158"/>
                      <a:pt x="3735" y="181"/>
                      <a:pt x="3735" y="181"/>
                    </a:cubicBezTo>
                    <a:cubicBezTo>
                      <a:pt x="3856" y="323"/>
                      <a:pt x="4287" y="2263"/>
                      <a:pt x="4200" y="2526"/>
                    </a:cubicBezTo>
                    <a:cubicBezTo>
                      <a:pt x="4090" y="2544"/>
                      <a:pt x="3854" y="2600"/>
                      <a:pt x="3535" y="2674"/>
                    </a:cubicBezTo>
                    <a:cubicBezTo>
                      <a:pt x="2745" y="2860"/>
                      <a:pt x="1550" y="3142"/>
                      <a:pt x="1012" y="3142"/>
                    </a:cubicBezTo>
                    <a:cubicBezTo>
                      <a:pt x="839" y="3142"/>
                      <a:pt x="806" y="3113"/>
                      <a:pt x="806" y="3111"/>
                    </a:cubicBezTo>
                    <a:cubicBezTo>
                      <a:pt x="550" y="2852"/>
                      <a:pt x="244" y="969"/>
                      <a:pt x="339" y="728"/>
                    </a:cubicBezTo>
                    <a:lnTo>
                      <a:pt x="339" y="728"/>
                    </a:lnTo>
                    <a:lnTo>
                      <a:pt x="339" y="729"/>
                    </a:lnTo>
                    <a:cubicBezTo>
                      <a:pt x="624" y="662"/>
                      <a:pt x="2794" y="159"/>
                      <a:pt x="3543" y="158"/>
                    </a:cubicBezTo>
                    <a:close/>
                    <a:moveTo>
                      <a:pt x="3543" y="1"/>
                    </a:moveTo>
                    <a:cubicBezTo>
                      <a:pt x="2727" y="1"/>
                      <a:pt x="372" y="559"/>
                      <a:pt x="272" y="582"/>
                    </a:cubicBezTo>
                    <a:cubicBezTo>
                      <a:pt x="257" y="585"/>
                      <a:pt x="244" y="594"/>
                      <a:pt x="233" y="603"/>
                    </a:cubicBezTo>
                    <a:cubicBezTo>
                      <a:pt x="0" y="846"/>
                      <a:pt x="439" y="2964"/>
                      <a:pt x="693" y="3221"/>
                    </a:cubicBezTo>
                    <a:cubicBezTo>
                      <a:pt x="747" y="3276"/>
                      <a:pt x="845" y="3301"/>
                      <a:pt x="1012" y="3301"/>
                    </a:cubicBezTo>
                    <a:cubicBezTo>
                      <a:pt x="1568" y="3301"/>
                      <a:pt x="2773" y="3016"/>
                      <a:pt x="3572" y="2828"/>
                    </a:cubicBezTo>
                    <a:cubicBezTo>
                      <a:pt x="3900" y="2751"/>
                      <a:pt x="4159" y="2690"/>
                      <a:pt x="4246" y="2679"/>
                    </a:cubicBezTo>
                    <a:cubicBezTo>
                      <a:pt x="4270" y="2675"/>
                      <a:pt x="4318" y="2661"/>
                      <a:pt x="4342" y="2593"/>
                    </a:cubicBezTo>
                    <a:cubicBezTo>
                      <a:pt x="4458" y="2289"/>
                      <a:pt x="4023" y="271"/>
                      <a:pt x="3854" y="78"/>
                    </a:cubicBezTo>
                    <a:cubicBezTo>
                      <a:pt x="3807" y="24"/>
                      <a:pt x="3713" y="1"/>
                      <a:pt x="3543"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5991885" y="2511138"/>
                <a:ext cx="231065" cy="170902"/>
              </a:xfrm>
              <a:custGeom>
                <a:rect b="b" l="l" r="r" t="t"/>
                <a:pathLst>
                  <a:path extrusionOk="0" h="3298" w="4459">
                    <a:moveTo>
                      <a:pt x="3543" y="156"/>
                    </a:moveTo>
                    <a:cubicBezTo>
                      <a:pt x="3700" y="156"/>
                      <a:pt x="3735" y="179"/>
                      <a:pt x="3735" y="179"/>
                    </a:cubicBezTo>
                    <a:cubicBezTo>
                      <a:pt x="3856" y="321"/>
                      <a:pt x="4287" y="2260"/>
                      <a:pt x="4200" y="2523"/>
                    </a:cubicBezTo>
                    <a:cubicBezTo>
                      <a:pt x="4090" y="2541"/>
                      <a:pt x="3854" y="2596"/>
                      <a:pt x="3537" y="2672"/>
                    </a:cubicBezTo>
                    <a:cubicBezTo>
                      <a:pt x="2745" y="2858"/>
                      <a:pt x="1550" y="3140"/>
                      <a:pt x="1012" y="3140"/>
                    </a:cubicBezTo>
                    <a:cubicBezTo>
                      <a:pt x="839" y="3140"/>
                      <a:pt x="806" y="3109"/>
                      <a:pt x="806" y="3109"/>
                    </a:cubicBezTo>
                    <a:cubicBezTo>
                      <a:pt x="551" y="2850"/>
                      <a:pt x="244" y="966"/>
                      <a:pt x="339" y="726"/>
                    </a:cubicBezTo>
                    <a:cubicBezTo>
                      <a:pt x="624" y="659"/>
                      <a:pt x="2795" y="156"/>
                      <a:pt x="3543" y="156"/>
                    </a:cubicBezTo>
                    <a:close/>
                    <a:moveTo>
                      <a:pt x="3543" y="0"/>
                    </a:moveTo>
                    <a:cubicBezTo>
                      <a:pt x="2727" y="0"/>
                      <a:pt x="372" y="557"/>
                      <a:pt x="272" y="582"/>
                    </a:cubicBezTo>
                    <a:cubicBezTo>
                      <a:pt x="257" y="585"/>
                      <a:pt x="244" y="591"/>
                      <a:pt x="234" y="601"/>
                    </a:cubicBezTo>
                    <a:cubicBezTo>
                      <a:pt x="0" y="844"/>
                      <a:pt x="439" y="2960"/>
                      <a:pt x="693" y="3219"/>
                    </a:cubicBezTo>
                    <a:cubicBezTo>
                      <a:pt x="747" y="3274"/>
                      <a:pt x="845" y="3297"/>
                      <a:pt x="1012" y="3297"/>
                    </a:cubicBezTo>
                    <a:cubicBezTo>
                      <a:pt x="1568" y="3297"/>
                      <a:pt x="2773" y="3014"/>
                      <a:pt x="3571" y="2827"/>
                    </a:cubicBezTo>
                    <a:cubicBezTo>
                      <a:pt x="3898" y="2749"/>
                      <a:pt x="4157" y="2688"/>
                      <a:pt x="4246" y="2677"/>
                    </a:cubicBezTo>
                    <a:cubicBezTo>
                      <a:pt x="4270" y="2673"/>
                      <a:pt x="4318" y="2658"/>
                      <a:pt x="4342" y="2591"/>
                    </a:cubicBezTo>
                    <a:cubicBezTo>
                      <a:pt x="4459" y="2288"/>
                      <a:pt x="4023" y="270"/>
                      <a:pt x="3853" y="77"/>
                    </a:cubicBezTo>
                    <a:cubicBezTo>
                      <a:pt x="3807" y="23"/>
                      <a:pt x="3713" y="0"/>
                      <a:pt x="354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6215538" y="2466366"/>
                <a:ext cx="231065" cy="171006"/>
              </a:xfrm>
              <a:custGeom>
                <a:rect b="b" l="l" r="r" t="t"/>
                <a:pathLst>
                  <a:path extrusionOk="0" h="3300" w="4459">
                    <a:moveTo>
                      <a:pt x="3545" y="158"/>
                    </a:moveTo>
                    <a:cubicBezTo>
                      <a:pt x="3702" y="158"/>
                      <a:pt x="3736" y="181"/>
                      <a:pt x="3736" y="181"/>
                    </a:cubicBezTo>
                    <a:cubicBezTo>
                      <a:pt x="3856" y="324"/>
                      <a:pt x="4287" y="2263"/>
                      <a:pt x="4201" y="2525"/>
                    </a:cubicBezTo>
                    <a:cubicBezTo>
                      <a:pt x="4092" y="2543"/>
                      <a:pt x="3854" y="2599"/>
                      <a:pt x="3536" y="2674"/>
                    </a:cubicBezTo>
                    <a:cubicBezTo>
                      <a:pt x="2745" y="2861"/>
                      <a:pt x="1550" y="3142"/>
                      <a:pt x="1014" y="3142"/>
                    </a:cubicBezTo>
                    <a:cubicBezTo>
                      <a:pt x="840" y="3142"/>
                      <a:pt x="808" y="3111"/>
                      <a:pt x="806" y="3111"/>
                    </a:cubicBezTo>
                    <a:cubicBezTo>
                      <a:pt x="551" y="2853"/>
                      <a:pt x="246" y="969"/>
                      <a:pt x="339" y="728"/>
                    </a:cubicBezTo>
                    <a:cubicBezTo>
                      <a:pt x="624" y="661"/>
                      <a:pt x="2796" y="158"/>
                      <a:pt x="3545" y="158"/>
                    </a:cubicBezTo>
                    <a:close/>
                    <a:moveTo>
                      <a:pt x="3545" y="1"/>
                    </a:moveTo>
                    <a:cubicBezTo>
                      <a:pt x="2729" y="1"/>
                      <a:pt x="372" y="559"/>
                      <a:pt x="272" y="582"/>
                    </a:cubicBezTo>
                    <a:cubicBezTo>
                      <a:pt x="257" y="586"/>
                      <a:pt x="244" y="594"/>
                      <a:pt x="234" y="604"/>
                    </a:cubicBezTo>
                    <a:cubicBezTo>
                      <a:pt x="0" y="846"/>
                      <a:pt x="439" y="2964"/>
                      <a:pt x="695" y="3221"/>
                    </a:cubicBezTo>
                    <a:cubicBezTo>
                      <a:pt x="747" y="3277"/>
                      <a:pt x="847" y="3300"/>
                      <a:pt x="1014" y="3300"/>
                    </a:cubicBezTo>
                    <a:cubicBezTo>
                      <a:pt x="1569" y="3300"/>
                      <a:pt x="2775" y="3016"/>
                      <a:pt x="3572" y="2828"/>
                    </a:cubicBezTo>
                    <a:cubicBezTo>
                      <a:pt x="3900" y="2751"/>
                      <a:pt x="4159" y="2689"/>
                      <a:pt x="4246" y="2679"/>
                    </a:cubicBezTo>
                    <a:cubicBezTo>
                      <a:pt x="4272" y="2676"/>
                      <a:pt x="4318" y="2659"/>
                      <a:pt x="4344" y="2594"/>
                    </a:cubicBezTo>
                    <a:cubicBezTo>
                      <a:pt x="4459" y="2289"/>
                      <a:pt x="4025" y="271"/>
                      <a:pt x="3854" y="78"/>
                    </a:cubicBezTo>
                    <a:cubicBezTo>
                      <a:pt x="3808" y="24"/>
                      <a:pt x="3715" y="1"/>
                      <a:pt x="3545"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6437897" y="2420402"/>
                <a:ext cx="231117" cy="171058"/>
              </a:xfrm>
              <a:custGeom>
                <a:rect b="b" l="l" r="r" t="t"/>
                <a:pathLst>
                  <a:path extrusionOk="0" h="3301" w="4460">
                    <a:moveTo>
                      <a:pt x="3545" y="159"/>
                    </a:moveTo>
                    <a:cubicBezTo>
                      <a:pt x="3702" y="159"/>
                      <a:pt x="3737" y="182"/>
                      <a:pt x="3737" y="182"/>
                    </a:cubicBezTo>
                    <a:cubicBezTo>
                      <a:pt x="3856" y="324"/>
                      <a:pt x="4287" y="2262"/>
                      <a:pt x="4202" y="2526"/>
                    </a:cubicBezTo>
                    <a:cubicBezTo>
                      <a:pt x="4092" y="2544"/>
                      <a:pt x="3855" y="2600"/>
                      <a:pt x="3538" y="2675"/>
                    </a:cubicBezTo>
                    <a:cubicBezTo>
                      <a:pt x="2747" y="2860"/>
                      <a:pt x="1552" y="3143"/>
                      <a:pt x="1014" y="3143"/>
                    </a:cubicBezTo>
                    <a:cubicBezTo>
                      <a:pt x="841" y="3143"/>
                      <a:pt x="808" y="3112"/>
                      <a:pt x="806" y="3111"/>
                    </a:cubicBezTo>
                    <a:cubicBezTo>
                      <a:pt x="551" y="2852"/>
                      <a:pt x="246" y="968"/>
                      <a:pt x="340" y="727"/>
                    </a:cubicBezTo>
                    <a:cubicBezTo>
                      <a:pt x="625" y="662"/>
                      <a:pt x="2797" y="159"/>
                      <a:pt x="3545" y="159"/>
                    </a:cubicBezTo>
                    <a:close/>
                    <a:moveTo>
                      <a:pt x="3545" y="0"/>
                    </a:moveTo>
                    <a:cubicBezTo>
                      <a:pt x="2728" y="0"/>
                      <a:pt x="372" y="559"/>
                      <a:pt x="272" y="582"/>
                    </a:cubicBezTo>
                    <a:cubicBezTo>
                      <a:pt x="258" y="585"/>
                      <a:pt x="245" y="593"/>
                      <a:pt x="235" y="605"/>
                    </a:cubicBezTo>
                    <a:cubicBezTo>
                      <a:pt x="1" y="845"/>
                      <a:pt x="440" y="2963"/>
                      <a:pt x="695" y="3220"/>
                    </a:cubicBezTo>
                    <a:cubicBezTo>
                      <a:pt x="747" y="3276"/>
                      <a:pt x="847" y="3301"/>
                      <a:pt x="1014" y="3301"/>
                    </a:cubicBezTo>
                    <a:cubicBezTo>
                      <a:pt x="1570" y="3301"/>
                      <a:pt x="2775" y="3016"/>
                      <a:pt x="3575" y="2827"/>
                    </a:cubicBezTo>
                    <a:cubicBezTo>
                      <a:pt x="3900" y="2750"/>
                      <a:pt x="4159" y="2690"/>
                      <a:pt x="4246" y="2678"/>
                    </a:cubicBezTo>
                    <a:cubicBezTo>
                      <a:pt x="4272" y="2675"/>
                      <a:pt x="4318" y="2660"/>
                      <a:pt x="4344" y="2593"/>
                    </a:cubicBezTo>
                    <a:cubicBezTo>
                      <a:pt x="4459" y="2290"/>
                      <a:pt x="4025" y="270"/>
                      <a:pt x="3855" y="77"/>
                    </a:cubicBezTo>
                    <a:cubicBezTo>
                      <a:pt x="3807" y="23"/>
                      <a:pt x="3715" y="0"/>
                      <a:pt x="354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5802069" y="2733082"/>
                <a:ext cx="231117" cy="171058"/>
              </a:xfrm>
              <a:custGeom>
                <a:rect b="b" l="l" r="r" t="t"/>
                <a:pathLst>
                  <a:path extrusionOk="0" h="3301" w="4460">
                    <a:moveTo>
                      <a:pt x="3544" y="158"/>
                    </a:moveTo>
                    <a:cubicBezTo>
                      <a:pt x="3701" y="158"/>
                      <a:pt x="3735" y="181"/>
                      <a:pt x="3735" y="181"/>
                    </a:cubicBezTo>
                    <a:cubicBezTo>
                      <a:pt x="3855" y="323"/>
                      <a:pt x="4287" y="2262"/>
                      <a:pt x="4200" y="2526"/>
                    </a:cubicBezTo>
                    <a:cubicBezTo>
                      <a:pt x="4091" y="2544"/>
                      <a:pt x="3855" y="2600"/>
                      <a:pt x="3537" y="2673"/>
                    </a:cubicBezTo>
                    <a:cubicBezTo>
                      <a:pt x="2746" y="2860"/>
                      <a:pt x="1550" y="3142"/>
                      <a:pt x="1013" y="3142"/>
                    </a:cubicBezTo>
                    <a:cubicBezTo>
                      <a:pt x="839" y="3142"/>
                      <a:pt x="807" y="3111"/>
                      <a:pt x="805" y="3111"/>
                    </a:cubicBezTo>
                    <a:cubicBezTo>
                      <a:pt x="551" y="2852"/>
                      <a:pt x="245" y="968"/>
                      <a:pt x="340" y="728"/>
                    </a:cubicBezTo>
                    <a:cubicBezTo>
                      <a:pt x="625" y="660"/>
                      <a:pt x="2795" y="158"/>
                      <a:pt x="3544" y="158"/>
                    </a:cubicBezTo>
                    <a:close/>
                    <a:moveTo>
                      <a:pt x="3544" y="0"/>
                    </a:moveTo>
                    <a:cubicBezTo>
                      <a:pt x="2728" y="0"/>
                      <a:pt x="373" y="559"/>
                      <a:pt x="273" y="582"/>
                    </a:cubicBezTo>
                    <a:cubicBezTo>
                      <a:pt x="258" y="585"/>
                      <a:pt x="245" y="593"/>
                      <a:pt x="233" y="603"/>
                    </a:cubicBezTo>
                    <a:cubicBezTo>
                      <a:pt x="1" y="846"/>
                      <a:pt x="440" y="2963"/>
                      <a:pt x="694" y="3221"/>
                    </a:cubicBezTo>
                    <a:cubicBezTo>
                      <a:pt x="748" y="3276"/>
                      <a:pt x="846" y="3301"/>
                      <a:pt x="1013" y="3301"/>
                    </a:cubicBezTo>
                    <a:cubicBezTo>
                      <a:pt x="1568" y="3301"/>
                      <a:pt x="2775" y="3014"/>
                      <a:pt x="3573" y="2827"/>
                    </a:cubicBezTo>
                    <a:cubicBezTo>
                      <a:pt x="3901" y="2750"/>
                      <a:pt x="4158" y="2690"/>
                      <a:pt x="4246" y="2678"/>
                    </a:cubicBezTo>
                    <a:cubicBezTo>
                      <a:pt x="4271" y="2675"/>
                      <a:pt x="4318" y="2659"/>
                      <a:pt x="4343" y="2593"/>
                    </a:cubicBezTo>
                    <a:cubicBezTo>
                      <a:pt x="4459" y="2289"/>
                      <a:pt x="4024" y="271"/>
                      <a:pt x="3855" y="77"/>
                    </a:cubicBezTo>
                    <a:cubicBezTo>
                      <a:pt x="3807" y="23"/>
                      <a:pt x="3714" y="0"/>
                      <a:pt x="3544"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6027070" y="2687066"/>
                <a:ext cx="231117" cy="171110"/>
              </a:xfrm>
              <a:custGeom>
                <a:rect b="b" l="l" r="r" t="t"/>
                <a:pathLst>
                  <a:path extrusionOk="0" h="3302" w="4460">
                    <a:moveTo>
                      <a:pt x="3544" y="158"/>
                    </a:moveTo>
                    <a:cubicBezTo>
                      <a:pt x="3701" y="158"/>
                      <a:pt x="3735" y="181"/>
                      <a:pt x="3735" y="181"/>
                    </a:cubicBezTo>
                    <a:cubicBezTo>
                      <a:pt x="3857" y="323"/>
                      <a:pt x="4287" y="2263"/>
                      <a:pt x="4201" y="2525"/>
                    </a:cubicBezTo>
                    <a:cubicBezTo>
                      <a:pt x="4091" y="2543"/>
                      <a:pt x="3855" y="2598"/>
                      <a:pt x="3537" y="2674"/>
                    </a:cubicBezTo>
                    <a:cubicBezTo>
                      <a:pt x="2746" y="2860"/>
                      <a:pt x="1550" y="3142"/>
                      <a:pt x="1013" y="3142"/>
                    </a:cubicBezTo>
                    <a:cubicBezTo>
                      <a:pt x="840" y="3142"/>
                      <a:pt x="807" y="3111"/>
                      <a:pt x="807" y="3111"/>
                    </a:cubicBezTo>
                    <a:cubicBezTo>
                      <a:pt x="551" y="2852"/>
                      <a:pt x="245" y="969"/>
                      <a:pt x="340" y="728"/>
                    </a:cubicBezTo>
                    <a:cubicBezTo>
                      <a:pt x="625" y="661"/>
                      <a:pt x="2795" y="158"/>
                      <a:pt x="3544" y="158"/>
                    </a:cubicBezTo>
                    <a:close/>
                    <a:moveTo>
                      <a:pt x="3544" y="1"/>
                    </a:moveTo>
                    <a:cubicBezTo>
                      <a:pt x="2728" y="1"/>
                      <a:pt x="373" y="559"/>
                      <a:pt x="273" y="582"/>
                    </a:cubicBezTo>
                    <a:cubicBezTo>
                      <a:pt x="258" y="585"/>
                      <a:pt x="245" y="594"/>
                      <a:pt x="234" y="603"/>
                    </a:cubicBezTo>
                    <a:cubicBezTo>
                      <a:pt x="1" y="846"/>
                      <a:pt x="440" y="2964"/>
                      <a:pt x="694" y="3221"/>
                    </a:cubicBezTo>
                    <a:cubicBezTo>
                      <a:pt x="748" y="3276"/>
                      <a:pt x="846" y="3301"/>
                      <a:pt x="1013" y="3301"/>
                    </a:cubicBezTo>
                    <a:cubicBezTo>
                      <a:pt x="1568" y="3301"/>
                      <a:pt x="2776" y="3016"/>
                      <a:pt x="3573" y="2828"/>
                    </a:cubicBezTo>
                    <a:cubicBezTo>
                      <a:pt x="3901" y="2751"/>
                      <a:pt x="4160" y="2688"/>
                      <a:pt x="4246" y="2679"/>
                    </a:cubicBezTo>
                    <a:cubicBezTo>
                      <a:pt x="4271" y="2674"/>
                      <a:pt x="4319" y="2659"/>
                      <a:pt x="4343" y="2592"/>
                    </a:cubicBezTo>
                    <a:cubicBezTo>
                      <a:pt x="4459" y="2289"/>
                      <a:pt x="4024" y="271"/>
                      <a:pt x="3855" y="78"/>
                    </a:cubicBezTo>
                    <a:cubicBezTo>
                      <a:pt x="3808" y="23"/>
                      <a:pt x="3714" y="1"/>
                      <a:pt x="3544"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6250724" y="2642449"/>
                <a:ext cx="231117" cy="171058"/>
              </a:xfrm>
              <a:custGeom>
                <a:rect b="b" l="l" r="r" t="t"/>
                <a:pathLst>
                  <a:path extrusionOk="0" h="3301" w="4460">
                    <a:moveTo>
                      <a:pt x="3544" y="157"/>
                    </a:moveTo>
                    <a:cubicBezTo>
                      <a:pt x="3701" y="157"/>
                      <a:pt x="3737" y="180"/>
                      <a:pt x="3737" y="180"/>
                    </a:cubicBezTo>
                    <a:cubicBezTo>
                      <a:pt x="3857" y="324"/>
                      <a:pt x="4287" y="2262"/>
                      <a:pt x="4202" y="2526"/>
                    </a:cubicBezTo>
                    <a:cubicBezTo>
                      <a:pt x="4091" y="2544"/>
                      <a:pt x="3855" y="2599"/>
                      <a:pt x="3537" y="2673"/>
                    </a:cubicBezTo>
                    <a:cubicBezTo>
                      <a:pt x="2746" y="2860"/>
                      <a:pt x="1550" y="3142"/>
                      <a:pt x="1015" y="3142"/>
                    </a:cubicBezTo>
                    <a:cubicBezTo>
                      <a:pt x="840" y="3142"/>
                      <a:pt x="808" y="3110"/>
                      <a:pt x="807" y="3110"/>
                    </a:cubicBezTo>
                    <a:cubicBezTo>
                      <a:pt x="551" y="2852"/>
                      <a:pt x="245" y="968"/>
                      <a:pt x="340" y="727"/>
                    </a:cubicBezTo>
                    <a:cubicBezTo>
                      <a:pt x="625" y="662"/>
                      <a:pt x="2797" y="157"/>
                      <a:pt x="3544" y="157"/>
                    </a:cubicBezTo>
                    <a:close/>
                    <a:moveTo>
                      <a:pt x="3545" y="0"/>
                    </a:moveTo>
                    <a:cubicBezTo>
                      <a:pt x="2728" y="0"/>
                      <a:pt x="373" y="559"/>
                      <a:pt x="273" y="581"/>
                    </a:cubicBezTo>
                    <a:cubicBezTo>
                      <a:pt x="258" y="585"/>
                      <a:pt x="245" y="593"/>
                      <a:pt x="235" y="603"/>
                    </a:cubicBezTo>
                    <a:cubicBezTo>
                      <a:pt x="1" y="845"/>
                      <a:pt x="440" y="2963"/>
                      <a:pt x="694" y="3220"/>
                    </a:cubicBezTo>
                    <a:cubicBezTo>
                      <a:pt x="748" y="3276"/>
                      <a:pt x="848" y="3300"/>
                      <a:pt x="1015" y="3300"/>
                    </a:cubicBezTo>
                    <a:cubicBezTo>
                      <a:pt x="1568" y="3300"/>
                      <a:pt x="2776" y="3015"/>
                      <a:pt x="3573" y="2827"/>
                    </a:cubicBezTo>
                    <a:cubicBezTo>
                      <a:pt x="3901" y="2750"/>
                      <a:pt x="4160" y="2690"/>
                      <a:pt x="4246" y="2678"/>
                    </a:cubicBezTo>
                    <a:cubicBezTo>
                      <a:pt x="4273" y="2675"/>
                      <a:pt x="4319" y="2660"/>
                      <a:pt x="4345" y="2593"/>
                    </a:cubicBezTo>
                    <a:cubicBezTo>
                      <a:pt x="4459" y="2288"/>
                      <a:pt x="4025" y="270"/>
                      <a:pt x="3855" y="77"/>
                    </a:cubicBezTo>
                    <a:cubicBezTo>
                      <a:pt x="3807" y="23"/>
                      <a:pt x="3716" y="0"/>
                      <a:pt x="354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6473134" y="2596433"/>
                <a:ext cx="231065" cy="171058"/>
              </a:xfrm>
              <a:custGeom>
                <a:rect b="b" l="l" r="r" t="t"/>
                <a:pathLst>
                  <a:path extrusionOk="0" h="3301" w="4459">
                    <a:moveTo>
                      <a:pt x="3545" y="159"/>
                    </a:moveTo>
                    <a:cubicBezTo>
                      <a:pt x="3700" y="159"/>
                      <a:pt x="3736" y="182"/>
                      <a:pt x="3736" y="182"/>
                    </a:cubicBezTo>
                    <a:cubicBezTo>
                      <a:pt x="3856" y="325"/>
                      <a:pt x="4287" y="2262"/>
                      <a:pt x="4202" y="2526"/>
                    </a:cubicBezTo>
                    <a:cubicBezTo>
                      <a:pt x="4090" y="2544"/>
                      <a:pt x="3854" y="2600"/>
                      <a:pt x="3537" y="2675"/>
                    </a:cubicBezTo>
                    <a:cubicBezTo>
                      <a:pt x="2745" y="2862"/>
                      <a:pt x="1550" y="3143"/>
                      <a:pt x="1014" y="3143"/>
                    </a:cubicBezTo>
                    <a:cubicBezTo>
                      <a:pt x="839" y="3143"/>
                      <a:pt x="808" y="3112"/>
                      <a:pt x="806" y="3111"/>
                    </a:cubicBezTo>
                    <a:cubicBezTo>
                      <a:pt x="551" y="2852"/>
                      <a:pt x="244" y="968"/>
                      <a:pt x="339" y="729"/>
                    </a:cubicBezTo>
                    <a:cubicBezTo>
                      <a:pt x="624" y="662"/>
                      <a:pt x="2796" y="159"/>
                      <a:pt x="3545" y="159"/>
                    </a:cubicBezTo>
                    <a:close/>
                    <a:moveTo>
                      <a:pt x="3545" y="0"/>
                    </a:moveTo>
                    <a:cubicBezTo>
                      <a:pt x="2727" y="0"/>
                      <a:pt x="372" y="559"/>
                      <a:pt x="272" y="582"/>
                    </a:cubicBezTo>
                    <a:cubicBezTo>
                      <a:pt x="257" y="587"/>
                      <a:pt x="244" y="593"/>
                      <a:pt x="235" y="605"/>
                    </a:cubicBezTo>
                    <a:cubicBezTo>
                      <a:pt x="0" y="847"/>
                      <a:pt x="439" y="2963"/>
                      <a:pt x="693" y="3222"/>
                    </a:cubicBezTo>
                    <a:cubicBezTo>
                      <a:pt x="747" y="3276"/>
                      <a:pt x="847" y="3301"/>
                      <a:pt x="1014" y="3301"/>
                    </a:cubicBezTo>
                    <a:cubicBezTo>
                      <a:pt x="1568" y="3301"/>
                      <a:pt x="2775" y="3016"/>
                      <a:pt x="3573" y="2827"/>
                    </a:cubicBezTo>
                    <a:cubicBezTo>
                      <a:pt x="3900" y="2750"/>
                      <a:pt x="4159" y="2690"/>
                      <a:pt x="4246" y="2678"/>
                    </a:cubicBezTo>
                    <a:cubicBezTo>
                      <a:pt x="4272" y="2675"/>
                      <a:pt x="4318" y="2660"/>
                      <a:pt x="4344" y="2593"/>
                    </a:cubicBezTo>
                    <a:cubicBezTo>
                      <a:pt x="4459" y="2288"/>
                      <a:pt x="4025" y="272"/>
                      <a:pt x="3854" y="77"/>
                    </a:cubicBezTo>
                    <a:cubicBezTo>
                      <a:pt x="3807" y="23"/>
                      <a:pt x="3715" y="0"/>
                      <a:pt x="354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6423750" y="2129694"/>
                <a:ext cx="99080" cy="46379"/>
              </a:xfrm>
              <a:custGeom>
                <a:rect b="b" l="l" r="r" t="t"/>
                <a:pathLst>
                  <a:path extrusionOk="0" h="895" w="1912">
                    <a:moveTo>
                      <a:pt x="1805" y="0"/>
                    </a:moveTo>
                    <a:lnTo>
                      <a:pt x="0" y="424"/>
                    </a:lnTo>
                    <a:cubicBezTo>
                      <a:pt x="0" y="424"/>
                      <a:pt x="87" y="849"/>
                      <a:pt x="170" y="891"/>
                    </a:cubicBezTo>
                    <a:cubicBezTo>
                      <a:pt x="174" y="893"/>
                      <a:pt x="181" y="894"/>
                      <a:pt x="192" y="894"/>
                    </a:cubicBezTo>
                    <a:cubicBezTo>
                      <a:pt x="403" y="894"/>
                      <a:pt x="1911" y="488"/>
                      <a:pt x="1911" y="488"/>
                    </a:cubicBezTo>
                    <a:lnTo>
                      <a:pt x="18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6419294" y="2125601"/>
                <a:ext cx="107941" cy="54566"/>
              </a:xfrm>
              <a:custGeom>
                <a:rect b="b" l="l" r="r" t="t"/>
                <a:pathLst>
                  <a:path extrusionOk="0" h="1053" w="2083">
                    <a:moveTo>
                      <a:pt x="1830" y="174"/>
                    </a:moveTo>
                    <a:lnTo>
                      <a:pt x="1904" y="510"/>
                    </a:lnTo>
                    <a:cubicBezTo>
                      <a:pt x="1316" y="667"/>
                      <a:pt x="463" y="883"/>
                      <a:pt x="289" y="895"/>
                    </a:cubicBezTo>
                    <a:cubicBezTo>
                      <a:pt x="260" y="851"/>
                      <a:pt x="214" y="713"/>
                      <a:pt x="179" y="562"/>
                    </a:cubicBezTo>
                    <a:lnTo>
                      <a:pt x="1830" y="174"/>
                    </a:lnTo>
                    <a:close/>
                    <a:moveTo>
                      <a:pt x="274" y="895"/>
                    </a:moveTo>
                    <a:cubicBezTo>
                      <a:pt x="276" y="895"/>
                      <a:pt x="276" y="895"/>
                      <a:pt x="278" y="897"/>
                    </a:cubicBezTo>
                    <a:lnTo>
                      <a:pt x="278" y="974"/>
                    </a:lnTo>
                    <a:lnTo>
                      <a:pt x="274" y="895"/>
                    </a:lnTo>
                    <a:close/>
                    <a:moveTo>
                      <a:pt x="1891" y="0"/>
                    </a:moveTo>
                    <a:cubicBezTo>
                      <a:pt x="1885" y="0"/>
                      <a:pt x="1879" y="1"/>
                      <a:pt x="1873" y="2"/>
                    </a:cubicBezTo>
                    <a:lnTo>
                      <a:pt x="68" y="426"/>
                    </a:lnTo>
                    <a:cubicBezTo>
                      <a:pt x="27" y="436"/>
                      <a:pt x="1" y="477"/>
                      <a:pt x="9" y="518"/>
                    </a:cubicBezTo>
                    <a:cubicBezTo>
                      <a:pt x="52" y="729"/>
                      <a:pt x="122" y="992"/>
                      <a:pt x="220" y="1041"/>
                    </a:cubicBezTo>
                    <a:cubicBezTo>
                      <a:pt x="236" y="1048"/>
                      <a:pt x="253" y="1052"/>
                      <a:pt x="270" y="1052"/>
                    </a:cubicBezTo>
                    <a:cubicBezTo>
                      <a:pt x="273" y="1052"/>
                      <a:pt x="275" y="1052"/>
                      <a:pt x="278" y="1052"/>
                    </a:cubicBezTo>
                    <a:cubicBezTo>
                      <a:pt x="492" y="1052"/>
                      <a:pt x="1862" y="685"/>
                      <a:pt x="2017" y="643"/>
                    </a:cubicBezTo>
                    <a:cubicBezTo>
                      <a:pt x="2058" y="633"/>
                      <a:pt x="2083" y="592"/>
                      <a:pt x="2074" y="551"/>
                    </a:cubicBezTo>
                    <a:lnTo>
                      <a:pt x="1968" y="61"/>
                    </a:lnTo>
                    <a:cubicBezTo>
                      <a:pt x="1963" y="42"/>
                      <a:pt x="1952" y="24"/>
                      <a:pt x="1934" y="12"/>
                    </a:cubicBezTo>
                    <a:cubicBezTo>
                      <a:pt x="1921" y="4"/>
                      <a:pt x="1906" y="0"/>
                      <a:pt x="1891"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6449349" y="2099950"/>
                <a:ext cx="36067" cy="30885"/>
              </a:xfrm>
              <a:custGeom>
                <a:rect b="b" l="l" r="r" t="t"/>
                <a:pathLst>
                  <a:path extrusionOk="0" h="596" w="696">
                    <a:moveTo>
                      <a:pt x="399" y="1"/>
                    </a:moveTo>
                    <a:cubicBezTo>
                      <a:pt x="133" y="1"/>
                      <a:pt x="1" y="320"/>
                      <a:pt x="187" y="507"/>
                    </a:cubicBezTo>
                    <a:cubicBezTo>
                      <a:pt x="248" y="568"/>
                      <a:pt x="323" y="595"/>
                      <a:pt x="396" y="595"/>
                    </a:cubicBezTo>
                    <a:cubicBezTo>
                      <a:pt x="549" y="595"/>
                      <a:pt x="695" y="477"/>
                      <a:pt x="695" y="297"/>
                    </a:cubicBezTo>
                    <a:cubicBezTo>
                      <a:pt x="695" y="134"/>
                      <a:pt x="562" y="1"/>
                      <a:pt x="3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6443856" y="2095804"/>
                <a:ext cx="45602" cy="39124"/>
              </a:xfrm>
              <a:custGeom>
                <a:rect b="b" l="l" r="r" t="t"/>
                <a:pathLst>
                  <a:path extrusionOk="0" h="755" w="880">
                    <a:moveTo>
                      <a:pt x="505" y="160"/>
                    </a:moveTo>
                    <a:cubicBezTo>
                      <a:pt x="624" y="160"/>
                      <a:pt x="723" y="258"/>
                      <a:pt x="723" y="379"/>
                    </a:cubicBezTo>
                    <a:cubicBezTo>
                      <a:pt x="723" y="511"/>
                      <a:pt x="615" y="598"/>
                      <a:pt x="503" y="598"/>
                    </a:cubicBezTo>
                    <a:cubicBezTo>
                      <a:pt x="449" y="598"/>
                      <a:pt x="394" y="578"/>
                      <a:pt x="349" y="533"/>
                    </a:cubicBezTo>
                    <a:cubicBezTo>
                      <a:pt x="212" y="395"/>
                      <a:pt x="310" y="161"/>
                      <a:pt x="505" y="161"/>
                    </a:cubicBezTo>
                    <a:lnTo>
                      <a:pt x="505" y="160"/>
                    </a:lnTo>
                    <a:close/>
                    <a:moveTo>
                      <a:pt x="501" y="1"/>
                    </a:moveTo>
                    <a:cubicBezTo>
                      <a:pt x="409" y="1"/>
                      <a:pt x="314" y="35"/>
                      <a:pt x="238" y="112"/>
                    </a:cubicBezTo>
                    <a:cubicBezTo>
                      <a:pt x="0" y="350"/>
                      <a:pt x="169" y="754"/>
                      <a:pt x="505" y="754"/>
                    </a:cubicBezTo>
                    <a:cubicBezTo>
                      <a:pt x="711" y="754"/>
                      <a:pt x="880" y="585"/>
                      <a:pt x="880" y="377"/>
                    </a:cubicBezTo>
                    <a:cubicBezTo>
                      <a:pt x="880" y="151"/>
                      <a:pt x="695" y="1"/>
                      <a:pt x="501"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6469144" y="2176954"/>
                <a:ext cx="36015" cy="30885"/>
              </a:xfrm>
              <a:custGeom>
                <a:rect b="b" l="l" r="r" t="t"/>
                <a:pathLst>
                  <a:path extrusionOk="0" h="596" w="695">
                    <a:moveTo>
                      <a:pt x="398" y="1"/>
                    </a:moveTo>
                    <a:cubicBezTo>
                      <a:pt x="133" y="1"/>
                      <a:pt x="0" y="322"/>
                      <a:pt x="189" y="508"/>
                    </a:cubicBezTo>
                    <a:cubicBezTo>
                      <a:pt x="249" y="569"/>
                      <a:pt x="323" y="596"/>
                      <a:pt x="396" y="596"/>
                    </a:cubicBezTo>
                    <a:cubicBezTo>
                      <a:pt x="548" y="596"/>
                      <a:pt x="695" y="477"/>
                      <a:pt x="695" y="299"/>
                    </a:cubicBezTo>
                    <a:cubicBezTo>
                      <a:pt x="695" y="133"/>
                      <a:pt x="562" y="1"/>
                      <a:pt x="3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6463599" y="2172808"/>
                <a:ext cx="45653" cy="39072"/>
              </a:xfrm>
              <a:custGeom>
                <a:rect b="b" l="l" r="r" t="t"/>
                <a:pathLst>
                  <a:path extrusionOk="0" h="754" w="881">
                    <a:moveTo>
                      <a:pt x="505" y="159"/>
                    </a:moveTo>
                    <a:cubicBezTo>
                      <a:pt x="625" y="159"/>
                      <a:pt x="723" y="257"/>
                      <a:pt x="723" y="379"/>
                    </a:cubicBezTo>
                    <a:cubicBezTo>
                      <a:pt x="723" y="510"/>
                      <a:pt x="615" y="597"/>
                      <a:pt x="503" y="597"/>
                    </a:cubicBezTo>
                    <a:cubicBezTo>
                      <a:pt x="449" y="597"/>
                      <a:pt x="394" y="577"/>
                      <a:pt x="350" y="533"/>
                    </a:cubicBezTo>
                    <a:cubicBezTo>
                      <a:pt x="212" y="395"/>
                      <a:pt x="310" y="161"/>
                      <a:pt x="505" y="161"/>
                    </a:cubicBezTo>
                    <a:lnTo>
                      <a:pt x="505" y="159"/>
                    </a:lnTo>
                    <a:close/>
                    <a:moveTo>
                      <a:pt x="502" y="1"/>
                    </a:moveTo>
                    <a:cubicBezTo>
                      <a:pt x="409" y="1"/>
                      <a:pt x="315" y="35"/>
                      <a:pt x="238" y="112"/>
                    </a:cubicBezTo>
                    <a:cubicBezTo>
                      <a:pt x="1" y="349"/>
                      <a:pt x="170" y="754"/>
                      <a:pt x="505" y="754"/>
                    </a:cubicBezTo>
                    <a:cubicBezTo>
                      <a:pt x="712" y="754"/>
                      <a:pt x="880" y="585"/>
                      <a:pt x="880" y="379"/>
                    </a:cubicBezTo>
                    <a:cubicBezTo>
                      <a:pt x="880" y="151"/>
                      <a:pt x="695" y="1"/>
                      <a:pt x="502"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6469973" y="2286086"/>
                <a:ext cx="105143" cy="95971"/>
              </a:xfrm>
              <a:custGeom>
                <a:rect b="b" l="l" r="r" t="t"/>
                <a:pathLst>
                  <a:path extrusionOk="0" h="1852" w="2029">
                    <a:moveTo>
                      <a:pt x="1492" y="0"/>
                    </a:moveTo>
                    <a:cubicBezTo>
                      <a:pt x="1472" y="0"/>
                      <a:pt x="1456" y="5"/>
                      <a:pt x="1444" y="17"/>
                    </a:cubicBezTo>
                    <a:cubicBezTo>
                      <a:pt x="1337" y="124"/>
                      <a:pt x="1019" y="528"/>
                      <a:pt x="1019" y="528"/>
                    </a:cubicBezTo>
                    <a:cubicBezTo>
                      <a:pt x="1019" y="528"/>
                      <a:pt x="572" y="166"/>
                      <a:pt x="489" y="124"/>
                    </a:cubicBezTo>
                    <a:cubicBezTo>
                      <a:pt x="485" y="122"/>
                      <a:pt x="480" y="121"/>
                      <a:pt x="474" y="121"/>
                    </a:cubicBezTo>
                    <a:cubicBezTo>
                      <a:pt x="366" y="121"/>
                      <a:pt x="22" y="486"/>
                      <a:pt x="22" y="486"/>
                    </a:cubicBezTo>
                    <a:cubicBezTo>
                      <a:pt x="1" y="591"/>
                      <a:pt x="520" y="899"/>
                      <a:pt x="541" y="962"/>
                    </a:cubicBezTo>
                    <a:cubicBezTo>
                      <a:pt x="563" y="1026"/>
                      <a:pt x="148" y="1462"/>
                      <a:pt x="148" y="1462"/>
                    </a:cubicBezTo>
                    <a:cubicBezTo>
                      <a:pt x="148" y="1462"/>
                      <a:pt x="381" y="1758"/>
                      <a:pt x="487" y="1844"/>
                    </a:cubicBezTo>
                    <a:cubicBezTo>
                      <a:pt x="494" y="1849"/>
                      <a:pt x="503" y="1852"/>
                      <a:pt x="512" y="1852"/>
                    </a:cubicBezTo>
                    <a:cubicBezTo>
                      <a:pt x="651" y="1852"/>
                      <a:pt x="1041" y="1313"/>
                      <a:pt x="1041" y="1313"/>
                    </a:cubicBezTo>
                    <a:lnTo>
                      <a:pt x="1550" y="1749"/>
                    </a:lnTo>
                    <a:cubicBezTo>
                      <a:pt x="1550" y="1749"/>
                      <a:pt x="1901" y="1452"/>
                      <a:pt x="1965" y="1410"/>
                    </a:cubicBezTo>
                    <a:cubicBezTo>
                      <a:pt x="2028" y="1367"/>
                      <a:pt x="1444" y="953"/>
                      <a:pt x="1444" y="953"/>
                    </a:cubicBezTo>
                    <a:cubicBezTo>
                      <a:pt x="1444" y="953"/>
                      <a:pt x="1953" y="443"/>
                      <a:pt x="1974" y="379"/>
                    </a:cubicBezTo>
                    <a:cubicBezTo>
                      <a:pt x="1995" y="323"/>
                      <a:pt x="1646" y="0"/>
                      <a:pt x="14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6465983" y="2281940"/>
                <a:ext cx="111102" cy="104210"/>
              </a:xfrm>
              <a:custGeom>
                <a:rect b="b" l="l" r="r" t="t"/>
                <a:pathLst>
                  <a:path extrusionOk="0" h="2011" w="2144">
                    <a:moveTo>
                      <a:pt x="1570" y="160"/>
                    </a:moveTo>
                    <a:cubicBezTo>
                      <a:pt x="1663" y="160"/>
                      <a:pt x="1906" y="366"/>
                      <a:pt x="1965" y="449"/>
                    </a:cubicBezTo>
                    <a:cubicBezTo>
                      <a:pt x="1901" y="531"/>
                      <a:pt x="1673" y="769"/>
                      <a:pt x="1465" y="977"/>
                    </a:cubicBezTo>
                    <a:cubicBezTo>
                      <a:pt x="1431" y="1011"/>
                      <a:pt x="1436" y="1069"/>
                      <a:pt x="1476" y="1096"/>
                    </a:cubicBezTo>
                    <a:cubicBezTo>
                      <a:pt x="1658" y="1226"/>
                      <a:pt x="1865" y="1386"/>
                      <a:pt x="1942" y="1465"/>
                    </a:cubicBezTo>
                    <a:cubicBezTo>
                      <a:pt x="1856" y="1534"/>
                      <a:pt x="1707" y="1658"/>
                      <a:pt x="1627" y="1725"/>
                    </a:cubicBezTo>
                    <a:lnTo>
                      <a:pt x="1169" y="1334"/>
                    </a:lnTo>
                    <a:cubicBezTo>
                      <a:pt x="1154" y="1321"/>
                      <a:pt x="1135" y="1314"/>
                      <a:pt x="1115" y="1314"/>
                    </a:cubicBezTo>
                    <a:cubicBezTo>
                      <a:pt x="1113" y="1314"/>
                      <a:pt x="1110" y="1314"/>
                      <a:pt x="1108" y="1314"/>
                    </a:cubicBezTo>
                    <a:cubicBezTo>
                      <a:pt x="1087" y="1318"/>
                      <a:pt x="1067" y="1329"/>
                      <a:pt x="1054" y="1347"/>
                    </a:cubicBezTo>
                    <a:cubicBezTo>
                      <a:pt x="875" y="1594"/>
                      <a:pt x="674" y="1816"/>
                      <a:pt x="599" y="1850"/>
                    </a:cubicBezTo>
                    <a:cubicBezTo>
                      <a:pt x="528" y="1786"/>
                      <a:pt x="405" y="1639"/>
                      <a:pt x="330" y="1547"/>
                    </a:cubicBezTo>
                    <a:cubicBezTo>
                      <a:pt x="728" y="1123"/>
                      <a:pt x="707" y="1060"/>
                      <a:pt x="694" y="1018"/>
                    </a:cubicBezTo>
                    <a:cubicBezTo>
                      <a:pt x="679" y="972"/>
                      <a:pt x="626" y="933"/>
                      <a:pt x="479" y="823"/>
                    </a:cubicBezTo>
                    <a:cubicBezTo>
                      <a:pt x="397" y="762"/>
                      <a:pt x="240" y="646"/>
                      <a:pt x="189" y="584"/>
                    </a:cubicBezTo>
                    <a:cubicBezTo>
                      <a:pt x="325" y="446"/>
                      <a:pt x="487" y="302"/>
                      <a:pt x="543" y="282"/>
                    </a:cubicBezTo>
                    <a:cubicBezTo>
                      <a:pt x="621" y="330"/>
                      <a:pt x="888" y="540"/>
                      <a:pt x="1047" y="669"/>
                    </a:cubicBezTo>
                    <a:cubicBezTo>
                      <a:pt x="1061" y="680"/>
                      <a:pt x="1078" y="686"/>
                      <a:pt x="1095" y="686"/>
                    </a:cubicBezTo>
                    <a:cubicBezTo>
                      <a:pt x="1099" y="686"/>
                      <a:pt x="1103" y="686"/>
                      <a:pt x="1106" y="685"/>
                    </a:cubicBezTo>
                    <a:cubicBezTo>
                      <a:pt x="1126" y="684"/>
                      <a:pt x="1146" y="674"/>
                      <a:pt x="1159" y="656"/>
                    </a:cubicBezTo>
                    <a:cubicBezTo>
                      <a:pt x="1160" y="653"/>
                      <a:pt x="1475" y="256"/>
                      <a:pt x="1570" y="160"/>
                    </a:cubicBezTo>
                    <a:close/>
                    <a:moveTo>
                      <a:pt x="1564" y="1"/>
                    </a:moveTo>
                    <a:cubicBezTo>
                      <a:pt x="1527" y="1"/>
                      <a:pt x="1491" y="15"/>
                      <a:pt x="1465" y="42"/>
                    </a:cubicBezTo>
                    <a:cubicBezTo>
                      <a:pt x="1381" y="125"/>
                      <a:pt x="1178" y="377"/>
                      <a:pt x="1083" y="495"/>
                    </a:cubicBezTo>
                    <a:cubicBezTo>
                      <a:pt x="949" y="387"/>
                      <a:pt x="674" y="169"/>
                      <a:pt x="600" y="133"/>
                    </a:cubicBezTo>
                    <a:cubicBezTo>
                      <a:pt x="585" y="127"/>
                      <a:pt x="567" y="122"/>
                      <a:pt x="551" y="122"/>
                    </a:cubicBezTo>
                    <a:cubicBezTo>
                      <a:pt x="428" y="122"/>
                      <a:pt x="179" y="366"/>
                      <a:pt x="42" y="510"/>
                    </a:cubicBezTo>
                    <a:cubicBezTo>
                      <a:pt x="32" y="522"/>
                      <a:pt x="24" y="535"/>
                      <a:pt x="20" y="549"/>
                    </a:cubicBezTo>
                    <a:cubicBezTo>
                      <a:pt x="1" y="653"/>
                      <a:pt x="115" y="751"/>
                      <a:pt x="384" y="949"/>
                    </a:cubicBezTo>
                    <a:cubicBezTo>
                      <a:pt x="436" y="987"/>
                      <a:pt x="504" y="1037"/>
                      <a:pt x="531" y="1059"/>
                    </a:cubicBezTo>
                    <a:cubicBezTo>
                      <a:pt x="487" y="1136"/>
                      <a:pt x="318" y="1331"/>
                      <a:pt x="168" y="1488"/>
                    </a:cubicBezTo>
                    <a:cubicBezTo>
                      <a:pt x="142" y="1516"/>
                      <a:pt x="140" y="1560"/>
                      <a:pt x="163" y="1591"/>
                    </a:cubicBezTo>
                    <a:cubicBezTo>
                      <a:pt x="189" y="1622"/>
                      <a:pt x="405" y="1897"/>
                      <a:pt x="517" y="1986"/>
                    </a:cubicBezTo>
                    <a:cubicBezTo>
                      <a:pt x="536" y="2002"/>
                      <a:pt x="563" y="2010"/>
                      <a:pt x="590" y="2010"/>
                    </a:cubicBezTo>
                    <a:cubicBezTo>
                      <a:pt x="730" y="2010"/>
                      <a:pt x="970" y="1722"/>
                      <a:pt x="1131" y="1508"/>
                    </a:cubicBezTo>
                    <a:lnTo>
                      <a:pt x="1576" y="1888"/>
                    </a:lnTo>
                    <a:cubicBezTo>
                      <a:pt x="1591" y="1900"/>
                      <a:pt x="1609" y="1906"/>
                      <a:pt x="1627" y="1906"/>
                    </a:cubicBezTo>
                    <a:cubicBezTo>
                      <a:pt x="1645" y="1906"/>
                      <a:pt x="1663" y="1900"/>
                      <a:pt x="1678" y="1888"/>
                    </a:cubicBezTo>
                    <a:cubicBezTo>
                      <a:pt x="1817" y="1770"/>
                      <a:pt x="2042" y="1583"/>
                      <a:pt x="2086" y="1553"/>
                    </a:cubicBezTo>
                    <a:cubicBezTo>
                      <a:pt x="2109" y="1535"/>
                      <a:pt x="2123" y="1509"/>
                      <a:pt x="2125" y="1480"/>
                    </a:cubicBezTo>
                    <a:cubicBezTo>
                      <a:pt x="2125" y="1440"/>
                      <a:pt x="2127" y="1372"/>
                      <a:pt x="1642" y="1021"/>
                    </a:cubicBezTo>
                    <a:cubicBezTo>
                      <a:pt x="1947" y="715"/>
                      <a:pt x="2110" y="533"/>
                      <a:pt x="2127" y="482"/>
                    </a:cubicBezTo>
                    <a:cubicBezTo>
                      <a:pt x="2143" y="435"/>
                      <a:pt x="2117" y="391"/>
                      <a:pt x="2092" y="358"/>
                    </a:cubicBezTo>
                    <a:cubicBezTo>
                      <a:pt x="2017" y="255"/>
                      <a:pt x="1742" y="1"/>
                      <a:pt x="1570" y="1"/>
                    </a:cubicBezTo>
                    <a:cubicBezTo>
                      <a:pt x="1568" y="1"/>
                      <a:pt x="1566" y="1"/>
                      <a:pt x="1564"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6507335" y="2482845"/>
                <a:ext cx="86954" cy="49592"/>
              </a:xfrm>
              <a:custGeom>
                <a:rect b="b" l="l" r="r" t="t"/>
                <a:pathLst>
                  <a:path extrusionOk="0" h="957" w="1678">
                    <a:moveTo>
                      <a:pt x="1488" y="1"/>
                    </a:moveTo>
                    <a:cubicBezTo>
                      <a:pt x="1488" y="1"/>
                      <a:pt x="0" y="192"/>
                      <a:pt x="0" y="318"/>
                    </a:cubicBezTo>
                    <a:cubicBezTo>
                      <a:pt x="0" y="446"/>
                      <a:pt x="128" y="956"/>
                      <a:pt x="128" y="956"/>
                    </a:cubicBezTo>
                    <a:cubicBezTo>
                      <a:pt x="137" y="957"/>
                      <a:pt x="148" y="957"/>
                      <a:pt x="161" y="957"/>
                    </a:cubicBezTo>
                    <a:cubicBezTo>
                      <a:pt x="445" y="957"/>
                      <a:pt x="1599" y="734"/>
                      <a:pt x="1635" y="659"/>
                    </a:cubicBezTo>
                    <a:cubicBezTo>
                      <a:pt x="1678" y="574"/>
                      <a:pt x="1488" y="1"/>
                      <a:pt x="14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6503242" y="2478751"/>
                <a:ext cx="94520" cy="57779"/>
              </a:xfrm>
              <a:custGeom>
                <a:rect b="b" l="l" r="r" t="t"/>
                <a:pathLst>
                  <a:path extrusionOk="0" h="1115" w="1824">
                    <a:moveTo>
                      <a:pt x="1511" y="166"/>
                    </a:moveTo>
                    <a:cubicBezTo>
                      <a:pt x="1581" y="384"/>
                      <a:pt x="1644" y="622"/>
                      <a:pt x="1645" y="691"/>
                    </a:cubicBezTo>
                    <a:cubicBezTo>
                      <a:pt x="1491" y="761"/>
                      <a:pt x="581" y="945"/>
                      <a:pt x="269" y="958"/>
                    </a:cubicBezTo>
                    <a:cubicBezTo>
                      <a:pt x="225" y="774"/>
                      <a:pt x="171" y="528"/>
                      <a:pt x="160" y="425"/>
                    </a:cubicBezTo>
                    <a:cubicBezTo>
                      <a:pt x="289" y="356"/>
                      <a:pt x="921" y="243"/>
                      <a:pt x="1511" y="166"/>
                    </a:cubicBezTo>
                    <a:close/>
                    <a:moveTo>
                      <a:pt x="1565" y="0"/>
                    </a:moveTo>
                    <a:cubicBezTo>
                      <a:pt x="1562" y="0"/>
                      <a:pt x="1559" y="1"/>
                      <a:pt x="1555" y="1"/>
                    </a:cubicBezTo>
                    <a:cubicBezTo>
                      <a:pt x="1" y="201"/>
                      <a:pt x="1" y="324"/>
                      <a:pt x="1" y="397"/>
                    </a:cubicBezTo>
                    <a:cubicBezTo>
                      <a:pt x="1" y="532"/>
                      <a:pt x="117" y="1000"/>
                      <a:pt x="130" y="1054"/>
                    </a:cubicBezTo>
                    <a:cubicBezTo>
                      <a:pt x="138" y="1087"/>
                      <a:pt x="166" y="1110"/>
                      <a:pt x="199" y="1113"/>
                    </a:cubicBezTo>
                    <a:cubicBezTo>
                      <a:pt x="212" y="1115"/>
                      <a:pt x="225" y="1115"/>
                      <a:pt x="240" y="1115"/>
                    </a:cubicBezTo>
                    <a:cubicBezTo>
                      <a:pt x="400" y="1115"/>
                      <a:pt x="1712" y="920"/>
                      <a:pt x="1784" y="773"/>
                    </a:cubicBezTo>
                    <a:cubicBezTo>
                      <a:pt x="1824" y="697"/>
                      <a:pt x="1775" y="455"/>
                      <a:pt x="1640" y="55"/>
                    </a:cubicBezTo>
                    <a:cubicBezTo>
                      <a:pt x="1630" y="22"/>
                      <a:pt x="1599" y="0"/>
                      <a:pt x="156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6534852" y="2639133"/>
                <a:ext cx="88042" cy="44980"/>
              </a:xfrm>
              <a:custGeom>
                <a:rect b="b" l="l" r="r" t="t"/>
                <a:pathLst>
                  <a:path extrusionOk="0" h="868" w="1699">
                    <a:moveTo>
                      <a:pt x="1551" y="0"/>
                    </a:moveTo>
                    <a:cubicBezTo>
                      <a:pt x="1551" y="0"/>
                      <a:pt x="0" y="241"/>
                      <a:pt x="0" y="346"/>
                    </a:cubicBezTo>
                    <a:cubicBezTo>
                      <a:pt x="0" y="451"/>
                      <a:pt x="128" y="867"/>
                      <a:pt x="128" y="867"/>
                    </a:cubicBezTo>
                    <a:cubicBezTo>
                      <a:pt x="134" y="867"/>
                      <a:pt x="142" y="867"/>
                      <a:pt x="150" y="867"/>
                    </a:cubicBezTo>
                    <a:cubicBezTo>
                      <a:pt x="416" y="867"/>
                      <a:pt x="1620" y="593"/>
                      <a:pt x="1658" y="531"/>
                    </a:cubicBezTo>
                    <a:cubicBezTo>
                      <a:pt x="1699" y="460"/>
                      <a:pt x="1551" y="0"/>
                      <a:pt x="15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6530758" y="2634987"/>
                <a:ext cx="96644" cy="53219"/>
              </a:xfrm>
              <a:custGeom>
                <a:rect b="b" l="l" r="r" t="t"/>
                <a:pathLst>
                  <a:path extrusionOk="0" h="1027" w="1865">
                    <a:moveTo>
                      <a:pt x="1575" y="169"/>
                    </a:moveTo>
                    <a:cubicBezTo>
                      <a:pt x="1624" y="331"/>
                      <a:pt x="1668" y="508"/>
                      <a:pt x="1670" y="560"/>
                    </a:cubicBezTo>
                    <a:cubicBezTo>
                      <a:pt x="1512" y="627"/>
                      <a:pt x="570" y="848"/>
                      <a:pt x="266" y="868"/>
                    </a:cubicBezTo>
                    <a:cubicBezTo>
                      <a:pt x="223" y="725"/>
                      <a:pt x="174" y="542"/>
                      <a:pt x="163" y="458"/>
                    </a:cubicBezTo>
                    <a:cubicBezTo>
                      <a:pt x="307" y="393"/>
                      <a:pt x="960" y="265"/>
                      <a:pt x="1575" y="169"/>
                    </a:cubicBezTo>
                    <a:close/>
                    <a:moveTo>
                      <a:pt x="1630" y="1"/>
                    </a:moveTo>
                    <a:cubicBezTo>
                      <a:pt x="1626" y="1"/>
                      <a:pt x="1622" y="1"/>
                      <a:pt x="1619" y="2"/>
                    </a:cubicBezTo>
                    <a:cubicBezTo>
                      <a:pt x="0" y="254"/>
                      <a:pt x="0" y="354"/>
                      <a:pt x="0" y="426"/>
                    </a:cubicBezTo>
                    <a:cubicBezTo>
                      <a:pt x="0" y="535"/>
                      <a:pt x="110" y="899"/>
                      <a:pt x="131" y="970"/>
                    </a:cubicBezTo>
                    <a:cubicBezTo>
                      <a:pt x="141" y="1001"/>
                      <a:pt x="169" y="1024"/>
                      <a:pt x="200" y="1025"/>
                    </a:cubicBezTo>
                    <a:cubicBezTo>
                      <a:pt x="208" y="1027"/>
                      <a:pt x="218" y="1027"/>
                      <a:pt x="228" y="1027"/>
                    </a:cubicBezTo>
                    <a:cubicBezTo>
                      <a:pt x="359" y="1027"/>
                      <a:pt x="1722" y="786"/>
                      <a:pt x="1804" y="652"/>
                    </a:cubicBezTo>
                    <a:cubicBezTo>
                      <a:pt x="1819" y="626"/>
                      <a:pt x="1864" y="550"/>
                      <a:pt x="1706" y="56"/>
                    </a:cubicBezTo>
                    <a:cubicBezTo>
                      <a:pt x="1695" y="21"/>
                      <a:pt x="1663" y="1"/>
                      <a:pt x="1630"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6551382" y="2681988"/>
                <a:ext cx="84829" cy="46327"/>
              </a:xfrm>
              <a:custGeom>
                <a:rect b="b" l="l" r="r" t="t"/>
                <a:pathLst>
                  <a:path extrusionOk="0" h="894" w="1637">
                    <a:moveTo>
                      <a:pt x="1443" y="0"/>
                    </a:moveTo>
                    <a:cubicBezTo>
                      <a:pt x="1443" y="0"/>
                      <a:pt x="0" y="267"/>
                      <a:pt x="0" y="370"/>
                    </a:cubicBezTo>
                    <a:cubicBezTo>
                      <a:pt x="0" y="475"/>
                      <a:pt x="128" y="893"/>
                      <a:pt x="128" y="893"/>
                    </a:cubicBezTo>
                    <a:cubicBezTo>
                      <a:pt x="134" y="893"/>
                      <a:pt x="140" y="894"/>
                      <a:pt x="146" y="894"/>
                    </a:cubicBezTo>
                    <a:cubicBezTo>
                      <a:pt x="400" y="894"/>
                      <a:pt x="1554" y="593"/>
                      <a:pt x="1593" y="531"/>
                    </a:cubicBezTo>
                    <a:cubicBezTo>
                      <a:pt x="1637" y="462"/>
                      <a:pt x="1443" y="0"/>
                      <a:pt x="1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6547288" y="2677946"/>
                <a:ext cx="93431" cy="54411"/>
              </a:xfrm>
              <a:custGeom>
                <a:rect b="b" l="l" r="r" t="t"/>
                <a:pathLst>
                  <a:path extrusionOk="0" h="1050" w="1803">
                    <a:moveTo>
                      <a:pt x="1473" y="168"/>
                    </a:moveTo>
                    <a:cubicBezTo>
                      <a:pt x="1539" y="331"/>
                      <a:pt x="1598" y="511"/>
                      <a:pt x="1604" y="560"/>
                    </a:cubicBezTo>
                    <a:cubicBezTo>
                      <a:pt x="1452" y="632"/>
                      <a:pt x="554" y="868"/>
                      <a:pt x="265" y="891"/>
                    </a:cubicBezTo>
                    <a:cubicBezTo>
                      <a:pt x="222" y="747"/>
                      <a:pt x="173" y="563"/>
                      <a:pt x="161" y="480"/>
                    </a:cubicBezTo>
                    <a:cubicBezTo>
                      <a:pt x="294" y="412"/>
                      <a:pt x="903" y="275"/>
                      <a:pt x="1473" y="168"/>
                    </a:cubicBezTo>
                    <a:close/>
                    <a:moveTo>
                      <a:pt x="1523" y="0"/>
                    </a:moveTo>
                    <a:cubicBezTo>
                      <a:pt x="1519" y="0"/>
                      <a:pt x="1514" y="0"/>
                      <a:pt x="1509" y="1"/>
                    </a:cubicBezTo>
                    <a:cubicBezTo>
                      <a:pt x="1" y="278"/>
                      <a:pt x="1" y="376"/>
                      <a:pt x="1" y="448"/>
                    </a:cubicBezTo>
                    <a:cubicBezTo>
                      <a:pt x="1" y="560"/>
                      <a:pt x="109" y="922"/>
                      <a:pt x="132" y="994"/>
                    </a:cubicBezTo>
                    <a:cubicBezTo>
                      <a:pt x="140" y="1025"/>
                      <a:pt x="168" y="1046"/>
                      <a:pt x="201" y="1050"/>
                    </a:cubicBezTo>
                    <a:lnTo>
                      <a:pt x="225" y="1050"/>
                    </a:lnTo>
                    <a:cubicBezTo>
                      <a:pt x="423" y="1050"/>
                      <a:pt x="1665" y="771"/>
                      <a:pt x="1739" y="650"/>
                    </a:cubicBezTo>
                    <a:cubicBezTo>
                      <a:pt x="1757" y="622"/>
                      <a:pt x="1803" y="547"/>
                      <a:pt x="1596" y="49"/>
                    </a:cubicBezTo>
                    <a:cubicBezTo>
                      <a:pt x="1583" y="19"/>
                      <a:pt x="1554" y="0"/>
                      <a:pt x="152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6316950" y="2677531"/>
                <a:ext cx="98354" cy="90322"/>
              </a:xfrm>
              <a:custGeom>
                <a:rect b="b" l="l" r="r" t="t"/>
                <a:pathLst>
                  <a:path extrusionOk="0" h="1743" w="1898">
                    <a:moveTo>
                      <a:pt x="1023" y="0"/>
                    </a:moveTo>
                    <a:cubicBezTo>
                      <a:pt x="934" y="0"/>
                      <a:pt x="441" y="101"/>
                      <a:pt x="441" y="101"/>
                    </a:cubicBezTo>
                    <a:cubicBezTo>
                      <a:pt x="441" y="101"/>
                      <a:pt x="580" y="624"/>
                      <a:pt x="538" y="681"/>
                    </a:cubicBezTo>
                    <a:cubicBezTo>
                      <a:pt x="495" y="737"/>
                      <a:pt x="0" y="907"/>
                      <a:pt x="0" y="907"/>
                    </a:cubicBezTo>
                    <a:cubicBezTo>
                      <a:pt x="0" y="907"/>
                      <a:pt x="114" y="1289"/>
                      <a:pt x="141" y="1346"/>
                    </a:cubicBezTo>
                    <a:cubicBezTo>
                      <a:pt x="145" y="1354"/>
                      <a:pt x="157" y="1357"/>
                      <a:pt x="174" y="1357"/>
                    </a:cubicBezTo>
                    <a:cubicBezTo>
                      <a:pt x="286" y="1357"/>
                      <a:pt x="638" y="1218"/>
                      <a:pt x="638" y="1218"/>
                    </a:cubicBezTo>
                    <a:lnTo>
                      <a:pt x="821" y="1742"/>
                    </a:lnTo>
                    <a:cubicBezTo>
                      <a:pt x="821" y="1742"/>
                      <a:pt x="1401" y="1614"/>
                      <a:pt x="1458" y="1572"/>
                    </a:cubicBezTo>
                    <a:cubicBezTo>
                      <a:pt x="1516" y="1529"/>
                      <a:pt x="1345" y="1105"/>
                      <a:pt x="1345" y="1105"/>
                    </a:cubicBezTo>
                    <a:lnTo>
                      <a:pt x="1897" y="879"/>
                    </a:lnTo>
                    <a:cubicBezTo>
                      <a:pt x="1897" y="879"/>
                      <a:pt x="1799" y="468"/>
                      <a:pt x="1756" y="455"/>
                    </a:cubicBezTo>
                    <a:cubicBezTo>
                      <a:pt x="1754" y="454"/>
                      <a:pt x="1752" y="454"/>
                      <a:pt x="1748" y="454"/>
                    </a:cubicBezTo>
                    <a:cubicBezTo>
                      <a:pt x="1667" y="454"/>
                      <a:pt x="1190" y="596"/>
                      <a:pt x="1190" y="596"/>
                    </a:cubicBezTo>
                    <a:cubicBezTo>
                      <a:pt x="1190" y="596"/>
                      <a:pt x="1075" y="16"/>
                      <a:pt x="1034" y="1"/>
                    </a:cubicBezTo>
                    <a:cubicBezTo>
                      <a:pt x="1032" y="0"/>
                      <a:pt x="1028" y="0"/>
                      <a:pt x="10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6312545" y="2673386"/>
                <a:ext cx="107267" cy="98510"/>
              </a:xfrm>
              <a:custGeom>
                <a:rect b="b" l="l" r="r" t="t"/>
                <a:pathLst>
                  <a:path extrusionOk="0" h="1901" w="2070">
                    <a:moveTo>
                      <a:pt x="1073" y="158"/>
                    </a:moveTo>
                    <a:cubicBezTo>
                      <a:pt x="1103" y="243"/>
                      <a:pt x="1157" y="484"/>
                      <a:pt x="1198" y="690"/>
                    </a:cubicBezTo>
                    <a:cubicBezTo>
                      <a:pt x="1204" y="729"/>
                      <a:pt x="1239" y="754"/>
                      <a:pt x="1275" y="754"/>
                    </a:cubicBezTo>
                    <a:cubicBezTo>
                      <a:pt x="1283" y="754"/>
                      <a:pt x="1290" y="753"/>
                      <a:pt x="1298" y="751"/>
                    </a:cubicBezTo>
                    <a:cubicBezTo>
                      <a:pt x="1489" y="695"/>
                      <a:pt x="1714" y="633"/>
                      <a:pt x="1802" y="617"/>
                    </a:cubicBezTo>
                    <a:cubicBezTo>
                      <a:pt x="1836" y="713"/>
                      <a:pt x="1866" y="812"/>
                      <a:pt x="1891" y="912"/>
                    </a:cubicBezTo>
                    <a:lnTo>
                      <a:pt x="1401" y="1113"/>
                    </a:lnTo>
                    <a:cubicBezTo>
                      <a:pt x="1361" y="1129"/>
                      <a:pt x="1342" y="1175"/>
                      <a:pt x="1358" y="1215"/>
                    </a:cubicBezTo>
                    <a:cubicBezTo>
                      <a:pt x="1414" y="1355"/>
                      <a:pt x="1470" y="1527"/>
                      <a:pt x="1476" y="1598"/>
                    </a:cubicBezTo>
                    <a:cubicBezTo>
                      <a:pt x="1397" y="1626"/>
                      <a:pt x="1171" y="1683"/>
                      <a:pt x="959" y="1731"/>
                    </a:cubicBezTo>
                    <a:lnTo>
                      <a:pt x="798" y="1274"/>
                    </a:lnTo>
                    <a:cubicBezTo>
                      <a:pt x="787" y="1242"/>
                      <a:pt x="759" y="1221"/>
                      <a:pt x="726" y="1221"/>
                    </a:cubicBezTo>
                    <a:cubicBezTo>
                      <a:pt x="726" y="1221"/>
                      <a:pt x="725" y="1221"/>
                      <a:pt x="724" y="1221"/>
                    </a:cubicBezTo>
                    <a:lnTo>
                      <a:pt x="724" y="1221"/>
                    </a:lnTo>
                    <a:cubicBezTo>
                      <a:pt x="721" y="1221"/>
                      <a:pt x="718" y="1220"/>
                      <a:pt x="715" y="1220"/>
                    </a:cubicBezTo>
                    <a:cubicBezTo>
                      <a:pt x="708" y="1220"/>
                      <a:pt x="700" y="1222"/>
                      <a:pt x="693" y="1224"/>
                    </a:cubicBezTo>
                    <a:cubicBezTo>
                      <a:pt x="569" y="1272"/>
                      <a:pt x="374" y="1341"/>
                      <a:pt x="284" y="1354"/>
                    </a:cubicBezTo>
                    <a:cubicBezTo>
                      <a:pt x="262" y="1292"/>
                      <a:pt x="221" y="1164"/>
                      <a:pt x="184" y="1036"/>
                    </a:cubicBezTo>
                    <a:cubicBezTo>
                      <a:pt x="482" y="931"/>
                      <a:pt x="652" y="854"/>
                      <a:pt x="687" y="807"/>
                    </a:cubicBezTo>
                    <a:cubicBezTo>
                      <a:pt x="708" y="781"/>
                      <a:pt x="747" y="726"/>
                      <a:pt x="623" y="240"/>
                    </a:cubicBezTo>
                    <a:cubicBezTo>
                      <a:pt x="787" y="207"/>
                      <a:pt x="998" y="168"/>
                      <a:pt x="1073" y="158"/>
                    </a:cubicBezTo>
                    <a:close/>
                    <a:moveTo>
                      <a:pt x="1108" y="1"/>
                    </a:moveTo>
                    <a:cubicBezTo>
                      <a:pt x="1013" y="1"/>
                      <a:pt x="593" y="88"/>
                      <a:pt x="510" y="104"/>
                    </a:cubicBezTo>
                    <a:cubicBezTo>
                      <a:pt x="488" y="109"/>
                      <a:pt x="470" y="122"/>
                      <a:pt x="459" y="140"/>
                    </a:cubicBezTo>
                    <a:cubicBezTo>
                      <a:pt x="447" y="158"/>
                      <a:pt x="444" y="181"/>
                      <a:pt x="451" y="201"/>
                    </a:cubicBezTo>
                    <a:cubicBezTo>
                      <a:pt x="505" y="401"/>
                      <a:pt x="556" y="643"/>
                      <a:pt x="556" y="717"/>
                    </a:cubicBezTo>
                    <a:cubicBezTo>
                      <a:pt x="490" y="756"/>
                      <a:pt x="259" y="846"/>
                      <a:pt x="63" y="913"/>
                    </a:cubicBezTo>
                    <a:cubicBezTo>
                      <a:pt x="22" y="926"/>
                      <a:pt x="0" y="969"/>
                      <a:pt x="12" y="1010"/>
                    </a:cubicBezTo>
                    <a:cubicBezTo>
                      <a:pt x="31" y="1075"/>
                      <a:pt x="128" y="1401"/>
                      <a:pt x="159" y="1462"/>
                    </a:cubicBezTo>
                    <a:cubicBezTo>
                      <a:pt x="171" y="1486"/>
                      <a:pt x="199" y="1516"/>
                      <a:pt x="261" y="1516"/>
                    </a:cubicBezTo>
                    <a:cubicBezTo>
                      <a:pt x="354" y="1516"/>
                      <a:pt x="559" y="1446"/>
                      <a:pt x="677" y="1401"/>
                    </a:cubicBezTo>
                    <a:lnTo>
                      <a:pt x="834" y="1848"/>
                    </a:lnTo>
                    <a:cubicBezTo>
                      <a:pt x="844" y="1880"/>
                      <a:pt x="873" y="1901"/>
                      <a:pt x="908" y="1901"/>
                    </a:cubicBezTo>
                    <a:cubicBezTo>
                      <a:pt x="914" y="1901"/>
                      <a:pt x="919" y="1901"/>
                      <a:pt x="926" y="1899"/>
                    </a:cubicBezTo>
                    <a:cubicBezTo>
                      <a:pt x="1198" y="1840"/>
                      <a:pt x="1535" y="1760"/>
                      <a:pt x="1592" y="1716"/>
                    </a:cubicBezTo>
                    <a:cubicBezTo>
                      <a:pt x="1627" y="1690"/>
                      <a:pt x="1691" y="1642"/>
                      <a:pt x="1533" y="1229"/>
                    </a:cubicBezTo>
                    <a:lnTo>
                      <a:pt x="2015" y="1033"/>
                    </a:lnTo>
                    <a:cubicBezTo>
                      <a:pt x="2049" y="1016"/>
                      <a:pt x="2069" y="979"/>
                      <a:pt x="2061" y="941"/>
                    </a:cubicBezTo>
                    <a:cubicBezTo>
                      <a:pt x="1951" y="487"/>
                      <a:pt x="1907" y="473"/>
                      <a:pt x="1868" y="459"/>
                    </a:cubicBezTo>
                    <a:cubicBezTo>
                      <a:pt x="1856" y="456"/>
                      <a:pt x="1846" y="455"/>
                      <a:pt x="1835" y="455"/>
                    </a:cubicBezTo>
                    <a:cubicBezTo>
                      <a:pt x="1766" y="455"/>
                      <a:pt x="1494" y="530"/>
                      <a:pt x="1337" y="576"/>
                    </a:cubicBezTo>
                    <a:cubicBezTo>
                      <a:pt x="1227" y="34"/>
                      <a:pt x="1189" y="22"/>
                      <a:pt x="1145" y="7"/>
                    </a:cubicBezTo>
                    <a:cubicBezTo>
                      <a:pt x="1134" y="4"/>
                      <a:pt x="1121" y="2"/>
                      <a:pt x="1108"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6112987" y="2753550"/>
                <a:ext cx="41197" cy="35289"/>
              </a:xfrm>
              <a:custGeom>
                <a:rect b="b" l="l" r="r" t="t"/>
                <a:pathLst>
                  <a:path extrusionOk="0" h="681" w="795">
                    <a:moveTo>
                      <a:pt x="456" y="0"/>
                    </a:moveTo>
                    <a:cubicBezTo>
                      <a:pt x="153" y="0"/>
                      <a:pt x="1" y="365"/>
                      <a:pt x="215" y="580"/>
                    </a:cubicBezTo>
                    <a:cubicBezTo>
                      <a:pt x="284" y="649"/>
                      <a:pt x="370" y="680"/>
                      <a:pt x="453" y="680"/>
                    </a:cubicBezTo>
                    <a:cubicBezTo>
                      <a:pt x="628" y="680"/>
                      <a:pt x="795" y="544"/>
                      <a:pt x="795" y="339"/>
                    </a:cubicBezTo>
                    <a:cubicBezTo>
                      <a:pt x="795" y="152"/>
                      <a:pt x="643" y="0"/>
                      <a:pt x="4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6107546" y="2749353"/>
                <a:ext cx="50732" cy="43529"/>
              </a:xfrm>
              <a:custGeom>
                <a:rect b="b" l="l" r="r" t="t"/>
                <a:pathLst>
                  <a:path extrusionOk="0" h="840" w="979">
                    <a:moveTo>
                      <a:pt x="561" y="160"/>
                    </a:moveTo>
                    <a:lnTo>
                      <a:pt x="561" y="161"/>
                    </a:lnTo>
                    <a:cubicBezTo>
                      <a:pt x="703" y="161"/>
                      <a:pt x="821" y="278"/>
                      <a:pt x="821" y="420"/>
                    </a:cubicBezTo>
                    <a:cubicBezTo>
                      <a:pt x="821" y="578"/>
                      <a:pt x="692" y="682"/>
                      <a:pt x="558" y="682"/>
                    </a:cubicBezTo>
                    <a:cubicBezTo>
                      <a:pt x="494" y="682"/>
                      <a:pt x="429" y="658"/>
                      <a:pt x="376" y="605"/>
                    </a:cubicBezTo>
                    <a:cubicBezTo>
                      <a:pt x="212" y="440"/>
                      <a:pt x="328" y="160"/>
                      <a:pt x="561" y="160"/>
                    </a:cubicBezTo>
                    <a:close/>
                    <a:moveTo>
                      <a:pt x="557" y="1"/>
                    </a:moveTo>
                    <a:cubicBezTo>
                      <a:pt x="454" y="1"/>
                      <a:pt x="349" y="39"/>
                      <a:pt x="264" y="124"/>
                    </a:cubicBezTo>
                    <a:cubicBezTo>
                      <a:pt x="1" y="387"/>
                      <a:pt x="187" y="839"/>
                      <a:pt x="561" y="839"/>
                    </a:cubicBezTo>
                    <a:cubicBezTo>
                      <a:pt x="792" y="838"/>
                      <a:pt x="979" y="651"/>
                      <a:pt x="979" y="420"/>
                    </a:cubicBezTo>
                    <a:cubicBezTo>
                      <a:pt x="979" y="168"/>
                      <a:pt x="772" y="1"/>
                      <a:pt x="557"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5859122" y="2766868"/>
                <a:ext cx="112242" cy="104728"/>
              </a:xfrm>
              <a:custGeom>
                <a:rect b="b" l="l" r="r" t="t"/>
                <a:pathLst>
                  <a:path extrusionOk="0" h="2021" w="2166">
                    <a:moveTo>
                      <a:pt x="973" y="0"/>
                    </a:moveTo>
                    <a:cubicBezTo>
                      <a:pt x="673" y="0"/>
                      <a:pt x="464" y="266"/>
                      <a:pt x="464" y="266"/>
                    </a:cubicBezTo>
                    <a:cubicBezTo>
                      <a:pt x="0" y="752"/>
                      <a:pt x="414" y="2020"/>
                      <a:pt x="1110" y="2020"/>
                    </a:cubicBezTo>
                    <a:cubicBezTo>
                      <a:pt x="1183" y="2020"/>
                      <a:pt x="1260" y="2006"/>
                      <a:pt x="1339" y="1976"/>
                    </a:cubicBezTo>
                    <a:cubicBezTo>
                      <a:pt x="2166" y="1653"/>
                      <a:pt x="1822" y="503"/>
                      <a:pt x="1339" y="136"/>
                    </a:cubicBezTo>
                    <a:cubicBezTo>
                      <a:pt x="1208" y="37"/>
                      <a:pt x="1084" y="0"/>
                      <a:pt x="9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5864978" y="2762774"/>
                <a:ext cx="96644" cy="112864"/>
              </a:xfrm>
              <a:custGeom>
                <a:rect b="b" l="l" r="r" t="t"/>
                <a:pathLst>
                  <a:path extrusionOk="0" h="2178" w="1865">
                    <a:moveTo>
                      <a:pt x="860" y="158"/>
                    </a:moveTo>
                    <a:cubicBezTo>
                      <a:pt x="967" y="158"/>
                      <a:pt x="1073" y="197"/>
                      <a:pt x="1178" y="277"/>
                    </a:cubicBezTo>
                    <a:cubicBezTo>
                      <a:pt x="1448" y="484"/>
                      <a:pt x="1699" y="995"/>
                      <a:pt x="1637" y="1426"/>
                    </a:cubicBezTo>
                    <a:cubicBezTo>
                      <a:pt x="1599" y="1694"/>
                      <a:pt x="1452" y="1881"/>
                      <a:pt x="1198" y="1981"/>
                    </a:cubicBezTo>
                    <a:cubicBezTo>
                      <a:pt x="1132" y="2006"/>
                      <a:pt x="1066" y="2019"/>
                      <a:pt x="1001" y="2019"/>
                    </a:cubicBezTo>
                    <a:cubicBezTo>
                      <a:pt x="739" y="2019"/>
                      <a:pt x="496" y="1815"/>
                      <a:pt x="348" y="1467"/>
                    </a:cubicBezTo>
                    <a:cubicBezTo>
                      <a:pt x="174" y="1059"/>
                      <a:pt x="199" y="618"/>
                      <a:pt x="413" y="394"/>
                    </a:cubicBezTo>
                    <a:cubicBezTo>
                      <a:pt x="415" y="390"/>
                      <a:pt x="603" y="158"/>
                      <a:pt x="860" y="158"/>
                    </a:cubicBezTo>
                    <a:close/>
                    <a:moveTo>
                      <a:pt x="860" y="1"/>
                    </a:moveTo>
                    <a:cubicBezTo>
                      <a:pt x="526" y="1"/>
                      <a:pt x="299" y="284"/>
                      <a:pt x="295" y="291"/>
                    </a:cubicBezTo>
                    <a:cubicBezTo>
                      <a:pt x="0" y="598"/>
                      <a:pt x="40" y="1149"/>
                      <a:pt x="204" y="1529"/>
                    </a:cubicBezTo>
                    <a:cubicBezTo>
                      <a:pt x="377" y="1935"/>
                      <a:pt x="674" y="2177"/>
                      <a:pt x="996" y="2177"/>
                    </a:cubicBezTo>
                    <a:cubicBezTo>
                      <a:pt x="1085" y="2177"/>
                      <a:pt x="1172" y="2159"/>
                      <a:pt x="1254" y="2127"/>
                    </a:cubicBezTo>
                    <a:cubicBezTo>
                      <a:pt x="1561" y="2007"/>
                      <a:pt x="1748" y="1773"/>
                      <a:pt x="1794" y="1449"/>
                    </a:cubicBezTo>
                    <a:cubicBezTo>
                      <a:pt x="1864" y="946"/>
                      <a:pt x="1578" y="384"/>
                      <a:pt x="1273" y="151"/>
                    </a:cubicBezTo>
                    <a:cubicBezTo>
                      <a:pt x="1140" y="51"/>
                      <a:pt x="1003" y="1"/>
                      <a:pt x="860"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5894619" y="2800862"/>
                <a:ext cx="39901" cy="37932"/>
              </a:xfrm>
              <a:custGeom>
                <a:rect b="b" l="l" r="r" t="t"/>
                <a:pathLst>
                  <a:path extrusionOk="0" h="732" w="770">
                    <a:moveTo>
                      <a:pt x="323" y="0"/>
                    </a:moveTo>
                    <a:cubicBezTo>
                      <a:pt x="264" y="0"/>
                      <a:pt x="204" y="23"/>
                      <a:pt x="159" y="68"/>
                    </a:cubicBezTo>
                    <a:cubicBezTo>
                      <a:pt x="0" y="199"/>
                      <a:pt x="144" y="731"/>
                      <a:pt x="399" y="731"/>
                    </a:cubicBezTo>
                    <a:cubicBezTo>
                      <a:pt x="422" y="731"/>
                      <a:pt x="447" y="727"/>
                      <a:pt x="472" y="717"/>
                    </a:cubicBezTo>
                    <a:cubicBezTo>
                      <a:pt x="770" y="602"/>
                      <a:pt x="647" y="188"/>
                      <a:pt x="472" y="55"/>
                    </a:cubicBezTo>
                    <a:cubicBezTo>
                      <a:pt x="429" y="18"/>
                      <a:pt x="376" y="0"/>
                      <a:pt x="3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5893997" y="2796716"/>
                <a:ext cx="39798" cy="46172"/>
              </a:xfrm>
              <a:custGeom>
                <a:rect b="b" l="l" r="r" t="t"/>
                <a:pathLst>
                  <a:path extrusionOk="0" h="891" w="768">
                    <a:moveTo>
                      <a:pt x="335" y="158"/>
                    </a:moveTo>
                    <a:cubicBezTo>
                      <a:pt x="372" y="160"/>
                      <a:pt x="409" y="173"/>
                      <a:pt x="436" y="197"/>
                    </a:cubicBezTo>
                    <a:cubicBezTo>
                      <a:pt x="522" y="261"/>
                      <a:pt x="602" y="428"/>
                      <a:pt x="582" y="564"/>
                    </a:cubicBezTo>
                    <a:cubicBezTo>
                      <a:pt x="576" y="638"/>
                      <a:pt x="526" y="700"/>
                      <a:pt x="456" y="723"/>
                    </a:cubicBezTo>
                    <a:cubicBezTo>
                      <a:pt x="441" y="729"/>
                      <a:pt x="427" y="731"/>
                      <a:pt x="413" y="731"/>
                    </a:cubicBezTo>
                    <a:cubicBezTo>
                      <a:pt x="335" y="731"/>
                      <a:pt x="263" y="652"/>
                      <a:pt x="217" y="522"/>
                    </a:cubicBezTo>
                    <a:cubicBezTo>
                      <a:pt x="168" y="378"/>
                      <a:pt x="178" y="245"/>
                      <a:pt x="228" y="204"/>
                    </a:cubicBezTo>
                    <a:cubicBezTo>
                      <a:pt x="258" y="176"/>
                      <a:pt x="295" y="160"/>
                      <a:pt x="335" y="158"/>
                    </a:cubicBezTo>
                    <a:close/>
                    <a:moveTo>
                      <a:pt x="335" y="1"/>
                    </a:moveTo>
                    <a:cubicBezTo>
                      <a:pt x="256" y="1"/>
                      <a:pt x="179" y="32"/>
                      <a:pt x="122" y="88"/>
                    </a:cubicBezTo>
                    <a:cubicBezTo>
                      <a:pt x="1" y="184"/>
                      <a:pt x="7" y="402"/>
                      <a:pt x="68" y="574"/>
                    </a:cubicBezTo>
                    <a:cubicBezTo>
                      <a:pt x="138" y="772"/>
                      <a:pt x="268" y="890"/>
                      <a:pt x="412" y="890"/>
                    </a:cubicBezTo>
                    <a:cubicBezTo>
                      <a:pt x="446" y="890"/>
                      <a:pt x="481" y="884"/>
                      <a:pt x="513" y="871"/>
                    </a:cubicBezTo>
                    <a:cubicBezTo>
                      <a:pt x="636" y="826"/>
                      <a:pt x="723" y="717"/>
                      <a:pt x="739" y="586"/>
                    </a:cubicBezTo>
                    <a:cubicBezTo>
                      <a:pt x="767" y="384"/>
                      <a:pt x="656" y="166"/>
                      <a:pt x="531" y="73"/>
                    </a:cubicBezTo>
                    <a:cubicBezTo>
                      <a:pt x="476" y="27"/>
                      <a:pt x="407" y="2"/>
                      <a:pt x="335"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5838084" y="2589490"/>
                <a:ext cx="89597" cy="112968"/>
              </a:xfrm>
              <a:custGeom>
                <a:rect b="b" l="l" r="r" t="t"/>
                <a:pathLst>
                  <a:path extrusionOk="0" h="2180" w="1729">
                    <a:moveTo>
                      <a:pt x="797" y="0"/>
                    </a:moveTo>
                    <a:cubicBezTo>
                      <a:pt x="701" y="0"/>
                      <a:pt x="387" y="71"/>
                      <a:pt x="305" y="93"/>
                    </a:cubicBezTo>
                    <a:cubicBezTo>
                      <a:pt x="216" y="120"/>
                      <a:pt x="0" y="904"/>
                      <a:pt x="0" y="904"/>
                    </a:cubicBezTo>
                    <a:cubicBezTo>
                      <a:pt x="0" y="904"/>
                      <a:pt x="226" y="1049"/>
                      <a:pt x="325" y="1049"/>
                    </a:cubicBezTo>
                    <a:cubicBezTo>
                      <a:pt x="336" y="1049"/>
                      <a:pt x="345" y="1047"/>
                      <a:pt x="352" y="1043"/>
                    </a:cubicBezTo>
                    <a:cubicBezTo>
                      <a:pt x="428" y="1006"/>
                      <a:pt x="505" y="703"/>
                      <a:pt x="505" y="703"/>
                    </a:cubicBezTo>
                    <a:cubicBezTo>
                      <a:pt x="505" y="703"/>
                      <a:pt x="731" y="1636"/>
                      <a:pt x="731" y="1674"/>
                    </a:cubicBezTo>
                    <a:cubicBezTo>
                      <a:pt x="731" y="1712"/>
                      <a:pt x="213" y="1826"/>
                      <a:pt x="213" y="1826"/>
                    </a:cubicBezTo>
                    <a:cubicBezTo>
                      <a:pt x="213" y="1826"/>
                      <a:pt x="213" y="2078"/>
                      <a:pt x="277" y="2167"/>
                    </a:cubicBezTo>
                    <a:cubicBezTo>
                      <a:pt x="283" y="2176"/>
                      <a:pt x="302" y="2180"/>
                      <a:pt x="332" y="2180"/>
                    </a:cubicBezTo>
                    <a:cubicBezTo>
                      <a:pt x="600" y="2180"/>
                      <a:pt x="1728" y="1851"/>
                      <a:pt x="1728" y="1851"/>
                    </a:cubicBezTo>
                    <a:cubicBezTo>
                      <a:pt x="1728" y="1851"/>
                      <a:pt x="1669" y="1576"/>
                      <a:pt x="1656" y="1512"/>
                    </a:cubicBezTo>
                    <a:cubicBezTo>
                      <a:pt x="1654" y="1500"/>
                      <a:pt x="1639" y="1495"/>
                      <a:pt x="1614" y="1495"/>
                    </a:cubicBezTo>
                    <a:cubicBezTo>
                      <a:pt x="1522" y="1495"/>
                      <a:pt x="1302" y="1564"/>
                      <a:pt x="1220" y="1564"/>
                    </a:cubicBezTo>
                    <a:cubicBezTo>
                      <a:pt x="1211" y="1564"/>
                      <a:pt x="1203" y="1563"/>
                      <a:pt x="1198" y="1561"/>
                    </a:cubicBezTo>
                    <a:cubicBezTo>
                      <a:pt x="1135" y="1535"/>
                      <a:pt x="880" y="15"/>
                      <a:pt x="816" y="2"/>
                    </a:cubicBezTo>
                    <a:cubicBezTo>
                      <a:pt x="811" y="1"/>
                      <a:pt x="805" y="0"/>
                      <a:pt x="7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5833575" y="2585396"/>
                <a:ext cx="98406" cy="121103"/>
              </a:xfrm>
              <a:custGeom>
                <a:rect b="b" l="l" r="r" t="t"/>
                <a:pathLst>
                  <a:path extrusionOk="0" h="2337" w="1899">
                    <a:moveTo>
                      <a:pt x="857" y="159"/>
                    </a:moveTo>
                    <a:cubicBezTo>
                      <a:pt x="893" y="272"/>
                      <a:pt x="965" y="621"/>
                      <a:pt x="1021" y="885"/>
                    </a:cubicBezTo>
                    <a:cubicBezTo>
                      <a:pt x="1181" y="1663"/>
                      <a:pt x="1195" y="1689"/>
                      <a:pt x="1257" y="1714"/>
                    </a:cubicBezTo>
                    <a:cubicBezTo>
                      <a:pt x="1271" y="1719"/>
                      <a:pt x="1288" y="1722"/>
                      <a:pt x="1307" y="1722"/>
                    </a:cubicBezTo>
                    <a:cubicBezTo>
                      <a:pt x="1358" y="1722"/>
                      <a:pt x="1426" y="1706"/>
                      <a:pt x="1511" y="1687"/>
                    </a:cubicBezTo>
                    <a:cubicBezTo>
                      <a:pt x="1565" y="1673"/>
                      <a:pt x="1620" y="1663"/>
                      <a:pt x="1678" y="1655"/>
                    </a:cubicBezTo>
                    <a:cubicBezTo>
                      <a:pt x="1689" y="1715"/>
                      <a:pt x="1709" y="1810"/>
                      <a:pt x="1724" y="1874"/>
                    </a:cubicBezTo>
                    <a:cubicBezTo>
                      <a:pt x="1370" y="1974"/>
                      <a:pt x="616" y="2179"/>
                      <a:pt x="420" y="2179"/>
                    </a:cubicBezTo>
                    <a:lnTo>
                      <a:pt x="418" y="2179"/>
                    </a:lnTo>
                    <a:cubicBezTo>
                      <a:pt x="398" y="2131"/>
                      <a:pt x="387" y="2043"/>
                      <a:pt x="382" y="1967"/>
                    </a:cubicBezTo>
                    <a:cubicBezTo>
                      <a:pt x="896" y="1853"/>
                      <a:pt x="896" y="1817"/>
                      <a:pt x="896" y="1753"/>
                    </a:cubicBezTo>
                    <a:cubicBezTo>
                      <a:pt x="896" y="1741"/>
                      <a:pt x="896" y="1707"/>
                      <a:pt x="667" y="764"/>
                    </a:cubicBezTo>
                    <a:cubicBezTo>
                      <a:pt x="659" y="728"/>
                      <a:pt x="628" y="703"/>
                      <a:pt x="592" y="703"/>
                    </a:cubicBezTo>
                    <a:cubicBezTo>
                      <a:pt x="554" y="703"/>
                      <a:pt x="523" y="728"/>
                      <a:pt x="515" y="764"/>
                    </a:cubicBezTo>
                    <a:cubicBezTo>
                      <a:pt x="482" y="895"/>
                      <a:pt x="428" y="1032"/>
                      <a:pt x="412" y="1050"/>
                    </a:cubicBezTo>
                    <a:cubicBezTo>
                      <a:pt x="372" y="1050"/>
                      <a:pt x="269" y="1001"/>
                      <a:pt x="177" y="947"/>
                    </a:cubicBezTo>
                    <a:cubicBezTo>
                      <a:pt x="264" y="644"/>
                      <a:pt x="376" y="312"/>
                      <a:pt x="426" y="244"/>
                    </a:cubicBezTo>
                    <a:cubicBezTo>
                      <a:pt x="567" y="208"/>
                      <a:pt x="711" y="180"/>
                      <a:pt x="857" y="159"/>
                    </a:cubicBezTo>
                    <a:close/>
                    <a:moveTo>
                      <a:pt x="885" y="0"/>
                    </a:moveTo>
                    <a:cubicBezTo>
                      <a:pt x="774" y="0"/>
                      <a:pt x="439" y="76"/>
                      <a:pt x="369" y="97"/>
                    </a:cubicBezTo>
                    <a:cubicBezTo>
                      <a:pt x="330" y="108"/>
                      <a:pt x="238" y="135"/>
                      <a:pt x="10" y="963"/>
                    </a:cubicBezTo>
                    <a:cubicBezTo>
                      <a:pt x="0" y="996"/>
                      <a:pt x="15" y="1031"/>
                      <a:pt x="43" y="1050"/>
                    </a:cubicBezTo>
                    <a:cubicBezTo>
                      <a:pt x="84" y="1076"/>
                      <a:pt x="295" y="1207"/>
                      <a:pt x="412" y="1207"/>
                    </a:cubicBezTo>
                    <a:cubicBezTo>
                      <a:pt x="434" y="1207"/>
                      <a:pt x="456" y="1203"/>
                      <a:pt x="474" y="1193"/>
                    </a:cubicBezTo>
                    <a:cubicBezTo>
                      <a:pt x="515" y="1173"/>
                      <a:pt x="549" y="1126"/>
                      <a:pt x="579" y="1063"/>
                    </a:cubicBezTo>
                    <a:cubicBezTo>
                      <a:pt x="641" y="1324"/>
                      <a:pt x="708" y="1605"/>
                      <a:pt x="731" y="1712"/>
                    </a:cubicBezTo>
                    <a:cubicBezTo>
                      <a:pt x="647" y="1741"/>
                      <a:pt x="453" y="1791"/>
                      <a:pt x="284" y="1828"/>
                    </a:cubicBezTo>
                    <a:cubicBezTo>
                      <a:pt x="248" y="1836"/>
                      <a:pt x="222" y="1868"/>
                      <a:pt x="223" y="1905"/>
                    </a:cubicBezTo>
                    <a:cubicBezTo>
                      <a:pt x="223" y="1951"/>
                      <a:pt x="226" y="2187"/>
                      <a:pt x="300" y="2292"/>
                    </a:cubicBezTo>
                    <a:cubicBezTo>
                      <a:pt x="330" y="2331"/>
                      <a:pt x="379" y="2336"/>
                      <a:pt x="420" y="2336"/>
                    </a:cubicBezTo>
                    <a:cubicBezTo>
                      <a:pt x="697" y="2336"/>
                      <a:pt x="1791" y="2018"/>
                      <a:pt x="1837" y="2005"/>
                    </a:cubicBezTo>
                    <a:cubicBezTo>
                      <a:pt x="1876" y="1994"/>
                      <a:pt x="1899" y="1954"/>
                      <a:pt x="1891" y="1913"/>
                    </a:cubicBezTo>
                    <a:cubicBezTo>
                      <a:pt x="1891" y="1913"/>
                      <a:pt x="1833" y="1638"/>
                      <a:pt x="1820" y="1576"/>
                    </a:cubicBezTo>
                    <a:cubicBezTo>
                      <a:pt x="1815" y="1551"/>
                      <a:pt x="1794" y="1496"/>
                      <a:pt x="1701" y="1496"/>
                    </a:cubicBezTo>
                    <a:cubicBezTo>
                      <a:pt x="1643" y="1496"/>
                      <a:pt x="1561" y="1512"/>
                      <a:pt x="1475" y="1533"/>
                    </a:cubicBezTo>
                    <a:cubicBezTo>
                      <a:pt x="1424" y="1545"/>
                      <a:pt x="1366" y="1558"/>
                      <a:pt x="1334" y="1563"/>
                    </a:cubicBezTo>
                    <a:cubicBezTo>
                      <a:pt x="1298" y="1455"/>
                      <a:pt x="1227" y="1111"/>
                      <a:pt x="1173" y="852"/>
                    </a:cubicBezTo>
                    <a:cubicBezTo>
                      <a:pt x="1001" y="20"/>
                      <a:pt x="990" y="18"/>
                      <a:pt x="918" y="4"/>
                    </a:cubicBezTo>
                    <a:cubicBezTo>
                      <a:pt x="908" y="2"/>
                      <a:pt x="896" y="0"/>
                      <a:pt x="88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6060027" y="2541090"/>
                <a:ext cx="106231" cy="112346"/>
              </a:xfrm>
              <a:custGeom>
                <a:rect b="b" l="l" r="r" t="t"/>
                <a:pathLst>
                  <a:path extrusionOk="0" h="2168" w="2050">
                    <a:moveTo>
                      <a:pt x="831" y="1"/>
                    </a:moveTo>
                    <a:cubicBezTo>
                      <a:pt x="159" y="1"/>
                      <a:pt x="0" y="674"/>
                      <a:pt x="0" y="674"/>
                    </a:cubicBezTo>
                    <a:cubicBezTo>
                      <a:pt x="0" y="674"/>
                      <a:pt x="290" y="950"/>
                      <a:pt x="356" y="963"/>
                    </a:cubicBezTo>
                    <a:cubicBezTo>
                      <a:pt x="357" y="964"/>
                      <a:pt x="357" y="964"/>
                      <a:pt x="358" y="964"/>
                    </a:cubicBezTo>
                    <a:cubicBezTo>
                      <a:pt x="413" y="964"/>
                      <a:pt x="506" y="524"/>
                      <a:pt x="663" y="524"/>
                    </a:cubicBezTo>
                    <a:cubicBezTo>
                      <a:pt x="694" y="524"/>
                      <a:pt x="728" y="541"/>
                      <a:pt x="764" y="582"/>
                    </a:cubicBezTo>
                    <a:cubicBezTo>
                      <a:pt x="985" y="831"/>
                      <a:pt x="435" y="1607"/>
                      <a:pt x="395" y="1699"/>
                    </a:cubicBezTo>
                    <a:cubicBezTo>
                      <a:pt x="356" y="1789"/>
                      <a:pt x="461" y="2079"/>
                      <a:pt x="487" y="2157"/>
                    </a:cubicBezTo>
                    <a:cubicBezTo>
                      <a:pt x="489" y="2164"/>
                      <a:pt x="503" y="2167"/>
                      <a:pt x="525" y="2167"/>
                    </a:cubicBezTo>
                    <a:cubicBezTo>
                      <a:pt x="765" y="2167"/>
                      <a:pt x="2050" y="1817"/>
                      <a:pt x="2050" y="1817"/>
                    </a:cubicBezTo>
                    <a:cubicBezTo>
                      <a:pt x="2050" y="1817"/>
                      <a:pt x="1918" y="1409"/>
                      <a:pt x="1879" y="1383"/>
                    </a:cubicBezTo>
                    <a:cubicBezTo>
                      <a:pt x="1877" y="1381"/>
                      <a:pt x="1873" y="1381"/>
                      <a:pt x="1867" y="1381"/>
                    </a:cubicBezTo>
                    <a:cubicBezTo>
                      <a:pt x="1762" y="1381"/>
                      <a:pt x="1118" y="1579"/>
                      <a:pt x="1118" y="1579"/>
                    </a:cubicBezTo>
                    <a:cubicBezTo>
                      <a:pt x="1118" y="1579"/>
                      <a:pt x="1642" y="56"/>
                      <a:pt x="906" y="4"/>
                    </a:cubicBezTo>
                    <a:cubicBezTo>
                      <a:pt x="880" y="2"/>
                      <a:pt x="855" y="1"/>
                      <a:pt x="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6055675" y="2536945"/>
                <a:ext cx="115144" cy="120533"/>
              </a:xfrm>
              <a:custGeom>
                <a:rect b="b" l="l" r="r" t="t"/>
                <a:pathLst>
                  <a:path extrusionOk="0" h="2326" w="2222">
                    <a:moveTo>
                      <a:pt x="918" y="158"/>
                    </a:moveTo>
                    <a:cubicBezTo>
                      <a:pt x="940" y="158"/>
                      <a:pt x="962" y="159"/>
                      <a:pt x="985" y="161"/>
                    </a:cubicBezTo>
                    <a:cubicBezTo>
                      <a:pt x="1089" y="167"/>
                      <a:pt x="1164" y="210"/>
                      <a:pt x="1216" y="288"/>
                    </a:cubicBezTo>
                    <a:cubicBezTo>
                      <a:pt x="1418" y="593"/>
                      <a:pt x="1220" y="1361"/>
                      <a:pt x="1126" y="1631"/>
                    </a:cubicBezTo>
                    <a:cubicBezTo>
                      <a:pt x="1108" y="1685"/>
                      <a:pt x="1148" y="1737"/>
                      <a:pt x="1200" y="1737"/>
                    </a:cubicBezTo>
                    <a:cubicBezTo>
                      <a:pt x="1208" y="1737"/>
                      <a:pt x="1216" y="1736"/>
                      <a:pt x="1224" y="1733"/>
                    </a:cubicBezTo>
                    <a:cubicBezTo>
                      <a:pt x="1501" y="1648"/>
                      <a:pt x="1814" y="1559"/>
                      <a:pt x="1921" y="1541"/>
                    </a:cubicBezTo>
                    <a:cubicBezTo>
                      <a:pt x="1947" y="1595"/>
                      <a:pt x="1991" y="1718"/>
                      <a:pt x="2032" y="1839"/>
                    </a:cubicBezTo>
                    <a:cubicBezTo>
                      <a:pt x="1645" y="1944"/>
                      <a:pt x="844" y="2151"/>
                      <a:pt x="630" y="2165"/>
                    </a:cubicBezTo>
                    <a:cubicBezTo>
                      <a:pt x="540" y="1895"/>
                      <a:pt x="545" y="1821"/>
                      <a:pt x="551" y="1807"/>
                    </a:cubicBezTo>
                    <a:cubicBezTo>
                      <a:pt x="558" y="1792"/>
                      <a:pt x="579" y="1759"/>
                      <a:pt x="607" y="1713"/>
                    </a:cubicBezTo>
                    <a:cubicBezTo>
                      <a:pt x="776" y="1437"/>
                      <a:pt x="1129" y="857"/>
                      <a:pt x="905" y="608"/>
                    </a:cubicBezTo>
                    <a:cubicBezTo>
                      <a:pt x="856" y="552"/>
                      <a:pt x="802" y="524"/>
                      <a:pt x="746" y="524"/>
                    </a:cubicBezTo>
                    <a:cubicBezTo>
                      <a:pt x="594" y="524"/>
                      <a:pt x="512" y="719"/>
                      <a:pt x="448" y="873"/>
                    </a:cubicBezTo>
                    <a:cubicBezTo>
                      <a:pt x="438" y="894"/>
                      <a:pt x="428" y="919"/>
                      <a:pt x="420" y="939"/>
                    </a:cubicBezTo>
                    <a:cubicBezTo>
                      <a:pt x="361" y="896"/>
                      <a:pt x="263" y="809"/>
                      <a:pt x="175" y="727"/>
                    </a:cubicBezTo>
                    <a:cubicBezTo>
                      <a:pt x="220" y="587"/>
                      <a:pt x="406" y="158"/>
                      <a:pt x="918" y="158"/>
                    </a:cubicBezTo>
                    <a:close/>
                    <a:moveTo>
                      <a:pt x="913" y="0"/>
                    </a:moveTo>
                    <a:cubicBezTo>
                      <a:pt x="189" y="0"/>
                      <a:pt x="9" y="728"/>
                      <a:pt x="7" y="734"/>
                    </a:cubicBezTo>
                    <a:cubicBezTo>
                      <a:pt x="1" y="762"/>
                      <a:pt x="9" y="790"/>
                      <a:pt x="30" y="809"/>
                    </a:cubicBezTo>
                    <a:cubicBezTo>
                      <a:pt x="232" y="1002"/>
                      <a:pt x="365" y="1107"/>
                      <a:pt x="424" y="1119"/>
                    </a:cubicBezTo>
                    <a:cubicBezTo>
                      <a:pt x="428" y="1119"/>
                      <a:pt x="435" y="1120"/>
                      <a:pt x="440" y="1120"/>
                    </a:cubicBezTo>
                    <a:cubicBezTo>
                      <a:pt x="514" y="1120"/>
                      <a:pt x="543" y="1052"/>
                      <a:pt x="591" y="935"/>
                    </a:cubicBezTo>
                    <a:cubicBezTo>
                      <a:pt x="618" y="873"/>
                      <a:pt x="699" y="683"/>
                      <a:pt x="745" y="683"/>
                    </a:cubicBezTo>
                    <a:cubicBezTo>
                      <a:pt x="749" y="683"/>
                      <a:pt x="764" y="690"/>
                      <a:pt x="787" y="714"/>
                    </a:cubicBezTo>
                    <a:cubicBezTo>
                      <a:pt x="884" y="822"/>
                      <a:pt x="777" y="1130"/>
                      <a:pt x="471" y="1633"/>
                    </a:cubicBezTo>
                    <a:cubicBezTo>
                      <a:pt x="437" y="1689"/>
                      <a:pt x="414" y="1730"/>
                      <a:pt x="405" y="1746"/>
                    </a:cubicBezTo>
                    <a:cubicBezTo>
                      <a:pt x="366" y="1839"/>
                      <a:pt x="410" y="2010"/>
                      <a:pt x="487" y="2237"/>
                    </a:cubicBezTo>
                    <a:lnTo>
                      <a:pt x="496" y="2262"/>
                    </a:lnTo>
                    <a:cubicBezTo>
                      <a:pt x="510" y="2305"/>
                      <a:pt x="548" y="2326"/>
                      <a:pt x="609" y="2326"/>
                    </a:cubicBezTo>
                    <a:cubicBezTo>
                      <a:pt x="853" y="2326"/>
                      <a:pt x="2022" y="2008"/>
                      <a:pt x="2153" y="1970"/>
                    </a:cubicBezTo>
                    <a:cubicBezTo>
                      <a:pt x="2197" y="1959"/>
                      <a:pt x="2222" y="1913"/>
                      <a:pt x="2207" y="1871"/>
                    </a:cubicBezTo>
                    <a:cubicBezTo>
                      <a:pt x="2066" y="1437"/>
                      <a:pt x="2027" y="1410"/>
                      <a:pt x="2006" y="1396"/>
                    </a:cubicBezTo>
                    <a:cubicBezTo>
                      <a:pt x="1988" y="1386"/>
                      <a:pt x="1970" y="1381"/>
                      <a:pt x="1950" y="1381"/>
                    </a:cubicBezTo>
                    <a:cubicBezTo>
                      <a:pt x="1865" y="1381"/>
                      <a:pt x="1526" y="1479"/>
                      <a:pt x="1319" y="1540"/>
                    </a:cubicBezTo>
                    <a:cubicBezTo>
                      <a:pt x="1408" y="1237"/>
                      <a:pt x="1572" y="541"/>
                      <a:pt x="1347" y="202"/>
                    </a:cubicBezTo>
                    <a:cubicBezTo>
                      <a:pt x="1267" y="82"/>
                      <a:pt x="1149" y="15"/>
                      <a:pt x="995" y="3"/>
                    </a:cubicBezTo>
                    <a:cubicBezTo>
                      <a:pt x="967" y="1"/>
                      <a:pt x="940" y="0"/>
                      <a:pt x="91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6300316" y="2494349"/>
                <a:ext cx="96541" cy="112294"/>
              </a:xfrm>
              <a:custGeom>
                <a:rect b="b" l="l" r="r" t="t"/>
                <a:pathLst>
                  <a:path extrusionOk="0" h="2167" w="1863">
                    <a:moveTo>
                      <a:pt x="1185" y="1"/>
                    </a:moveTo>
                    <a:cubicBezTo>
                      <a:pt x="937" y="1"/>
                      <a:pt x="40" y="170"/>
                      <a:pt x="40" y="170"/>
                    </a:cubicBezTo>
                    <a:cubicBezTo>
                      <a:pt x="0" y="196"/>
                      <a:pt x="79" y="801"/>
                      <a:pt x="79" y="801"/>
                    </a:cubicBezTo>
                    <a:lnTo>
                      <a:pt x="577" y="683"/>
                    </a:lnTo>
                    <a:lnTo>
                      <a:pt x="577" y="683"/>
                    </a:lnTo>
                    <a:cubicBezTo>
                      <a:pt x="577" y="683"/>
                      <a:pt x="367" y="1037"/>
                      <a:pt x="394" y="1155"/>
                    </a:cubicBezTo>
                    <a:cubicBezTo>
                      <a:pt x="399" y="1181"/>
                      <a:pt x="435" y="1189"/>
                      <a:pt x="487" y="1189"/>
                    </a:cubicBezTo>
                    <a:cubicBezTo>
                      <a:pt x="575" y="1189"/>
                      <a:pt x="708" y="1166"/>
                      <a:pt x="821" y="1166"/>
                    </a:cubicBezTo>
                    <a:cubicBezTo>
                      <a:pt x="947" y="1166"/>
                      <a:pt x="1048" y="1194"/>
                      <a:pt x="1037" y="1312"/>
                    </a:cubicBezTo>
                    <a:cubicBezTo>
                      <a:pt x="1011" y="1602"/>
                      <a:pt x="263" y="1510"/>
                      <a:pt x="236" y="1615"/>
                    </a:cubicBezTo>
                    <a:cubicBezTo>
                      <a:pt x="210" y="1720"/>
                      <a:pt x="354" y="2167"/>
                      <a:pt x="354" y="2167"/>
                    </a:cubicBezTo>
                    <a:cubicBezTo>
                      <a:pt x="1247" y="2154"/>
                      <a:pt x="1863" y="1707"/>
                      <a:pt x="1535" y="984"/>
                    </a:cubicBezTo>
                    <a:cubicBezTo>
                      <a:pt x="1404" y="693"/>
                      <a:pt x="985" y="761"/>
                      <a:pt x="959" y="709"/>
                    </a:cubicBezTo>
                    <a:cubicBezTo>
                      <a:pt x="932" y="655"/>
                      <a:pt x="1273" y="78"/>
                      <a:pt x="1247" y="13"/>
                    </a:cubicBezTo>
                    <a:cubicBezTo>
                      <a:pt x="1244" y="5"/>
                      <a:pt x="1221" y="1"/>
                      <a:pt x="11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6295911" y="2490255"/>
                <a:ext cx="94571" cy="120481"/>
              </a:xfrm>
              <a:custGeom>
                <a:rect b="b" l="l" r="r" t="t"/>
                <a:pathLst>
                  <a:path extrusionOk="0" h="2325" w="1825">
                    <a:moveTo>
                      <a:pt x="1235" y="159"/>
                    </a:moveTo>
                    <a:lnTo>
                      <a:pt x="1235" y="159"/>
                    </a:lnTo>
                    <a:cubicBezTo>
                      <a:pt x="1206" y="229"/>
                      <a:pt x="1152" y="341"/>
                      <a:pt x="1111" y="423"/>
                    </a:cubicBezTo>
                    <a:cubicBezTo>
                      <a:pt x="970" y="706"/>
                      <a:pt x="945" y="768"/>
                      <a:pt x="973" y="822"/>
                    </a:cubicBezTo>
                    <a:cubicBezTo>
                      <a:pt x="999" y="876"/>
                      <a:pt x="1057" y="883"/>
                      <a:pt x="1144" y="893"/>
                    </a:cubicBezTo>
                    <a:cubicBezTo>
                      <a:pt x="1276" y="908"/>
                      <a:pt x="1474" y="932"/>
                      <a:pt x="1550" y="1096"/>
                    </a:cubicBezTo>
                    <a:cubicBezTo>
                      <a:pt x="1660" y="1340"/>
                      <a:pt x="1660" y="1553"/>
                      <a:pt x="1548" y="1730"/>
                    </a:cubicBezTo>
                    <a:cubicBezTo>
                      <a:pt x="1386" y="1985"/>
                      <a:pt x="995" y="2146"/>
                      <a:pt x="497" y="2164"/>
                    </a:cubicBezTo>
                    <a:cubicBezTo>
                      <a:pt x="444" y="1994"/>
                      <a:pt x="398" y="1807"/>
                      <a:pt x="397" y="1733"/>
                    </a:cubicBezTo>
                    <a:cubicBezTo>
                      <a:pt x="459" y="1720"/>
                      <a:pt x="523" y="1710"/>
                      <a:pt x="587" y="1705"/>
                    </a:cubicBezTo>
                    <a:cubicBezTo>
                      <a:pt x="836" y="1679"/>
                      <a:pt x="1178" y="1645"/>
                      <a:pt x="1201" y="1399"/>
                    </a:cubicBezTo>
                    <a:cubicBezTo>
                      <a:pt x="1207" y="1342"/>
                      <a:pt x="1191" y="1286"/>
                      <a:pt x="1153" y="1243"/>
                    </a:cubicBezTo>
                    <a:cubicBezTo>
                      <a:pt x="1090" y="1175"/>
                      <a:pt x="981" y="1166"/>
                      <a:pt x="906" y="1166"/>
                    </a:cubicBezTo>
                    <a:cubicBezTo>
                      <a:pt x="844" y="1166"/>
                      <a:pt x="775" y="1173"/>
                      <a:pt x="710" y="1179"/>
                    </a:cubicBezTo>
                    <a:cubicBezTo>
                      <a:pt x="667" y="1185"/>
                      <a:pt x="625" y="1188"/>
                      <a:pt x="582" y="1188"/>
                    </a:cubicBezTo>
                    <a:cubicBezTo>
                      <a:pt x="573" y="1188"/>
                      <a:pt x="565" y="1188"/>
                      <a:pt x="556" y="1188"/>
                    </a:cubicBezTo>
                    <a:cubicBezTo>
                      <a:pt x="569" y="1116"/>
                      <a:pt x="641" y="950"/>
                      <a:pt x="731" y="801"/>
                    </a:cubicBezTo>
                    <a:cubicBezTo>
                      <a:pt x="746" y="773"/>
                      <a:pt x="744" y="739"/>
                      <a:pt x="726" y="714"/>
                    </a:cubicBezTo>
                    <a:cubicBezTo>
                      <a:pt x="711" y="693"/>
                      <a:pt x="687" y="681"/>
                      <a:pt x="661" y="681"/>
                    </a:cubicBezTo>
                    <a:cubicBezTo>
                      <a:pt x="656" y="681"/>
                      <a:pt x="650" y="682"/>
                      <a:pt x="644" y="683"/>
                    </a:cubicBezTo>
                    <a:lnTo>
                      <a:pt x="230" y="781"/>
                    </a:lnTo>
                    <a:cubicBezTo>
                      <a:pt x="208" y="596"/>
                      <a:pt x="190" y="401"/>
                      <a:pt x="190" y="316"/>
                    </a:cubicBezTo>
                    <a:cubicBezTo>
                      <a:pt x="377" y="282"/>
                      <a:pt x="998" y="171"/>
                      <a:pt x="1235" y="159"/>
                    </a:cubicBezTo>
                    <a:close/>
                    <a:moveTo>
                      <a:pt x="1270" y="0"/>
                    </a:moveTo>
                    <a:cubicBezTo>
                      <a:pt x="1017" y="0"/>
                      <a:pt x="146" y="164"/>
                      <a:pt x="108" y="172"/>
                    </a:cubicBezTo>
                    <a:cubicBezTo>
                      <a:pt x="99" y="174"/>
                      <a:pt x="89" y="177"/>
                      <a:pt x="81" y="184"/>
                    </a:cubicBezTo>
                    <a:cubicBezTo>
                      <a:pt x="36" y="211"/>
                      <a:pt x="0" y="236"/>
                      <a:pt x="85" y="890"/>
                    </a:cubicBezTo>
                    <a:cubicBezTo>
                      <a:pt x="87" y="911"/>
                      <a:pt x="100" y="932"/>
                      <a:pt x="118" y="944"/>
                    </a:cubicBezTo>
                    <a:cubicBezTo>
                      <a:pt x="132" y="953"/>
                      <a:pt x="148" y="959"/>
                      <a:pt x="164" y="959"/>
                    </a:cubicBezTo>
                    <a:cubicBezTo>
                      <a:pt x="169" y="959"/>
                      <a:pt x="175" y="958"/>
                      <a:pt x="180" y="957"/>
                    </a:cubicBezTo>
                    <a:lnTo>
                      <a:pt x="508" y="878"/>
                    </a:lnTo>
                    <a:lnTo>
                      <a:pt x="508" y="878"/>
                    </a:lnTo>
                    <a:cubicBezTo>
                      <a:pt x="446" y="1003"/>
                      <a:pt x="382" y="1160"/>
                      <a:pt x="402" y="1252"/>
                    </a:cubicBezTo>
                    <a:cubicBezTo>
                      <a:pt x="416" y="1320"/>
                      <a:pt x="486" y="1344"/>
                      <a:pt x="601" y="1344"/>
                    </a:cubicBezTo>
                    <a:cubicBezTo>
                      <a:pt x="638" y="1344"/>
                      <a:pt x="680" y="1341"/>
                      <a:pt x="726" y="1337"/>
                    </a:cubicBezTo>
                    <a:cubicBezTo>
                      <a:pt x="785" y="1330"/>
                      <a:pt x="849" y="1324"/>
                      <a:pt x="906" y="1324"/>
                    </a:cubicBezTo>
                    <a:cubicBezTo>
                      <a:pt x="1003" y="1324"/>
                      <a:pt x="1031" y="1343"/>
                      <a:pt x="1037" y="1350"/>
                    </a:cubicBezTo>
                    <a:cubicBezTo>
                      <a:pt x="1044" y="1361"/>
                      <a:pt x="1045" y="1373"/>
                      <a:pt x="1044" y="1384"/>
                    </a:cubicBezTo>
                    <a:cubicBezTo>
                      <a:pt x="1034" y="1501"/>
                      <a:pt x="742" y="1532"/>
                      <a:pt x="570" y="1550"/>
                    </a:cubicBezTo>
                    <a:cubicBezTo>
                      <a:pt x="382" y="1569"/>
                      <a:pt x="267" y="1581"/>
                      <a:pt x="244" y="1674"/>
                    </a:cubicBezTo>
                    <a:cubicBezTo>
                      <a:pt x="216" y="1789"/>
                      <a:pt x="318" y="2128"/>
                      <a:pt x="364" y="2269"/>
                    </a:cubicBezTo>
                    <a:cubicBezTo>
                      <a:pt x="375" y="2301"/>
                      <a:pt x="405" y="2324"/>
                      <a:pt x="439" y="2324"/>
                    </a:cubicBezTo>
                    <a:cubicBezTo>
                      <a:pt x="1029" y="2315"/>
                      <a:pt x="1481" y="2130"/>
                      <a:pt x="1681" y="1813"/>
                    </a:cubicBezTo>
                    <a:cubicBezTo>
                      <a:pt x="1820" y="1592"/>
                      <a:pt x="1825" y="1322"/>
                      <a:pt x="1692" y="1030"/>
                    </a:cubicBezTo>
                    <a:cubicBezTo>
                      <a:pt x="1581" y="785"/>
                      <a:pt x="1309" y="754"/>
                      <a:pt x="1162" y="737"/>
                    </a:cubicBezTo>
                    <a:lnTo>
                      <a:pt x="1137" y="734"/>
                    </a:lnTo>
                    <a:cubicBezTo>
                      <a:pt x="1163" y="670"/>
                      <a:pt x="1214" y="567"/>
                      <a:pt x="1252" y="493"/>
                    </a:cubicBezTo>
                    <a:cubicBezTo>
                      <a:pt x="1396" y="202"/>
                      <a:pt x="1430" y="123"/>
                      <a:pt x="1406" y="62"/>
                    </a:cubicBezTo>
                    <a:cubicBezTo>
                      <a:pt x="1379" y="0"/>
                      <a:pt x="1309" y="0"/>
                      <a:pt x="1270"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5798338" y="2426206"/>
                <a:ext cx="85866" cy="95556"/>
              </a:xfrm>
              <a:custGeom>
                <a:rect b="b" l="l" r="r" t="t"/>
                <a:pathLst>
                  <a:path extrusionOk="0" h="1844" w="1657">
                    <a:moveTo>
                      <a:pt x="667" y="0"/>
                    </a:moveTo>
                    <a:cubicBezTo>
                      <a:pt x="587" y="0"/>
                      <a:pt x="209" y="53"/>
                      <a:pt x="209" y="80"/>
                    </a:cubicBezTo>
                    <a:cubicBezTo>
                      <a:pt x="209" y="80"/>
                      <a:pt x="1" y="1262"/>
                      <a:pt x="30" y="1282"/>
                    </a:cubicBezTo>
                    <a:cubicBezTo>
                      <a:pt x="32" y="1283"/>
                      <a:pt x="36" y="1284"/>
                      <a:pt x="43" y="1284"/>
                    </a:cubicBezTo>
                    <a:cubicBezTo>
                      <a:pt x="159" y="1284"/>
                      <a:pt x="977" y="1135"/>
                      <a:pt x="977" y="1135"/>
                    </a:cubicBezTo>
                    <a:cubicBezTo>
                      <a:pt x="977" y="1135"/>
                      <a:pt x="1064" y="1844"/>
                      <a:pt x="1133" y="1844"/>
                    </a:cubicBezTo>
                    <a:cubicBezTo>
                      <a:pt x="1133" y="1844"/>
                      <a:pt x="1134" y="1844"/>
                      <a:pt x="1134" y="1844"/>
                    </a:cubicBezTo>
                    <a:cubicBezTo>
                      <a:pt x="1203" y="1834"/>
                      <a:pt x="1657" y="1696"/>
                      <a:pt x="1657" y="1696"/>
                    </a:cubicBezTo>
                    <a:cubicBezTo>
                      <a:pt x="1657" y="1696"/>
                      <a:pt x="1341" y="111"/>
                      <a:pt x="1311" y="101"/>
                    </a:cubicBezTo>
                    <a:cubicBezTo>
                      <a:pt x="1309" y="101"/>
                      <a:pt x="1306" y="100"/>
                      <a:pt x="1302" y="100"/>
                    </a:cubicBezTo>
                    <a:cubicBezTo>
                      <a:pt x="1236" y="100"/>
                      <a:pt x="876" y="172"/>
                      <a:pt x="867" y="209"/>
                    </a:cubicBezTo>
                    <a:cubicBezTo>
                      <a:pt x="857" y="249"/>
                      <a:pt x="918" y="730"/>
                      <a:pt x="918" y="730"/>
                    </a:cubicBezTo>
                    <a:lnTo>
                      <a:pt x="572" y="791"/>
                    </a:lnTo>
                    <a:cubicBezTo>
                      <a:pt x="572" y="791"/>
                      <a:pt x="710" y="13"/>
                      <a:pt x="680" y="1"/>
                    </a:cubicBezTo>
                    <a:cubicBezTo>
                      <a:pt x="678" y="0"/>
                      <a:pt x="674" y="0"/>
                      <a:pt x="6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5793933" y="2422061"/>
                <a:ext cx="94623" cy="103795"/>
              </a:xfrm>
              <a:custGeom>
                <a:rect b="b" l="l" r="r" t="t"/>
                <a:pathLst>
                  <a:path extrusionOk="0" h="2003" w="1826">
                    <a:moveTo>
                      <a:pt x="687" y="161"/>
                    </a:moveTo>
                    <a:cubicBezTo>
                      <a:pt x="674" y="291"/>
                      <a:pt x="628" y="587"/>
                      <a:pt x="580" y="856"/>
                    </a:cubicBezTo>
                    <a:cubicBezTo>
                      <a:pt x="571" y="904"/>
                      <a:pt x="609" y="947"/>
                      <a:pt x="656" y="947"/>
                    </a:cubicBezTo>
                    <a:cubicBezTo>
                      <a:pt x="661" y="947"/>
                      <a:pt x="666" y="947"/>
                      <a:pt x="670" y="946"/>
                    </a:cubicBezTo>
                    <a:lnTo>
                      <a:pt x="1016" y="887"/>
                    </a:lnTo>
                    <a:cubicBezTo>
                      <a:pt x="1057" y="880"/>
                      <a:pt x="1085" y="841"/>
                      <a:pt x="1080" y="800"/>
                    </a:cubicBezTo>
                    <a:cubicBezTo>
                      <a:pt x="1057" y="615"/>
                      <a:pt x="1036" y="407"/>
                      <a:pt x="1031" y="333"/>
                    </a:cubicBezTo>
                    <a:cubicBezTo>
                      <a:pt x="1132" y="302"/>
                      <a:pt x="1236" y="278"/>
                      <a:pt x="1340" y="263"/>
                    </a:cubicBezTo>
                    <a:cubicBezTo>
                      <a:pt x="1394" y="463"/>
                      <a:pt x="1547" y="1208"/>
                      <a:pt x="1650" y="1721"/>
                    </a:cubicBezTo>
                    <a:cubicBezTo>
                      <a:pt x="1512" y="1762"/>
                      <a:pt x="1337" y="1812"/>
                      <a:pt x="1252" y="1834"/>
                    </a:cubicBezTo>
                    <a:cubicBezTo>
                      <a:pt x="1218" y="1734"/>
                      <a:pt x="1170" y="1447"/>
                      <a:pt x="1139" y="1203"/>
                    </a:cubicBezTo>
                    <a:cubicBezTo>
                      <a:pt x="1134" y="1164"/>
                      <a:pt x="1101" y="1134"/>
                      <a:pt x="1062" y="1134"/>
                    </a:cubicBezTo>
                    <a:cubicBezTo>
                      <a:pt x="1057" y="1134"/>
                      <a:pt x="1052" y="1136"/>
                      <a:pt x="1047" y="1138"/>
                    </a:cubicBezTo>
                    <a:cubicBezTo>
                      <a:pt x="783" y="1185"/>
                      <a:pt x="369" y="1257"/>
                      <a:pt x="195" y="1279"/>
                    </a:cubicBezTo>
                    <a:cubicBezTo>
                      <a:pt x="215" y="1102"/>
                      <a:pt x="289" y="646"/>
                      <a:pt x="363" y="214"/>
                    </a:cubicBezTo>
                    <a:cubicBezTo>
                      <a:pt x="431" y="196"/>
                      <a:pt x="595" y="171"/>
                      <a:pt x="687" y="161"/>
                    </a:cubicBezTo>
                    <a:close/>
                    <a:moveTo>
                      <a:pt x="752" y="1"/>
                    </a:moveTo>
                    <a:cubicBezTo>
                      <a:pt x="747" y="1"/>
                      <a:pt x="213" y="12"/>
                      <a:pt x="215" y="147"/>
                    </a:cubicBezTo>
                    <a:cubicBezTo>
                      <a:pt x="1" y="1378"/>
                      <a:pt x="20" y="1392"/>
                      <a:pt x="73" y="1426"/>
                    </a:cubicBezTo>
                    <a:cubicBezTo>
                      <a:pt x="89" y="1436"/>
                      <a:pt x="109" y="1441"/>
                      <a:pt x="128" y="1442"/>
                    </a:cubicBezTo>
                    <a:cubicBezTo>
                      <a:pt x="230" y="1442"/>
                      <a:pt x="775" y="1346"/>
                      <a:pt x="993" y="1306"/>
                    </a:cubicBezTo>
                    <a:cubicBezTo>
                      <a:pt x="1085" y="2002"/>
                      <a:pt x="1155" y="2002"/>
                      <a:pt x="1218" y="2002"/>
                    </a:cubicBezTo>
                    <a:lnTo>
                      <a:pt x="1231" y="2001"/>
                    </a:lnTo>
                    <a:cubicBezTo>
                      <a:pt x="1301" y="1991"/>
                      <a:pt x="1688" y="1873"/>
                      <a:pt x="1765" y="1850"/>
                    </a:cubicBezTo>
                    <a:cubicBezTo>
                      <a:pt x="1802" y="1839"/>
                      <a:pt x="1825" y="1799"/>
                      <a:pt x="1819" y="1758"/>
                    </a:cubicBezTo>
                    <a:cubicBezTo>
                      <a:pt x="1494" y="129"/>
                      <a:pt x="1476" y="124"/>
                      <a:pt x="1421" y="104"/>
                    </a:cubicBezTo>
                    <a:cubicBezTo>
                      <a:pt x="1411" y="101"/>
                      <a:pt x="1399" y="99"/>
                      <a:pt x="1388" y="99"/>
                    </a:cubicBezTo>
                    <a:cubicBezTo>
                      <a:pt x="1383" y="99"/>
                      <a:pt x="908" y="143"/>
                      <a:pt x="877" y="268"/>
                    </a:cubicBezTo>
                    <a:cubicBezTo>
                      <a:pt x="874" y="283"/>
                      <a:pt x="864" y="317"/>
                      <a:pt x="914" y="745"/>
                    </a:cubicBezTo>
                    <a:lnTo>
                      <a:pt x="754" y="772"/>
                    </a:lnTo>
                    <a:cubicBezTo>
                      <a:pt x="883" y="37"/>
                      <a:pt x="864" y="30"/>
                      <a:pt x="790" y="6"/>
                    </a:cubicBezTo>
                    <a:cubicBezTo>
                      <a:pt x="779" y="3"/>
                      <a:pt x="765" y="1"/>
                      <a:pt x="752"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6044896" y="2366976"/>
                <a:ext cx="84415" cy="109392"/>
              </a:xfrm>
              <a:custGeom>
                <a:rect b="b" l="l" r="r" t="t"/>
                <a:pathLst>
                  <a:path extrusionOk="0" h="2111" w="1629">
                    <a:moveTo>
                      <a:pt x="985" y="1"/>
                    </a:moveTo>
                    <a:cubicBezTo>
                      <a:pt x="985" y="1"/>
                      <a:pt x="119" y="179"/>
                      <a:pt x="60" y="219"/>
                    </a:cubicBezTo>
                    <a:cubicBezTo>
                      <a:pt x="1" y="258"/>
                      <a:pt x="207" y="1085"/>
                      <a:pt x="237" y="1105"/>
                    </a:cubicBezTo>
                    <a:cubicBezTo>
                      <a:pt x="238" y="1106"/>
                      <a:pt x="240" y="1106"/>
                      <a:pt x="243" y="1106"/>
                    </a:cubicBezTo>
                    <a:cubicBezTo>
                      <a:pt x="277" y="1106"/>
                      <a:pt x="434" y="1046"/>
                      <a:pt x="578" y="1046"/>
                    </a:cubicBezTo>
                    <a:cubicBezTo>
                      <a:pt x="706" y="1046"/>
                      <a:pt x="825" y="1093"/>
                      <a:pt x="838" y="1272"/>
                    </a:cubicBezTo>
                    <a:cubicBezTo>
                      <a:pt x="862" y="1593"/>
                      <a:pt x="592" y="1677"/>
                      <a:pt x="227" y="1716"/>
                    </a:cubicBezTo>
                    <a:cubicBezTo>
                      <a:pt x="227" y="1716"/>
                      <a:pt x="276" y="2050"/>
                      <a:pt x="335" y="2089"/>
                    </a:cubicBezTo>
                    <a:cubicBezTo>
                      <a:pt x="355" y="2103"/>
                      <a:pt x="410" y="2111"/>
                      <a:pt x="485" y="2111"/>
                    </a:cubicBezTo>
                    <a:cubicBezTo>
                      <a:pt x="765" y="2111"/>
                      <a:pt x="1329" y="2001"/>
                      <a:pt x="1468" y="1637"/>
                    </a:cubicBezTo>
                    <a:cubicBezTo>
                      <a:pt x="1629" y="1217"/>
                      <a:pt x="1458" y="652"/>
                      <a:pt x="890" y="652"/>
                    </a:cubicBezTo>
                    <a:cubicBezTo>
                      <a:pt x="831" y="652"/>
                      <a:pt x="768" y="658"/>
                      <a:pt x="700" y="671"/>
                    </a:cubicBezTo>
                    <a:lnTo>
                      <a:pt x="632" y="455"/>
                    </a:lnTo>
                    <a:lnTo>
                      <a:pt x="1152" y="346"/>
                    </a:lnTo>
                    <a:cubicBezTo>
                      <a:pt x="1152" y="346"/>
                      <a:pt x="1064" y="1"/>
                      <a:pt x="9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6043290" y="2362934"/>
                <a:ext cx="86902" cy="117528"/>
              </a:xfrm>
              <a:custGeom>
                <a:rect b="b" l="l" r="r" t="t"/>
                <a:pathLst>
                  <a:path extrusionOk="0" h="2268" w="1677">
                    <a:moveTo>
                      <a:pt x="1002" y="162"/>
                    </a:moveTo>
                    <a:cubicBezTo>
                      <a:pt x="1024" y="195"/>
                      <a:pt x="1057" y="275"/>
                      <a:pt x="1085" y="364"/>
                    </a:cubicBezTo>
                    <a:lnTo>
                      <a:pt x="646" y="456"/>
                    </a:lnTo>
                    <a:cubicBezTo>
                      <a:pt x="600" y="465"/>
                      <a:pt x="572" y="511"/>
                      <a:pt x="587" y="556"/>
                    </a:cubicBezTo>
                    <a:lnTo>
                      <a:pt x="656" y="773"/>
                    </a:lnTo>
                    <a:cubicBezTo>
                      <a:pt x="666" y="806"/>
                      <a:pt x="697" y="827"/>
                      <a:pt x="730" y="827"/>
                    </a:cubicBezTo>
                    <a:cubicBezTo>
                      <a:pt x="735" y="827"/>
                      <a:pt x="741" y="827"/>
                      <a:pt x="746" y="826"/>
                    </a:cubicBezTo>
                    <a:cubicBezTo>
                      <a:pt x="806" y="815"/>
                      <a:pt x="863" y="809"/>
                      <a:pt x="917" y="809"/>
                    </a:cubicBezTo>
                    <a:cubicBezTo>
                      <a:pt x="1115" y="809"/>
                      <a:pt x="1272" y="883"/>
                      <a:pt x="1370" y="1027"/>
                    </a:cubicBezTo>
                    <a:cubicBezTo>
                      <a:pt x="1490" y="1201"/>
                      <a:pt x="1513" y="1461"/>
                      <a:pt x="1426" y="1686"/>
                    </a:cubicBezTo>
                    <a:cubicBezTo>
                      <a:pt x="1308" y="1995"/>
                      <a:pt x="805" y="2110"/>
                      <a:pt x="517" y="2110"/>
                    </a:cubicBezTo>
                    <a:cubicBezTo>
                      <a:pt x="466" y="2110"/>
                      <a:pt x="435" y="2107"/>
                      <a:pt x="422" y="2107"/>
                    </a:cubicBezTo>
                    <a:cubicBezTo>
                      <a:pt x="418" y="2107"/>
                      <a:pt x="417" y="2107"/>
                      <a:pt x="417" y="2108"/>
                    </a:cubicBezTo>
                    <a:cubicBezTo>
                      <a:pt x="399" y="2085"/>
                      <a:pt x="371" y="1979"/>
                      <a:pt x="350" y="1863"/>
                    </a:cubicBezTo>
                    <a:cubicBezTo>
                      <a:pt x="607" y="1830"/>
                      <a:pt x="977" y="1748"/>
                      <a:pt x="948" y="1343"/>
                    </a:cubicBezTo>
                    <a:cubicBezTo>
                      <a:pt x="933" y="1152"/>
                      <a:pt x="813" y="1045"/>
                      <a:pt x="608" y="1045"/>
                    </a:cubicBezTo>
                    <a:cubicBezTo>
                      <a:pt x="512" y="1049"/>
                      <a:pt x="417" y="1065"/>
                      <a:pt x="323" y="1093"/>
                    </a:cubicBezTo>
                    <a:lnTo>
                      <a:pt x="317" y="1094"/>
                    </a:lnTo>
                    <a:cubicBezTo>
                      <a:pt x="266" y="937"/>
                      <a:pt x="161" y="487"/>
                      <a:pt x="158" y="354"/>
                    </a:cubicBezTo>
                    <a:cubicBezTo>
                      <a:pt x="271" y="320"/>
                      <a:pt x="649" y="234"/>
                      <a:pt x="1002" y="162"/>
                    </a:cubicBezTo>
                    <a:close/>
                    <a:moveTo>
                      <a:pt x="1016" y="0"/>
                    </a:moveTo>
                    <a:cubicBezTo>
                      <a:pt x="1010" y="0"/>
                      <a:pt x="1005" y="0"/>
                      <a:pt x="1000" y="2"/>
                    </a:cubicBezTo>
                    <a:cubicBezTo>
                      <a:pt x="597" y="84"/>
                      <a:pt x="106" y="190"/>
                      <a:pt x="47" y="230"/>
                    </a:cubicBezTo>
                    <a:cubicBezTo>
                      <a:pt x="1" y="261"/>
                      <a:pt x="1" y="318"/>
                      <a:pt x="1" y="343"/>
                    </a:cubicBezTo>
                    <a:cubicBezTo>
                      <a:pt x="1" y="462"/>
                      <a:pt x="142" y="1193"/>
                      <a:pt x="224" y="1247"/>
                    </a:cubicBezTo>
                    <a:cubicBezTo>
                      <a:pt x="238" y="1256"/>
                      <a:pt x="252" y="1261"/>
                      <a:pt x="271" y="1261"/>
                    </a:cubicBezTo>
                    <a:cubicBezTo>
                      <a:pt x="294" y="1261"/>
                      <a:pt x="322" y="1254"/>
                      <a:pt x="363" y="1243"/>
                    </a:cubicBezTo>
                    <a:cubicBezTo>
                      <a:pt x="425" y="1229"/>
                      <a:pt x="522" y="1203"/>
                      <a:pt x="608" y="1203"/>
                    </a:cubicBezTo>
                    <a:cubicBezTo>
                      <a:pt x="728" y="1203"/>
                      <a:pt x="782" y="1247"/>
                      <a:pt x="790" y="1356"/>
                    </a:cubicBezTo>
                    <a:cubicBezTo>
                      <a:pt x="807" y="1576"/>
                      <a:pt x="664" y="1669"/>
                      <a:pt x="248" y="1715"/>
                    </a:cubicBezTo>
                    <a:cubicBezTo>
                      <a:pt x="204" y="1720"/>
                      <a:pt x="173" y="1761"/>
                      <a:pt x="179" y="1805"/>
                    </a:cubicBezTo>
                    <a:cubicBezTo>
                      <a:pt x="235" y="2174"/>
                      <a:pt x="301" y="2218"/>
                      <a:pt x="323" y="2233"/>
                    </a:cubicBezTo>
                    <a:cubicBezTo>
                      <a:pt x="335" y="2241"/>
                      <a:pt x="374" y="2267"/>
                      <a:pt x="517" y="2267"/>
                    </a:cubicBezTo>
                    <a:cubicBezTo>
                      <a:pt x="861" y="2267"/>
                      <a:pt x="1426" y="2128"/>
                      <a:pt x="1572" y="1743"/>
                    </a:cubicBezTo>
                    <a:cubicBezTo>
                      <a:pt x="1676" y="1470"/>
                      <a:pt x="1649" y="1153"/>
                      <a:pt x="1499" y="937"/>
                    </a:cubicBezTo>
                    <a:cubicBezTo>
                      <a:pt x="1409" y="806"/>
                      <a:pt x="1236" y="651"/>
                      <a:pt x="920" y="651"/>
                    </a:cubicBezTo>
                    <a:cubicBezTo>
                      <a:pt x="874" y="651"/>
                      <a:pt x="830" y="654"/>
                      <a:pt x="785" y="660"/>
                    </a:cubicBezTo>
                    <a:lnTo>
                      <a:pt x="762" y="592"/>
                    </a:lnTo>
                    <a:lnTo>
                      <a:pt x="1200" y="500"/>
                    </a:lnTo>
                    <a:cubicBezTo>
                      <a:pt x="1221" y="497"/>
                      <a:pt x="1239" y="483"/>
                      <a:pt x="1251" y="465"/>
                    </a:cubicBezTo>
                    <a:cubicBezTo>
                      <a:pt x="1262" y="447"/>
                      <a:pt x="1265" y="424"/>
                      <a:pt x="1260" y="403"/>
                    </a:cubicBezTo>
                    <a:cubicBezTo>
                      <a:pt x="1156" y="0"/>
                      <a:pt x="1054" y="0"/>
                      <a:pt x="1016"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6239116" y="2327542"/>
                <a:ext cx="107216" cy="102500"/>
              </a:xfrm>
              <a:custGeom>
                <a:rect b="b" l="l" r="r" t="t"/>
                <a:pathLst>
                  <a:path extrusionOk="0" h="1978" w="2069">
                    <a:moveTo>
                      <a:pt x="1059" y="1"/>
                    </a:moveTo>
                    <a:cubicBezTo>
                      <a:pt x="894" y="1"/>
                      <a:pt x="715" y="13"/>
                      <a:pt x="715" y="13"/>
                    </a:cubicBezTo>
                    <a:cubicBezTo>
                      <a:pt x="587" y="92"/>
                      <a:pt x="1" y="1714"/>
                      <a:pt x="872" y="1935"/>
                    </a:cubicBezTo>
                    <a:cubicBezTo>
                      <a:pt x="988" y="1964"/>
                      <a:pt x="1093" y="1977"/>
                      <a:pt x="1190" y="1977"/>
                    </a:cubicBezTo>
                    <a:cubicBezTo>
                      <a:pt x="1871" y="1977"/>
                      <a:pt x="2069" y="1313"/>
                      <a:pt x="1846" y="1019"/>
                    </a:cubicBezTo>
                    <a:cubicBezTo>
                      <a:pt x="1720" y="852"/>
                      <a:pt x="1552" y="803"/>
                      <a:pt x="1398" y="803"/>
                    </a:cubicBezTo>
                    <a:cubicBezTo>
                      <a:pt x="1180" y="803"/>
                      <a:pt x="990" y="901"/>
                      <a:pt x="990" y="901"/>
                    </a:cubicBezTo>
                    <a:cubicBezTo>
                      <a:pt x="1009" y="359"/>
                      <a:pt x="1375" y="94"/>
                      <a:pt x="1326" y="35"/>
                    </a:cubicBezTo>
                    <a:cubicBezTo>
                      <a:pt x="1304" y="8"/>
                      <a:pt x="1186" y="1"/>
                      <a:pt x="10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6252382" y="2323552"/>
                <a:ext cx="92861" cy="110532"/>
              </a:xfrm>
              <a:custGeom>
                <a:rect b="b" l="l" r="r" t="t"/>
                <a:pathLst>
                  <a:path extrusionOk="0" h="2133" w="1792">
                    <a:moveTo>
                      <a:pt x="808" y="156"/>
                    </a:moveTo>
                    <a:cubicBezTo>
                      <a:pt x="885" y="156"/>
                      <a:pt x="935" y="159"/>
                      <a:pt x="966" y="162"/>
                    </a:cubicBezTo>
                    <a:lnTo>
                      <a:pt x="943" y="197"/>
                    </a:lnTo>
                    <a:cubicBezTo>
                      <a:pt x="847" y="334"/>
                      <a:pt x="670" y="592"/>
                      <a:pt x="655" y="975"/>
                    </a:cubicBezTo>
                    <a:cubicBezTo>
                      <a:pt x="654" y="1022"/>
                      <a:pt x="693" y="1057"/>
                      <a:pt x="735" y="1057"/>
                    </a:cubicBezTo>
                    <a:cubicBezTo>
                      <a:pt x="747" y="1057"/>
                      <a:pt x="759" y="1054"/>
                      <a:pt x="770" y="1049"/>
                    </a:cubicBezTo>
                    <a:cubicBezTo>
                      <a:pt x="886" y="993"/>
                      <a:pt x="1012" y="962"/>
                      <a:pt x="1142" y="958"/>
                    </a:cubicBezTo>
                    <a:cubicBezTo>
                      <a:pt x="1305" y="958"/>
                      <a:pt x="1435" y="1021"/>
                      <a:pt x="1528" y="1144"/>
                    </a:cubicBezTo>
                    <a:cubicBezTo>
                      <a:pt x="1618" y="1263"/>
                      <a:pt x="1623" y="1465"/>
                      <a:pt x="1538" y="1635"/>
                    </a:cubicBezTo>
                    <a:cubicBezTo>
                      <a:pt x="1430" y="1853"/>
                      <a:pt x="1209" y="1973"/>
                      <a:pt x="926" y="1973"/>
                    </a:cubicBezTo>
                    <a:cubicBezTo>
                      <a:pt x="835" y="1973"/>
                      <a:pt x="738" y="1961"/>
                      <a:pt x="636" y="1935"/>
                    </a:cubicBezTo>
                    <a:cubicBezTo>
                      <a:pt x="441" y="1886"/>
                      <a:pt x="318" y="1756"/>
                      <a:pt x="260" y="1542"/>
                    </a:cubicBezTo>
                    <a:cubicBezTo>
                      <a:pt x="129" y="1044"/>
                      <a:pt x="408" y="282"/>
                      <a:pt x="491" y="167"/>
                    </a:cubicBezTo>
                    <a:cubicBezTo>
                      <a:pt x="549" y="164"/>
                      <a:pt x="685" y="156"/>
                      <a:pt x="808" y="156"/>
                    </a:cubicBezTo>
                    <a:close/>
                    <a:moveTo>
                      <a:pt x="809" y="0"/>
                    </a:moveTo>
                    <a:cubicBezTo>
                      <a:pt x="642" y="0"/>
                      <a:pt x="460" y="13"/>
                      <a:pt x="454" y="13"/>
                    </a:cubicBezTo>
                    <a:cubicBezTo>
                      <a:pt x="441" y="13"/>
                      <a:pt x="429" y="17"/>
                      <a:pt x="418" y="25"/>
                    </a:cubicBezTo>
                    <a:cubicBezTo>
                      <a:pt x="287" y="105"/>
                      <a:pt x="0" y="909"/>
                      <a:pt x="85" y="1465"/>
                    </a:cubicBezTo>
                    <a:cubicBezTo>
                      <a:pt x="136" y="1802"/>
                      <a:pt x="313" y="2017"/>
                      <a:pt x="596" y="2089"/>
                    </a:cubicBezTo>
                    <a:cubicBezTo>
                      <a:pt x="706" y="2116"/>
                      <a:pt x="819" y="2131"/>
                      <a:pt x="934" y="2133"/>
                    </a:cubicBezTo>
                    <a:cubicBezTo>
                      <a:pt x="1273" y="2133"/>
                      <a:pt x="1545" y="1977"/>
                      <a:pt x="1679" y="1707"/>
                    </a:cubicBezTo>
                    <a:cubicBezTo>
                      <a:pt x="1792" y="1481"/>
                      <a:pt x="1780" y="1217"/>
                      <a:pt x="1654" y="1049"/>
                    </a:cubicBezTo>
                    <a:cubicBezTo>
                      <a:pt x="1531" y="886"/>
                      <a:pt x="1355" y="801"/>
                      <a:pt x="1142" y="801"/>
                    </a:cubicBezTo>
                    <a:cubicBezTo>
                      <a:pt x="1034" y="803"/>
                      <a:pt x="927" y="821"/>
                      <a:pt x="826" y="857"/>
                    </a:cubicBezTo>
                    <a:cubicBezTo>
                      <a:pt x="865" y="588"/>
                      <a:pt x="993" y="403"/>
                      <a:pt x="1073" y="289"/>
                    </a:cubicBezTo>
                    <a:cubicBezTo>
                      <a:pt x="1135" y="198"/>
                      <a:pt x="1184" y="126"/>
                      <a:pt x="1130" y="61"/>
                    </a:cubicBezTo>
                    <a:cubicBezTo>
                      <a:pt x="1097" y="20"/>
                      <a:pt x="1037" y="0"/>
                      <a:pt x="809"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6291092" y="2388067"/>
                <a:ext cx="24304" cy="20728"/>
              </a:xfrm>
              <a:custGeom>
                <a:rect b="b" l="l" r="r" t="t"/>
                <a:pathLst>
                  <a:path extrusionOk="0" h="400" w="469">
                    <a:moveTo>
                      <a:pt x="267" y="0"/>
                    </a:moveTo>
                    <a:cubicBezTo>
                      <a:pt x="91" y="0"/>
                      <a:pt x="0" y="214"/>
                      <a:pt x="126" y="339"/>
                    </a:cubicBezTo>
                    <a:cubicBezTo>
                      <a:pt x="167" y="381"/>
                      <a:pt x="217" y="400"/>
                      <a:pt x="267" y="400"/>
                    </a:cubicBezTo>
                    <a:cubicBezTo>
                      <a:pt x="369" y="400"/>
                      <a:pt x="467" y="321"/>
                      <a:pt x="467" y="202"/>
                    </a:cubicBezTo>
                    <a:cubicBezTo>
                      <a:pt x="468" y="90"/>
                      <a:pt x="380" y="0"/>
                      <a:pt x="269" y="0"/>
                    </a:cubicBezTo>
                    <a:cubicBezTo>
                      <a:pt x="268" y="0"/>
                      <a:pt x="267" y="0"/>
                      <a:pt x="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6290366" y="2383870"/>
                <a:ext cx="29071" cy="29019"/>
              </a:xfrm>
              <a:custGeom>
                <a:rect b="b" l="l" r="r" t="t"/>
                <a:pathLst>
                  <a:path extrusionOk="0" h="560" w="561">
                    <a:moveTo>
                      <a:pt x="277" y="160"/>
                    </a:moveTo>
                    <a:cubicBezTo>
                      <a:pt x="279" y="160"/>
                      <a:pt x="281" y="160"/>
                      <a:pt x="283" y="160"/>
                    </a:cubicBezTo>
                    <a:cubicBezTo>
                      <a:pt x="348" y="161"/>
                      <a:pt x="402" y="215"/>
                      <a:pt x="402" y="283"/>
                    </a:cubicBezTo>
                    <a:cubicBezTo>
                      <a:pt x="400" y="348"/>
                      <a:pt x="348" y="402"/>
                      <a:pt x="281" y="402"/>
                    </a:cubicBezTo>
                    <a:cubicBezTo>
                      <a:pt x="280" y="402"/>
                      <a:pt x="279" y="402"/>
                      <a:pt x="278" y="402"/>
                    </a:cubicBezTo>
                    <a:cubicBezTo>
                      <a:pt x="210" y="402"/>
                      <a:pt x="155" y="347"/>
                      <a:pt x="155" y="281"/>
                    </a:cubicBezTo>
                    <a:cubicBezTo>
                      <a:pt x="156" y="214"/>
                      <a:pt x="211" y="160"/>
                      <a:pt x="277" y="160"/>
                    </a:cubicBezTo>
                    <a:close/>
                    <a:moveTo>
                      <a:pt x="281" y="1"/>
                    </a:moveTo>
                    <a:cubicBezTo>
                      <a:pt x="127" y="1"/>
                      <a:pt x="2" y="125"/>
                      <a:pt x="1" y="279"/>
                    </a:cubicBezTo>
                    <a:cubicBezTo>
                      <a:pt x="1" y="433"/>
                      <a:pt x="125" y="559"/>
                      <a:pt x="279" y="559"/>
                    </a:cubicBezTo>
                    <a:lnTo>
                      <a:pt x="283" y="559"/>
                    </a:lnTo>
                    <a:cubicBezTo>
                      <a:pt x="437" y="559"/>
                      <a:pt x="561" y="433"/>
                      <a:pt x="561" y="279"/>
                    </a:cubicBezTo>
                    <a:cubicBezTo>
                      <a:pt x="559" y="125"/>
                      <a:pt x="435" y="1"/>
                      <a:pt x="281"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5493793" y="1748406"/>
                <a:ext cx="69491" cy="39539"/>
              </a:xfrm>
              <a:custGeom>
                <a:rect b="b" l="l" r="r" t="t"/>
                <a:pathLst>
                  <a:path extrusionOk="0" h="763" w="1341">
                    <a:moveTo>
                      <a:pt x="1" y="1"/>
                    </a:moveTo>
                    <a:lnTo>
                      <a:pt x="1341" y="76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5487575" y="1744157"/>
                <a:ext cx="81409" cy="47830"/>
              </a:xfrm>
              <a:custGeom>
                <a:rect b="b" l="l" r="r" t="t"/>
                <a:pathLst>
                  <a:path extrusionOk="0" h="923" w="1571">
                    <a:moveTo>
                      <a:pt x="117" y="1"/>
                    </a:moveTo>
                    <a:cubicBezTo>
                      <a:pt x="45" y="1"/>
                      <a:pt x="1" y="109"/>
                      <a:pt x="83" y="151"/>
                    </a:cubicBezTo>
                    <a:lnTo>
                      <a:pt x="1421" y="913"/>
                    </a:lnTo>
                    <a:cubicBezTo>
                      <a:pt x="1434" y="920"/>
                      <a:pt x="1448" y="923"/>
                      <a:pt x="1461" y="923"/>
                    </a:cubicBezTo>
                    <a:cubicBezTo>
                      <a:pt x="1541" y="923"/>
                      <a:pt x="1570" y="816"/>
                      <a:pt x="1500" y="775"/>
                    </a:cubicBezTo>
                    <a:lnTo>
                      <a:pt x="160" y="14"/>
                    </a:lnTo>
                    <a:cubicBezTo>
                      <a:pt x="145" y="5"/>
                      <a:pt x="130" y="1"/>
                      <a:pt x="117"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5740611" y="1946512"/>
                <a:ext cx="710400" cy="149293"/>
              </a:xfrm>
              <a:custGeom>
                <a:rect b="b" l="l" r="r" t="t"/>
                <a:pathLst>
                  <a:path extrusionOk="0" h="2881" w="13709">
                    <a:moveTo>
                      <a:pt x="13600" y="0"/>
                    </a:moveTo>
                    <a:cubicBezTo>
                      <a:pt x="13594" y="0"/>
                      <a:pt x="13588" y="1"/>
                      <a:pt x="13581" y="2"/>
                    </a:cubicBezTo>
                    <a:lnTo>
                      <a:pt x="94" y="2724"/>
                    </a:lnTo>
                    <a:cubicBezTo>
                      <a:pt x="1" y="2744"/>
                      <a:pt x="16" y="2880"/>
                      <a:pt x="111" y="2880"/>
                    </a:cubicBezTo>
                    <a:cubicBezTo>
                      <a:pt x="116" y="2880"/>
                      <a:pt x="120" y="2880"/>
                      <a:pt x="125" y="2878"/>
                    </a:cubicBezTo>
                    <a:lnTo>
                      <a:pt x="13612" y="158"/>
                    </a:lnTo>
                    <a:cubicBezTo>
                      <a:pt x="13709" y="138"/>
                      <a:pt x="13688" y="0"/>
                      <a:pt x="13600"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9" name="Google Shape;2409;p54"/>
          <p:cNvGrpSpPr/>
          <p:nvPr/>
        </p:nvGrpSpPr>
        <p:grpSpPr>
          <a:xfrm>
            <a:off x="1318087" y="1572413"/>
            <a:ext cx="1400955" cy="1256858"/>
            <a:chOff x="9666725" y="1461097"/>
            <a:chExt cx="1775608" cy="1592975"/>
          </a:xfrm>
        </p:grpSpPr>
        <p:sp>
          <p:nvSpPr>
            <p:cNvPr id="2410" name="Google Shape;2410;p54"/>
            <p:cNvSpPr/>
            <p:nvPr/>
          </p:nvSpPr>
          <p:spPr>
            <a:xfrm>
              <a:off x="9666725" y="1461097"/>
              <a:ext cx="1775608" cy="1592975"/>
            </a:xfrm>
            <a:custGeom>
              <a:rect b="b" l="l" r="r" t="t"/>
              <a:pathLst>
                <a:path extrusionOk="0" h="24405" w="27203">
                  <a:moveTo>
                    <a:pt x="18428" y="1"/>
                  </a:moveTo>
                  <a:cubicBezTo>
                    <a:pt x="18334" y="2"/>
                    <a:pt x="9049" y="118"/>
                    <a:pt x="7449" y="279"/>
                  </a:cubicBezTo>
                  <a:cubicBezTo>
                    <a:pt x="7309" y="292"/>
                    <a:pt x="7057" y="317"/>
                    <a:pt x="7191" y="5337"/>
                  </a:cubicBezTo>
                  <a:lnTo>
                    <a:pt x="4325" y="5309"/>
                  </a:lnTo>
                  <a:lnTo>
                    <a:pt x="4058" y="9384"/>
                  </a:lnTo>
                  <a:cubicBezTo>
                    <a:pt x="2885" y="9406"/>
                    <a:pt x="2147" y="9424"/>
                    <a:pt x="2084" y="9437"/>
                  </a:cubicBezTo>
                  <a:cubicBezTo>
                    <a:pt x="1740" y="9504"/>
                    <a:pt x="400" y="11273"/>
                    <a:pt x="137" y="11627"/>
                  </a:cubicBezTo>
                  <a:cubicBezTo>
                    <a:pt x="125" y="11641"/>
                    <a:pt x="120" y="11659"/>
                    <a:pt x="120" y="11677"/>
                  </a:cubicBezTo>
                  <a:cubicBezTo>
                    <a:pt x="122" y="11712"/>
                    <a:pt x="124" y="11745"/>
                    <a:pt x="265" y="11772"/>
                  </a:cubicBezTo>
                  <a:lnTo>
                    <a:pt x="199" y="11774"/>
                  </a:lnTo>
                  <a:cubicBezTo>
                    <a:pt x="199" y="11774"/>
                    <a:pt x="29" y="15451"/>
                    <a:pt x="99" y="17959"/>
                  </a:cubicBezTo>
                  <a:cubicBezTo>
                    <a:pt x="1" y="17969"/>
                    <a:pt x="6" y="18111"/>
                    <a:pt x="104" y="18116"/>
                  </a:cubicBezTo>
                  <a:cubicBezTo>
                    <a:pt x="138" y="19174"/>
                    <a:pt x="219" y="19996"/>
                    <a:pt x="379" y="20196"/>
                  </a:cubicBezTo>
                  <a:cubicBezTo>
                    <a:pt x="511" y="20360"/>
                    <a:pt x="2186" y="20422"/>
                    <a:pt x="4635" y="20422"/>
                  </a:cubicBezTo>
                  <a:cubicBezTo>
                    <a:pt x="5375" y="20422"/>
                    <a:pt x="6186" y="20416"/>
                    <a:pt x="7047" y="20406"/>
                  </a:cubicBezTo>
                  <a:cubicBezTo>
                    <a:pt x="7047" y="20437"/>
                    <a:pt x="7049" y="20470"/>
                    <a:pt x="7049" y="20503"/>
                  </a:cubicBezTo>
                  <a:cubicBezTo>
                    <a:pt x="7070" y="22095"/>
                    <a:pt x="7127" y="24006"/>
                    <a:pt x="7175" y="24181"/>
                  </a:cubicBezTo>
                  <a:cubicBezTo>
                    <a:pt x="7191" y="24242"/>
                    <a:pt x="7257" y="24260"/>
                    <a:pt x="7290" y="24268"/>
                  </a:cubicBezTo>
                  <a:cubicBezTo>
                    <a:pt x="7643" y="24363"/>
                    <a:pt x="9460" y="24404"/>
                    <a:pt x="11658" y="24404"/>
                  </a:cubicBezTo>
                  <a:cubicBezTo>
                    <a:pt x="15565" y="24404"/>
                    <a:pt x="20667" y="24276"/>
                    <a:pt x="20850" y="24095"/>
                  </a:cubicBezTo>
                  <a:cubicBezTo>
                    <a:pt x="20889" y="24057"/>
                    <a:pt x="20962" y="23987"/>
                    <a:pt x="20966" y="22847"/>
                  </a:cubicBezTo>
                  <a:cubicBezTo>
                    <a:pt x="20970" y="22145"/>
                    <a:pt x="20943" y="21092"/>
                    <a:pt x="20898" y="20054"/>
                  </a:cubicBezTo>
                  <a:cubicBezTo>
                    <a:pt x="24393" y="19938"/>
                    <a:pt x="26922" y="19838"/>
                    <a:pt x="26922" y="19838"/>
                  </a:cubicBezTo>
                  <a:cubicBezTo>
                    <a:pt x="26922" y="19838"/>
                    <a:pt x="26950" y="19209"/>
                    <a:pt x="26974" y="18295"/>
                  </a:cubicBezTo>
                  <a:cubicBezTo>
                    <a:pt x="27004" y="18296"/>
                    <a:pt x="27035" y="18300"/>
                    <a:pt x="27064" y="18306"/>
                  </a:cubicBezTo>
                  <a:cubicBezTo>
                    <a:pt x="27073" y="18309"/>
                    <a:pt x="27084" y="18311"/>
                    <a:pt x="27094" y="18311"/>
                  </a:cubicBezTo>
                  <a:cubicBezTo>
                    <a:pt x="27179" y="18311"/>
                    <a:pt x="27202" y="18191"/>
                    <a:pt x="27122" y="18159"/>
                  </a:cubicBezTo>
                  <a:cubicBezTo>
                    <a:pt x="27074" y="18149"/>
                    <a:pt x="27027" y="18142"/>
                    <a:pt x="26978" y="18141"/>
                  </a:cubicBezTo>
                  <a:cubicBezTo>
                    <a:pt x="27040" y="15757"/>
                    <a:pt x="27069" y="11676"/>
                    <a:pt x="26563" y="11440"/>
                  </a:cubicBezTo>
                  <a:cubicBezTo>
                    <a:pt x="26527" y="11427"/>
                    <a:pt x="26490" y="11419"/>
                    <a:pt x="26452" y="11415"/>
                  </a:cubicBezTo>
                  <a:cubicBezTo>
                    <a:pt x="26016" y="10970"/>
                    <a:pt x="24668" y="9604"/>
                    <a:pt x="24239" y="9378"/>
                  </a:cubicBezTo>
                  <a:cubicBezTo>
                    <a:pt x="24203" y="9360"/>
                    <a:pt x="24136" y="9324"/>
                    <a:pt x="23171" y="9296"/>
                  </a:cubicBezTo>
                  <a:cubicBezTo>
                    <a:pt x="23133" y="7371"/>
                    <a:pt x="23014" y="5489"/>
                    <a:pt x="23014" y="5489"/>
                  </a:cubicBezTo>
                  <a:lnTo>
                    <a:pt x="20681" y="5468"/>
                  </a:lnTo>
                  <a:cubicBezTo>
                    <a:pt x="20655" y="4043"/>
                    <a:pt x="20616" y="2905"/>
                    <a:pt x="20554" y="2716"/>
                  </a:cubicBezTo>
                  <a:cubicBezTo>
                    <a:pt x="20457" y="2426"/>
                    <a:pt x="20018" y="1925"/>
                    <a:pt x="19553" y="1396"/>
                  </a:cubicBezTo>
                  <a:cubicBezTo>
                    <a:pt x="19119" y="900"/>
                    <a:pt x="18670" y="387"/>
                    <a:pt x="18498" y="45"/>
                  </a:cubicBezTo>
                  <a:cubicBezTo>
                    <a:pt x="18485" y="17"/>
                    <a:pt x="18457" y="1"/>
                    <a:pt x="18428"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411" name="Google Shape;2411;p54"/>
            <p:cNvGrpSpPr/>
            <p:nvPr/>
          </p:nvGrpSpPr>
          <p:grpSpPr>
            <a:xfrm>
              <a:off x="9666727" y="1474994"/>
              <a:ext cx="1775570" cy="1579044"/>
              <a:chOff x="7410802" y="1474994"/>
              <a:chExt cx="1775570" cy="1579044"/>
            </a:xfrm>
          </p:grpSpPr>
          <p:sp>
            <p:nvSpPr>
              <p:cNvPr id="2412" name="Google Shape;2412;p54"/>
              <p:cNvSpPr/>
              <p:nvPr/>
            </p:nvSpPr>
            <p:spPr>
              <a:xfrm>
                <a:off x="7666118" y="1818494"/>
                <a:ext cx="1276630" cy="533860"/>
              </a:xfrm>
              <a:custGeom>
                <a:rect b="b" l="l" r="r" t="t"/>
                <a:pathLst>
                  <a:path extrusionOk="0" h="8251" w="19730">
                    <a:moveTo>
                      <a:pt x="537" y="0"/>
                    </a:moveTo>
                    <a:lnTo>
                      <a:pt x="0" y="8250"/>
                    </a:lnTo>
                    <a:cubicBezTo>
                      <a:pt x="0" y="8250"/>
                      <a:pt x="18294" y="8070"/>
                      <a:pt x="19012" y="8070"/>
                    </a:cubicBezTo>
                    <a:cubicBezTo>
                      <a:pt x="19729" y="8070"/>
                      <a:pt x="19228" y="179"/>
                      <a:pt x="19228" y="179"/>
                    </a:cubicBezTo>
                    <a:lnTo>
                      <a:pt x="5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7867666" y="1480106"/>
                <a:ext cx="890211" cy="776236"/>
              </a:xfrm>
              <a:custGeom>
                <a:rect b="b" l="l" r="r" t="t"/>
                <a:pathLst>
                  <a:path extrusionOk="0" h="11997" w="13758">
                    <a:moveTo>
                      <a:pt x="11528" y="0"/>
                    </a:moveTo>
                    <a:cubicBezTo>
                      <a:pt x="11528" y="0"/>
                      <a:pt x="2171" y="115"/>
                      <a:pt x="554" y="277"/>
                    </a:cubicBezTo>
                    <a:cubicBezTo>
                      <a:pt x="0" y="333"/>
                      <a:pt x="651" y="11996"/>
                      <a:pt x="651" y="11996"/>
                    </a:cubicBezTo>
                    <a:lnTo>
                      <a:pt x="13744" y="11996"/>
                    </a:lnTo>
                    <a:cubicBezTo>
                      <a:pt x="13744" y="11996"/>
                      <a:pt x="13757" y="3197"/>
                      <a:pt x="13579" y="2660"/>
                    </a:cubicBezTo>
                    <a:cubicBezTo>
                      <a:pt x="13399" y="2121"/>
                      <a:pt x="11887" y="716"/>
                      <a:pt x="115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7875818" y="1474994"/>
                <a:ext cx="886911" cy="786459"/>
              </a:xfrm>
              <a:custGeom>
                <a:rect b="b" l="l" r="r" t="t"/>
                <a:pathLst>
                  <a:path extrusionOk="0" h="12155" w="13707">
                    <a:moveTo>
                      <a:pt x="11355" y="158"/>
                    </a:moveTo>
                    <a:cubicBezTo>
                      <a:pt x="11550" y="516"/>
                      <a:pt x="11985" y="1016"/>
                      <a:pt x="12410" y="1498"/>
                    </a:cubicBezTo>
                    <a:cubicBezTo>
                      <a:pt x="12844" y="1994"/>
                      <a:pt x="13292" y="2505"/>
                      <a:pt x="13378" y="2764"/>
                    </a:cubicBezTo>
                    <a:cubicBezTo>
                      <a:pt x="13515" y="3176"/>
                      <a:pt x="13545" y="8937"/>
                      <a:pt x="13540" y="11997"/>
                    </a:cubicBezTo>
                    <a:lnTo>
                      <a:pt x="600" y="11997"/>
                    </a:lnTo>
                    <a:cubicBezTo>
                      <a:pt x="361" y="7678"/>
                      <a:pt x="112" y="806"/>
                      <a:pt x="449" y="433"/>
                    </a:cubicBezTo>
                    <a:cubicBezTo>
                      <a:pt x="2014" y="281"/>
                      <a:pt x="10626" y="168"/>
                      <a:pt x="11355" y="158"/>
                    </a:cubicBezTo>
                    <a:close/>
                    <a:moveTo>
                      <a:pt x="11401" y="1"/>
                    </a:moveTo>
                    <a:cubicBezTo>
                      <a:pt x="11307" y="2"/>
                      <a:pt x="2022" y="118"/>
                      <a:pt x="422" y="277"/>
                    </a:cubicBezTo>
                    <a:cubicBezTo>
                      <a:pt x="274" y="292"/>
                      <a:pt x="1" y="320"/>
                      <a:pt x="191" y="6239"/>
                    </a:cubicBezTo>
                    <a:cubicBezTo>
                      <a:pt x="282" y="9130"/>
                      <a:pt x="444" y="12051"/>
                      <a:pt x="446" y="12080"/>
                    </a:cubicBezTo>
                    <a:cubicBezTo>
                      <a:pt x="449" y="12121"/>
                      <a:pt x="484" y="12154"/>
                      <a:pt x="525" y="12154"/>
                    </a:cubicBezTo>
                    <a:lnTo>
                      <a:pt x="13618" y="12154"/>
                    </a:lnTo>
                    <a:cubicBezTo>
                      <a:pt x="13661" y="12154"/>
                      <a:pt x="13695" y="12120"/>
                      <a:pt x="13695" y="12077"/>
                    </a:cubicBezTo>
                    <a:cubicBezTo>
                      <a:pt x="13695" y="11717"/>
                      <a:pt x="13707" y="3258"/>
                      <a:pt x="13525" y="2715"/>
                    </a:cubicBezTo>
                    <a:cubicBezTo>
                      <a:pt x="13430" y="2426"/>
                      <a:pt x="12991" y="1925"/>
                      <a:pt x="12526" y="1394"/>
                    </a:cubicBezTo>
                    <a:cubicBezTo>
                      <a:pt x="12092" y="898"/>
                      <a:pt x="11643" y="387"/>
                      <a:pt x="11471" y="43"/>
                    </a:cubicBezTo>
                    <a:cubicBezTo>
                      <a:pt x="11458" y="17"/>
                      <a:pt x="11430" y="1"/>
                      <a:pt x="114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8590456" y="1485800"/>
                <a:ext cx="155486" cy="193072"/>
              </a:xfrm>
              <a:custGeom>
                <a:rect b="b" l="l" r="r" t="t"/>
                <a:pathLst>
                  <a:path extrusionOk="0" h="2984" w="2403">
                    <a:moveTo>
                      <a:pt x="136" y="1"/>
                    </a:moveTo>
                    <a:cubicBezTo>
                      <a:pt x="94" y="1"/>
                      <a:pt x="59" y="35"/>
                      <a:pt x="56" y="78"/>
                    </a:cubicBezTo>
                    <a:lnTo>
                      <a:pt x="0" y="2847"/>
                    </a:lnTo>
                    <a:cubicBezTo>
                      <a:pt x="0" y="2892"/>
                      <a:pt x="35" y="2928"/>
                      <a:pt x="77" y="2928"/>
                    </a:cubicBezTo>
                    <a:lnTo>
                      <a:pt x="2295" y="2983"/>
                    </a:lnTo>
                    <a:lnTo>
                      <a:pt x="2297" y="2983"/>
                    </a:lnTo>
                    <a:cubicBezTo>
                      <a:pt x="2297" y="2983"/>
                      <a:pt x="2298" y="2983"/>
                      <a:pt x="2298" y="2983"/>
                    </a:cubicBezTo>
                    <a:cubicBezTo>
                      <a:pt x="2401" y="2983"/>
                      <a:pt x="2403" y="2828"/>
                      <a:pt x="2298" y="2826"/>
                    </a:cubicBezTo>
                    <a:lnTo>
                      <a:pt x="159" y="2772"/>
                    </a:lnTo>
                    <a:lnTo>
                      <a:pt x="213" y="81"/>
                    </a:lnTo>
                    <a:cubicBezTo>
                      <a:pt x="215" y="37"/>
                      <a:pt x="180" y="1"/>
                      <a:pt x="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7410802" y="2209160"/>
                <a:ext cx="1775570" cy="587240"/>
              </a:xfrm>
              <a:custGeom>
                <a:rect b="b" l="l" r="r" t="t"/>
                <a:pathLst>
                  <a:path extrusionOk="0" h="9076" w="27441">
                    <a:moveTo>
                      <a:pt x="23685" y="0"/>
                    </a:moveTo>
                    <a:cubicBezTo>
                      <a:pt x="16741" y="0"/>
                      <a:pt x="359" y="427"/>
                      <a:pt x="359" y="427"/>
                    </a:cubicBezTo>
                    <a:cubicBezTo>
                      <a:pt x="359" y="427"/>
                      <a:pt x="0" y="8181"/>
                      <a:pt x="539" y="8849"/>
                    </a:cubicBezTo>
                    <a:cubicBezTo>
                      <a:pt x="671" y="9013"/>
                      <a:pt x="2338" y="9075"/>
                      <a:pt x="4778" y="9075"/>
                    </a:cubicBezTo>
                    <a:cubicBezTo>
                      <a:pt x="12277" y="9075"/>
                      <a:pt x="27082" y="8491"/>
                      <a:pt x="27082" y="8491"/>
                    </a:cubicBezTo>
                    <a:cubicBezTo>
                      <a:pt x="27082" y="8491"/>
                      <a:pt x="27441" y="429"/>
                      <a:pt x="26723" y="95"/>
                    </a:cubicBezTo>
                    <a:cubicBezTo>
                      <a:pt x="26579" y="27"/>
                      <a:pt x="25430" y="0"/>
                      <a:pt x="236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7421155" y="2636900"/>
                <a:ext cx="1760235" cy="22905"/>
              </a:xfrm>
              <a:custGeom>
                <a:rect b="b" l="l" r="r" t="t"/>
                <a:pathLst>
                  <a:path extrusionOk="0" h="354" w="27204">
                    <a:moveTo>
                      <a:pt x="106" y="1"/>
                    </a:moveTo>
                    <a:cubicBezTo>
                      <a:pt x="1" y="1"/>
                      <a:pt x="1" y="158"/>
                      <a:pt x="106" y="158"/>
                    </a:cubicBezTo>
                    <a:cubicBezTo>
                      <a:pt x="9232" y="168"/>
                      <a:pt x="26612" y="220"/>
                      <a:pt x="27066" y="348"/>
                    </a:cubicBezTo>
                    <a:cubicBezTo>
                      <a:pt x="27074" y="351"/>
                      <a:pt x="27084" y="353"/>
                      <a:pt x="27095" y="353"/>
                    </a:cubicBezTo>
                    <a:lnTo>
                      <a:pt x="27095" y="353"/>
                    </a:lnTo>
                    <a:cubicBezTo>
                      <a:pt x="27181" y="352"/>
                      <a:pt x="27203" y="233"/>
                      <a:pt x="27123" y="201"/>
                    </a:cubicBezTo>
                    <a:cubicBezTo>
                      <a:pt x="26706" y="34"/>
                      <a:pt x="2826" y="4"/>
                      <a:pt x="106" y="1"/>
                    </a:cubicBezTo>
                    <a:close/>
                    <a:moveTo>
                      <a:pt x="27095" y="353"/>
                    </a:moveTo>
                    <a:cubicBezTo>
                      <a:pt x="27094" y="353"/>
                      <a:pt x="27094" y="353"/>
                      <a:pt x="27094" y="353"/>
                    </a:cubicBezTo>
                    <a:lnTo>
                      <a:pt x="27096" y="353"/>
                    </a:lnTo>
                    <a:cubicBezTo>
                      <a:pt x="27095" y="353"/>
                      <a:pt x="27095" y="353"/>
                      <a:pt x="27095" y="3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7434030" y="2078852"/>
                <a:ext cx="1703812" cy="159945"/>
              </a:xfrm>
              <a:custGeom>
                <a:rect b="b" l="l" r="r" t="t"/>
                <a:pathLst>
                  <a:path extrusionOk="0" h="2472" w="26332">
                    <a:moveTo>
                      <a:pt x="18490" y="1"/>
                    </a:moveTo>
                    <a:cubicBezTo>
                      <a:pt x="12015" y="1"/>
                      <a:pt x="2126" y="136"/>
                      <a:pt x="1900" y="181"/>
                    </a:cubicBezTo>
                    <a:cubicBezTo>
                      <a:pt x="1568" y="246"/>
                      <a:pt x="0" y="2341"/>
                      <a:pt x="0" y="2341"/>
                    </a:cubicBezTo>
                    <a:cubicBezTo>
                      <a:pt x="3" y="2437"/>
                      <a:pt x="2283" y="2471"/>
                      <a:pt x="5499" y="2471"/>
                    </a:cubicBezTo>
                    <a:cubicBezTo>
                      <a:pt x="13217" y="2471"/>
                      <a:pt x="26331" y="2276"/>
                      <a:pt x="26331" y="2276"/>
                    </a:cubicBezTo>
                    <a:cubicBezTo>
                      <a:pt x="26331" y="2276"/>
                      <a:pt x="24502" y="377"/>
                      <a:pt x="24004" y="115"/>
                    </a:cubicBezTo>
                    <a:cubicBezTo>
                      <a:pt x="23844" y="31"/>
                      <a:pt x="21548" y="1"/>
                      <a:pt x="18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7428789" y="2073740"/>
                <a:ext cx="1715718" cy="170168"/>
              </a:xfrm>
              <a:custGeom>
                <a:rect b="b" l="l" r="r" t="t"/>
                <a:pathLst>
                  <a:path extrusionOk="0" h="2630" w="26516">
                    <a:moveTo>
                      <a:pt x="18572" y="158"/>
                    </a:moveTo>
                    <a:cubicBezTo>
                      <a:pt x="23120" y="158"/>
                      <a:pt x="23956" y="224"/>
                      <a:pt x="24049" y="263"/>
                    </a:cubicBezTo>
                    <a:cubicBezTo>
                      <a:pt x="24455" y="476"/>
                      <a:pt x="25806" y="1845"/>
                      <a:pt x="26227" y="2278"/>
                    </a:cubicBezTo>
                    <a:cubicBezTo>
                      <a:pt x="24614" y="2302"/>
                      <a:pt x="12711" y="2473"/>
                      <a:pt x="5575" y="2473"/>
                    </a:cubicBezTo>
                    <a:cubicBezTo>
                      <a:pt x="1655" y="2473"/>
                      <a:pt x="507" y="2420"/>
                      <a:pt x="210" y="2379"/>
                    </a:cubicBezTo>
                    <a:cubicBezTo>
                      <a:pt x="854" y="1526"/>
                      <a:pt x="1794" y="376"/>
                      <a:pt x="1996" y="337"/>
                    </a:cubicBezTo>
                    <a:cubicBezTo>
                      <a:pt x="2240" y="296"/>
                      <a:pt x="11874" y="158"/>
                      <a:pt x="18572" y="158"/>
                    </a:cubicBezTo>
                    <a:close/>
                    <a:moveTo>
                      <a:pt x="18570" y="1"/>
                    </a:moveTo>
                    <a:cubicBezTo>
                      <a:pt x="12140" y="1"/>
                      <a:pt x="2199" y="137"/>
                      <a:pt x="1966" y="183"/>
                    </a:cubicBezTo>
                    <a:cubicBezTo>
                      <a:pt x="1621" y="250"/>
                      <a:pt x="282" y="2019"/>
                      <a:pt x="17" y="2373"/>
                    </a:cubicBezTo>
                    <a:cubicBezTo>
                      <a:pt x="7" y="2387"/>
                      <a:pt x="1" y="2405"/>
                      <a:pt x="2" y="2423"/>
                    </a:cubicBezTo>
                    <a:cubicBezTo>
                      <a:pt x="6" y="2543"/>
                      <a:pt x="9" y="2630"/>
                      <a:pt x="5575" y="2630"/>
                    </a:cubicBezTo>
                    <a:cubicBezTo>
                      <a:pt x="13204" y="2630"/>
                      <a:pt x="26281" y="2435"/>
                      <a:pt x="26412" y="2433"/>
                    </a:cubicBezTo>
                    <a:cubicBezTo>
                      <a:pt x="26481" y="2433"/>
                      <a:pt x="26516" y="2350"/>
                      <a:pt x="26468" y="2301"/>
                    </a:cubicBezTo>
                    <a:cubicBezTo>
                      <a:pt x="26394" y="2222"/>
                      <a:pt x="24626" y="389"/>
                      <a:pt x="24121" y="124"/>
                    </a:cubicBezTo>
                    <a:cubicBezTo>
                      <a:pt x="24057" y="91"/>
                      <a:pt x="23887" y="1"/>
                      <a:pt x="185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7740590" y="2426168"/>
                <a:ext cx="1199372" cy="309407"/>
              </a:xfrm>
              <a:custGeom>
                <a:rect b="b" l="l" r="r" t="t"/>
                <a:pathLst>
                  <a:path extrusionOk="0" h="4782" w="18536">
                    <a:moveTo>
                      <a:pt x="18367" y="0"/>
                    </a:moveTo>
                    <a:cubicBezTo>
                      <a:pt x="18367" y="0"/>
                      <a:pt x="497" y="172"/>
                      <a:pt x="104" y="383"/>
                    </a:cubicBezTo>
                    <a:lnTo>
                      <a:pt x="1" y="4778"/>
                    </a:lnTo>
                    <a:cubicBezTo>
                      <a:pt x="1" y="4778"/>
                      <a:pt x="717" y="4781"/>
                      <a:pt x="1867" y="4781"/>
                    </a:cubicBezTo>
                    <a:cubicBezTo>
                      <a:pt x="6530" y="4781"/>
                      <a:pt x="18326" y="4724"/>
                      <a:pt x="18398" y="4149"/>
                    </a:cubicBezTo>
                    <a:cubicBezTo>
                      <a:pt x="18535" y="3045"/>
                      <a:pt x="18367" y="0"/>
                      <a:pt x="183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7735414" y="2421057"/>
                <a:ext cx="1209531" cy="319566"/>
              </a:xfrm>
              <a:custGeom>
                <a:rect b="b" l="l" r="r" t="t"/>
                <a:pathLst>
                  <a:path extrusionOk="0" h="4939" w="18693">
                    <a:moveTo>
                      <a:pt x="18373" y="159"/>
                    </a:moveTo>
                    <a:cubicBezTo>
                      <a:pt x="18398" y="634"/>
                      <a:pt x="18524" y="3230"/>
                      <a:pt x="18404" y="4207"/>
                    </a:cubicBezTo>
                    <a:cubicBezTo>
                      <a:pt x="18134" y="4560"/>
                      <a:pt x="11843" y="4782"/>
                      <a:pt x="1984" y="4782"/>
                    </a:cubicBezTo>
                    <a:cubicBezTo>
                      <a:pt x="1039" y="4782"/>
                      <a:pt x="380" y="4778"/>
                      <a:pt x="161" y="4778"/>
                    </a:cubicBezTo>
                    <a:lnTo>
                      <a:pt x="262" y="523"/>
                    </a:lnTo>
                    <a:cubicBezTo>
                      <a:pt x="1175" y="359"/>
                      <a:pt x="13497" y="207"/>
                      <a:pt x="18373" y="159"/>
                    </a:cubicBezTo>
                    <a:close/>
                    <a:moveTo>
                      <a:pt x="18445" y="0"/>
                    </a:moveTo>
                    <a:cubicBezTo>
                      <a:pt x="16616" y="18"/>
                      <a:pt x="546" y="179"/>
                      <a:pt x="146" y="392"/>
                    </a:cubicBezTo>
                    <a:cubicBezTo>
                      <a:pt x="122" y="407"/>
                      <a:pt x="107" y="431"/>
                      <a:pt x="105" y="461"/>
                    </a:cubicBezTo>
                    <a:lnTo>
                      <a:pt x="2" y="4854"/>
                    </a:lnTo>
                    <a:cubicBezTo>
                      <a:pt x="0" y="4898"/>
                      <a:pt x="35" y="4934"/>
                      <a:pt x="79" y="4936"/>
                    </a:cubicBezTo>
                    <a:cubicBezTo>
                      <a:pt x="79" y="4936"/>
                      <a:pt x="813" y="4939"/>
                      <a:pt x="1984" y="4939"/>
                    </a:cubicBezTo>
                    <a:lnTo>
                      <a:pt x="1985" y="4939"/>
                    </a:lnTo>
                    <a:cubicBezTo>
                      <a:pt x="4175" y="4939"/>
                      <a:pt x="8383" y="4926"/>
                      <a:pt x="11962" y="4837"/>
                    </a:cubicBezTo>
                    <a:cubicBezTo>
                      <a:pt x="18501" y="4678"/>
                      <a:pt x="18535" y="4392"/>
                      <a:pt x="18555" y="4238"/>
                    </a:cubicBezTo>
                    <a:cubicBezTo>
                      <a:pt x="18692" y="3140"/>
                      <a:pt x="18532" y="200"/>
                      <a:pt x="18524" y="76"/>
                    </a:cubicBezTo>
                    <a:cubicBezTo>
                      <a:pt x="18522" y="33"/>
                      <a:pt x="18488" y="0"/>
                      <a:pt x="184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7874200" y="2557965"/>
                <a:ext cx="908717" cy="490704"/>
              </a:xfrm>
              <a:custGeom>
                <a:rect b="b" l="l" r="r" t="t"/>
                <a:pathLst>
                  <a:path extrusionOk="0" h="7584" w="14044">
                    <a:moveTo>
                      <a:pt x="13519" y="1"/>
                    </a:moveTo>
                    <a:lnTo>
                      <a:pt x="248" y="151"/>
                    </a:lnTo>
                    <a:cubicBezTo>
                      <a:pt x="247" y="151"/>
                      <a:pt x="246" y="151"/>
                      <a:pt x="245" y="151"/>
                    </a:cubicBezTo>
                    <a:cubicBezTo>
                      <a:pt x="1" y="151"/>
                      <a:pt x="167" y="7120"/>
                      <a:pt x="248" y="7424"/>
                    </a:cubicBezTo>
                    <a:cubicBezTo>
                      <a:pt x="280" y="7537"/>
                      <a:pt x="2137" y="7583"/>
                      <a:pt x="4468" y="7583"/>
                    </a:cubicBezTo>
                    <a:cubicBezTo>
                      <a:pt x="8385" y="7583"/>
                      <a:pt x="13638" y="7454"/>
                      <a:pt x="13794" y="7301"/>
                    </a:cubicBezTo>
                    <a:cubicBezTo>
                      <a:pt x="14043" y="7057"/>
                      <a:pt x="13735" y="217"/>
                      <a:pt x="135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7874330" y="2552724"/>
                <a:ext cx="904123" cy="501315"/>
              </a:xfrm>
              <a:custGeom>
                <a:rect b="b" l="l" r="r" t="t"/>
                <a:pathLst>
                  <a:path extrusionOk="0" h="7748" w="13973">
                    <a:moveTo>
                      <a:pt x="13515" y="1"/>
                    </a:moveTo>
                    <a:cubicBezTo>
                      <a:pt x="13495" y="1"/>
                      <a:pt x="13474" y="8"/>
                      <a:pt x="13458" y="23"/>
                    </a:cubicBezTo>
                    <a:cubicBezTo>
                      <a:pt x="13427" y="52"/>
                      <a:pt x="13427" y="101"/>
                      <a:pt x="13456" y="131"/>
                    </a:cubicBezTo>
                    <a:cubicBezTo>
                      <a:pt x="13676" y="488"/>
                      <a:pt x="13923" y="6917"/>
                      <a:pt x="13736" y="7321"/>
                    </a:cubicBezTo>
                    <a:cubicBezTo>
                      <a:pt x="13468" y="7420"/>
                      <a:pt x="10549" y="7528"/>
                      <a:pt x="7029" y="7569"/>
                    </a:cubicBezTo>
                    <a:cubicBezTo>
                      <a:pt x="6092" y="7580"/>
                      <a:pt x="5217" y="7585"/>
                      <a:pt x="4427" y="7585"/>
                    </a:cubicBezTo>
                    <a:cubicBezTo>
                      <a:pt x="2120" y="7585"/>
                      <a:pt x="547" y="7539"/>
                      <a:pt x="318" y="7457"/>
                    </a:cubicBezTo>
                    <a:cubicBezTo>
                      <a:pt x="222" y="6895"/>
                      <a:pt x="105" y="748"/>
                      <a:pt x="286" y="299"/>
                    </a:cubicBezTo>
                    <a:cubicBezTo>
                      <a:pt x="348" y="263"/>
                      <a:pt x="335" y="172"/>
                      <a:pt x="266" y="154"/>
                    </a:cubicBezTo>
                    <a:cubicBezTo>
                      <a:pt x="259" y="152"/>
                      <a:pt x="252" y="151"/>
                      <a:pt x="244" y="151"/>
                    </a:cubicBezTo>
                    <a:cubicBezTo>
                      <a:pt x="218" y="151"/>
                      <a:pt x="192" y="162"/>
                      <a:pt x="174" y="182"/>
                    </a:cubicBezTo>
                    <a:cubicBezTo>
                      <a:pt x="132" y="226"/>
                      <a:pt x="1" y="360"/>
                      <a:pt x="45" y="3846"/>
                    </a:cubicBezTo>
                    <a:cubicBezTo>
                      <a:pt x="65" y="5438"/>
                      <a:pt x="123" y="7349"/>
                      <a:pt x="171" y="7524"/>
                    </a:cubicBezTo>
                    <a:cubicBezTo>
                      <a:pt x="187" y="7585"/>
                      <a:pt x="253" y="7603"/>
                      <a:pt x="286" y="7611"/>
                    </a:cubicBezTo>
                    <a:cubicBezTo>
                      <a:pt x="638" y="7706"/>
                      <a:pt x="2456" y="7747"/>
                      <a:pt x="4654" y="7747"/>
                    </a:cubicBezTo>
                    <a:cubicBezTo>
                      <a:pt x="8561" y="7747"/>
                      <a:pt x="13663" y="7619"/>
                      <a:pt x="13848" y="7436"/>
                    </a:cubicBezTo>
                    <a:cubicBezTo>
                      <a:pt x="13885" y="7398"/>
                      <a:pt x="13958" y="7328"/>
                      <a:pt x="13964" y="6188"/>
                    </a:cubicBezTo>
                    <a:cubicBezTo>
                      <a:pt x="13972" y="4383"/>
                      <a:pt x="13781" y="234"/>
                      <a:pt x="13573" y="24"/>
                    </a:cubicBezTo>
                    <a:cubicBezTo>
                      <a:pt x="13557" y="9"/>
                      <a:pt x="13536" y="1"/>
                      <a:pt x="13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7469099" y="2295795"/>
                <a:ext cx="249179" cy="121900"/>
              </a:xfrm>
              <a:custGeom>
                <a:rect b="b" l="l" r="r" t="t"/>
                <a:pathLst>
                  <a:path extrusionOk="0" h="1884" w="3851">
                    <a:moveTo>
                      <a:pt x="3643" y="158"/>
                    </a:moveTo>
                    <a:cubicBezTo>
                      <a:pt x="3666" y="261"/>
                      <a:pt x="3682" y="595"/>
                      <a:pt x="3651" y="1550"/>
                    </a:cubicBezTo>
                    <a:cubicBezTo>
                      <a:pt x="3651" y="1578"/>
                      <a:pt x="3650" y="1601"/>
                      <a:pt x="3650" y="1622"/>
                    </a:cubicBezTo>
                    <a:cubicBezTo>
                      <a:pt x="3351" y="1643"/>
                      <a:pt x="2180" y="1727"/>
                      <a:pt x="1314" y="1727"/>
                    </a:cubicBezTo>
                    <a:cubicBezTo>
                      <a:pt x="506" y="1727"/>
                      <a:pt x="390" y="1653"/>
                      <a:pt x="375" y="1638"/>
                    </a:cubicBezTo>
                    <a:cubicBezTo>
                      <a:pt x="221" y="1484"/>
                      <a:pt x="249" y="700"/>
                      <a:pt x="306" y="194"/>
                    </a:cubicBezTo>
                    <a:cubicBezTo>
                      <a:pt x="749" y="189"/>
                      <a:pt x="3179" y="161"/>
                      <a:pt x="3643" y="158"/>
                    </a:cubicBezTo>
                    <a:close/>
                    <a:moveTo>
                      <a:pt x="3687" y="0"/>
                    </a:moveTo>
                    <a:cubicBezTo>
                      <a:pt x="3338" y="0"/>
                      <a:pt x="267" y="38"/>
                      <a:pt x="236" y="38"/>
                    </a:cubicBezTo>
                    <a:cubicBezTo>
                      <a:pt x="197" y="38"/>
                      <a:pt x="164" y="68"/>
                      <a:pt x="159" y="107"/>
                    </a:cubicBezTo>
                    <a:cubicBezTo>
                      <a:pt x="130" y="334"/>
                      <a:pt x="0" y="1488"/>
                      <a:pt x="264" y="1751"/>
                    </a:cubicBezTo>
                    <a:cubicBezTo>
                      <a:pt x="329" y="1817"/>
                      <a:pt x="506" y="1884"/>
                      <a:pt x="1314" y="1884"/>
                    </a:cubicBezTo>
                    <a:cubicBezTo>
                      <a:pt x="2315" y="1884"/>
                      <a:pt x="3718" y="1774"/>
                      <a:pt x="3733" y="1774"/>
                    </a:cubicBezTo>
                    <a:cubicBezTo>
                      <a:pt x="3774" y="1769"/>
                      <a:pt x="3807" y="1735"/>
                      <a:pt x="3805" y="1694"/>
                    </a:cubicBezTo>
                    <a:cubicBezTo>
                      <a:pt x="3805" y="1681"/>
                      <a:pt x="3807" y="1630"/>
                      <a:pt x="3810" y="1555"/>
                    </a:cubicBezTo>
                    <a:cubicBezTo>
                      <a:pt x="3851" y="241"/>
                      <a:pt x="3807" y="84"/>
                      <a:pt x="3754" y="30"/>
                    </a:cubicBezTo>
                    <a:cubicBezTo>
                      <a:pt x="3736" y="12"/>
                      <a:pt x="3712" y="2"/>
                      <a:pt x="3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7756895" y="2293919"/>
                <a:ext cx="81075" cy="69426"/>
              </a:xfrm>
              <a:custGeom>
                <a:rect b="b" l="l" r="r" t="t"/>
                <a:pathLst>
                  <a:path extrusionOk="0" h="1073" w="1253">
                    <a:moveTo>
                      <a:pt x="717" y="160"/>
                    </a:moveTo>
                    <a:cubicBezTo>
                      <a:pt x="925" y="160"/>
                      <a:pt x="1093" y="329"/>
                      <a:pt x="1095" y="539"/>
                    </a:cubicBezTo>
                    <a:cubicBezTo>
                      <a:pt x="1095" y="766"/>
                      <a:pt x="908" y="917"/>
                      <a:pt x="714" y="917"/>
                    </a:cubicBezTo>
                    <a:cubicBezTo>
                      <a:pt x="621" y="917"/>
                      <a:pt x="526" y="882"/>
                      <a:pt x="450" y="806"/>
                    </a:cubicBezTo>
                    <a:cubicBezTo>
                      <a:pt x="210" y="567"/>
                      <a:pt x="379" y="160"/>
                      <a:pt x="717" y="160"/>
                    </a:cubicBezTo>
                    <a:close/>
                    <a:moveTo>
                      <a:pt x="713" y="1"/>
                    </a:moveTo>
                    <a:cubicBezTo>
                      <a:pt x="581" y="1"/>
                      <a:pt x="447" y="50"/>
                      <a:pt x="338" y="159"/>
                    </a:cubicBezTo>
                    <a:cubicBezTo>
                      <a:pt x="1" y="496"/>
                      <a:pt x="240" y="1073"/>
                      <a:pt x="717" y="1073"/>
                    </a:cubicBezTo>
                    <a:cubicBezTo>
                      <a:pt x="1011" y="1073"/>
                      <a:pt x="1252" y="834"/>
                      <a:pt x="1252" y="537"/>
                    </a:cubicBezTo>
                    <a:cubicBezTo>
                      <a:pt x="1252" y="215"/>
                      <a:pt x="988" y="1"/>
                      <a:pt x="7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8988505" y="2293919"/>
                <a:ext cx="81140" cy="69426"/>
              </a:xfrm>
              <a:custGeom>
                <a:rect b="b" l="l" r="r" t="t"/>
                <a:pathLst>
                  <a:path extrusionOk="0" h="1073" w="1254">
                    <a:moveTo>
                      <a:pt x="718" y="160"/>
                    </a:moveTo>
                    <a:cubicBezTo>
                      <a:pt x="926" y="160"/>
                      <a:pt x="1094" y="329"/>
                      <a:pt x="1094" y="539"/>
                    </a:cubicBezTo>
                    <a:cubicBezTo>
                      <a:pt x="1094" y="766"/>
                      <a:pt x="908" y="917"/>
                      <a:pt x="714" y="917"/>
                    </a:cubicBezTo>
                    <a:cubicBezTo>
                      <a:pt x="621" y="917"/>
                      <a:pt x="526" y="882"/>
                      <a:pt x="449" y="806"/>
                    </a:cubicBezTo>
                    <a:cubicBezTo>
                      <a:pt x="212" y="567"/>
                      <a:pt x="380" y="160"/>
                      <a:pt x="718" y="160"/>
                    </a:cubicBezTo>
                    <a:close/>
                    <a:moveTo>
                      <a:pt x="713" y="1"/>
                    </a:moveTo>
                    <a:cubicBezTo>
                      <a:pt x="581" y="1"/>
                      <a:pt x="447" y="50"/>
                      <a:pt x="338" y="159"/>
                    </a:cubicBezTo>
                    <a:cubicBezTo>
                      <a:pt x="0" y="496"/>
                      <a:pt x="239" y="1073"/>
                      <a:pt x="718" y="1073"/>
                    </a:cubicBezTo>
                    <a:cubicBezTo>
                      <a:pt x="1013" y="1073"/>
                      <a:pt x="1252" y="834"/>
                      <a:pt x="1253" y="537"/>
                    </a:cubicBezTo>
                    <a:cubicBezTo>
                      <a:pt x="1253" y="215"/>
                      <a:pt x="989" y="1"/>
                      <a:pt x="7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7861260" y="2293919"/>
                <a:ext cx="80946" cy="69426"/>
              </a:xfrm>
              <a:custGeom>
                <a:rect b="b" l="l" r="r" t="t"/>
                <a:pathLst>
                  <a:path extrusionOk="0" h="1073" w="1251">
                    <a:moveTo>
                      <a:pt x="715" y="160"/>
                    </a:moveTo>
                    <a:cubicBezTo>
                      <a:pt x="925" y="160"/>
                      <a:pt x="1094" y="329"/>
                      <a:pt x="1094" y="539"/>
                    </a:cubicBezTo>
                    <a:cubicBezTo>
                      <a:pt x="1094" y="766"/>
                      <a:pt x="907" y="917"/>
                      <a:pt x="712" y="917"/>
                    </a:cubicBezTo>
                    <a:cubicBezTo>
                      <a:pt x="620" y="917"/>
                      <a:pt x="525" y="882"/>
                      <a:pt x="448" y="806"/>
                    </a:cubicBezTo>
                    <a:cubicBezTo>
                      <a:pt x="211" y="567"/>
                      <a:pt x="380" y="160"/>
                      <a:pt x="715" y="160"/>
                    </a:cubicBezTo>
                    <a:close/>
                    <a:moveTo>
                      <a:pt x="712" y="1"/>
                    </a:moveTo>
                    <a:cubicBezTo>
                      <a:pt x="580" y="1"/>
                      <a:pt x="446" y="50"/>
                      <a:pt x="337" y="159"/>
                    </a:cubicBezTo>
                    <a:cubicBezTo>
                      <a:pt x="0" y="496"/>
                      <a:pt x="238" y="1073"/>
                      <a:pt x="713" y="1073"/>
                    </a:cubicBezTo>
                    <a:cubicBezTo>
                      <a:pt x="714" y="1073"/>
                      <a:pt x="715" y="1073"/>
                      <a:pt x="715" y="1073"/>
                    </a:cubicBezTo>
                    <a:cubicBezTo>
                      <a:pt x="1012" y="1073"/>
                      <a:pt x="1251" y="834"/>
                      <a:pt x="1251" y="537"/>
                    </a:cubicBezTo>
                    <a:cubicBezTo>
                      <a:pt x="1251" y="215"/>
                      <a:pt x="987" y="1"/>
                      <a:pt x="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7979471" y="2293919"/>
                <a:ext cx="81011" cy="69426"/>
              </a:xfrm>
              <a:custGeom>
                <a:rect b="b" l="l" r="r" t="t"/>
                <a:pathLst>
                  <a:path extrusionOk="0" h="1073" w="1252">
                    <a:moveTo>
                      <a:pt x="716" y="160"/>
                    </a:moveTo>
                    <a:cubicBezTo>
                      <a:pt x="926" y="160"/>
                      <a:pt x="1095" y="329"/>
                      <a:pt x="1095" y="539"/>
                    </a:cubicBezTo>
                    <a:cubicBezTo>
                      <a:pt x="1095" y="766"/>
                      <a:pt x="908" y="917"/>
                      <a:pt x="714" y="917"/>
                    </a:cubicBezTo>
                    <a:cubicBezTo>
                      <a:pt x="621" y="917"/>
                      <a:pt x="527" y="882"/>
                      <a:pt x="449" y="806"/>
                    </a:cubicBezTo>
                    <a:cubicBezTo>
                      <a:pt x="212" y="567"/>
                      <a:pt x="380" y="160"/>
                      <a:pt x="716" y="160"/>
                    </a:cubicBezTo>
                    <a:close/>
                    <a:moveTo>
                      <a:pt x="713" y="1"/>
                    </a:moveTo>
                    <a:cubicBezTo>
                      <a:pt x="581" y="1"/>
                      <a:pt x="447" y="50"/>
                      <a:pt x="338" y="159"/>
                    </a:cubicBezTo>
                    <a:cubicBezTo>
                      <a:pt x="0" y="496"/>
                      <a:pt x="240" y="1073"/>
                      <a:pt x="716" y="1073"/>
                    </a:cubicBezTo>
                    <a:cubicBezTo>
                      <a:pt x="1013" y="1073"/>
                      <a:pt x="1252" y="834"/>
                      <a:pt x="1252" y="537"/>
                    </a:cubicBezTo>
                    <a:cubicBezTo>
                      <a:pt x="1252" y="215"/>
                      <a:pt x="988" y="1"/>
                      <a:pt x="7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8001923" y="2755950"/>
                <a:ext cx="564228" cy="14882"/>
              </a:xfrm>
              <a:custGeom>
                <a:rect b="b" l="l" r="r" t="t"/>
                <a:pathLst>
                  <a:path extrusionOk="0" h="230" w="8720">
                    <a:moveTo>
                      <a:pt x="101" y="0"/>
                    </a:moveTo>
                    <a:cubicBezTo>
                      <a:pt x="1" y="5"/>
                      <a:pt x="1" y="153"/>
                      <a:pt x="101" y="159"/>
                    </a:cubicBezTo>
                    <a:lnTo>
                      <a:pt x="8620" y="230"/>
                    </a:lnTo>
                    <a:cubicBezTo>
                      <a:pt x="8719" y="225"/>
                      <a:pt x="8719" y="77"/>
                      <a:pt x="8620" y="72"/>
                    </a:cubicBezTo>
                    <a:lnTo>
                      <a:pt x="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8001923" y="2660775"/>
                <a:ext cx="687491" cy="14882"/>
              </a:xfrm>
              <a:custGeom>
                <a:rect b="b" l="l" r="r" t="t"/>
                <a:pathLst>
                  <a:path extrusionOk="0" h="230" w="10625">
                    <a:moveTo>
                      <a:pt x="101" y="0"/>
                    </a:moveTo>
                    <a:cubicBezTo>
                      <a:pt x="1" y="5"/>
                      <a:pt x="1" y="153"/>
                      <a:pt x="101" y="159"/>
                    </a:cubicBezTo>
                    <a:lnTo>
                      <a:pt x="10520" y="230"/>
                    </a:lnTo>
                    <a:cubicBezTo>
                      <a:pt x="10624" y="230"/>
                      <a:pt x="10624" y="72"/>
                      <a:pt x="10520" y="72"/>
                    </a:cubicBezTo>
                    <a:lnTo>
                      <a:pt x="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8012987" y="2811594"/>
                <a:ext cx="663809" cy="19540"/>
              </a:xfrm>
              <a:custGeom>
                <a:rect b="b" l="l" r="r" t="t"/>
                <a:pathLst>
                  <a:path extrusionOk="0" h="302" w="10259">
                    <a:moveTo>
                      <a:pt x="104" y="0"/>
                    </a:moveTo>
                    <a:cubicBezTo>
                      <a:pt x="1" y="0"/>
                      <a:pt x="1" y="159"/>
                      <a:pt x="105" y="159"/>
                    </a:cubicBezTo>
                    <a:cubicBezTo>
                      <a:pt x="106" y="159"/>
                      <a:pt x="107" y="159"/>
                      <a:pt x="108" y="159"/>
                    </a:cubicBezTo>
                    <a:lnTo>
                      <a:pt x="10152" y="302"/>
                    </a:lnTo>
                    <a:cubicBezTo>
                      <a:pt x="10153" y="302"/>
                      <a:pt x="10153" y="302"/>
                      <a:pt x="10154" y="302"/>
                    </a:cubicBezTo>
                    <a:cubicBezTo>
                      <a:pt x="10258" y="302"/>
                      <a:pt x="10258" y="144"/>
                      <a:pt x="10154" y="144"/>
                    </a:cubicBezTo>
                    <a:lnTo>
                      <a:pt x="110" y="0"/>
                    </a:lnTo>
                    <a:cubicBezTo>
                      <a:pt x="108" y="0"/>
                      <a:pt x="106" y="0"/>
                      <a:pt x="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8018810" y="2881212"/>
                <a:ext cx="557822" cy="10223"/>
              </a:xfrm>
              <a:custGeom>
                <a:rect b="b" l="l" r="r" t="t"/>
                <a:pathLst>
                  <a:path extrusionOk="0" h="158" w="8621">
                    <a:moveTo>
                      <a:pt x="8544" y="0"/>
                    </a:moveTo>
                    <a:cubicBezTo>
                      <a:pt x="8542" y="0"/>
                      <a:pt x="8541" y="0"/>
                      <a:pt x="8539" y="0"/>
                    </a:cubicBezTo>
                    <a:lnTo>
                      <a:pt x="108" y="0"/>
                    </a:lnTo>
                    <a:cubicBezTo>
                      <a:pt x="106" y="0"/>
                      <a:pt x="104" y="0"/>
                      <a:pt x="102" y="0"/>
                    </a:cubicBezTo>
                    <a:cubicBezTo>
                      <a:pt x="0" y="0"/>
                      <a:pt x="1" y="158"/>
                      <a:pt x="104" y="158"/>
                    </a:cubicBezTo>
                    <a:cubicBezTo>
                      <a:pt x="105" y="158"/>
                      <a:pt x="107" y="158"/>
                      <a:pt x="108" y="158"/>
                    </a:cubicBezTo>
                    <a:lnTo>
                      <a:pt x="8539" y="158"/>
                    </a:lnTo>
                    <a:cubicBezTo>
                      <a:pt x="8540" y="158"/>
                      <a:pt x="8541" y="158"/>
                      <a:pt x="8542" y="158"/>
                    </a:cubicBezTo>
                    <a:cubicBezTo>
                      <a:pt x="8585" y="158"/>
                      <a:pt x="8621" y="122"/>
                      <a:pt x="8621" y="79"/>
                    </a:cubicBezTo>
                    <a:cubicBezTo>
                      <a:pt x="8621" y="35"/>
                      <a:pt x="8586" y="0"/>
                      <a:pt x="8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7678152" y="2073999"/>
                <a:ext cx="1238260" cy="120670"/>
              </a:xfrm>
              <a:custGeom>
                <a:rect b="b" l="l" r="r" t="t"/>
                <a:pathLst>
                  <a:path extrusionOk="0" h="1865" w="19137">
                    <a:moveTo>
                      <a:pt x="18108" y="0"/>
                    </a:moveTo>
                    <a:cubicBezTo>
                      <a:pt x="18048" y="0"/>
                      <a:pt x="17990" y="75"/>
                      <a:pt x="18048" y="134"/>
                    </a:cubicBezTo>
                    <a:cubicBezTo>
                      <a:pt x="18460" y="654"/>
                      <a:pt x="18890" y="1284"/>
                      <a:pt x="18896" y="1443"/>
                    </a:cubicBezTo>
                    <a:cubicBezTo>
                      <a:pt x="15216" y="1637"/>
                      <a:pt x="11565" y="1705"/>
                      <a:pt x="8491" y="1705"/>
                    </a:cubicBezTo>
                    <a:cubicBezTo>
                      <a:pt x="3914" y="1705"/>
                      <a:pt x="615" y="1556"/>
                      <a:pt x="397" y="1455"/>
                    </a:cubicBezTo>
                    <a:cubicBezTo>
                      <a:pt x="286" y="1383"/>
                      <a:pt x="507" y="804"/>
                      <a:pt x="867" y="216"/>
                    </a:cubicBezTo>
                    <a:cubicBezTo>
                      <a:pt x="899" y="156"/>
                      <a:pt x="849" y="100"/>
                      <a:pt x="796" y="100"/>
                    </a:cubicBezTo>
                    <a:cubicBezTo>
                      <a:pt x="773" y="100"/>
                      <a:pt x="750" y="110"/>
                      <a:pt x="733" y="134"/>
                    </a:cubicBezTo>
                    <a:cubicBezTo>
                      <a:pt x="556" y="424"/>
                      <a:pt x="1" y="1383"/>
                      <a:pt x="309" y="1587"/>
                    </a:cubicBezTo>
                    <a:cubicBezTo>
                      <a:pt x="499" y="1713"/>
                      <a:pt x="3834" y="1864"/>
                      <a:pt x="8420" y="1864"/>
                    </a:cubicBezTo>
                    <a:cubicBezTo>
                      <a:pt x="11542" y="1864"/>
                      <a:pt x="15240" y="1794"/>
                      <a:pt x="18919" y="1599"/>
                    </a:cubicBezTo>
                    <a:cubicBezTo>
                      <a:pt x="18971" y="1599"/>
                      <a:pt x="19017" y="1569"/>
                      <a:pt x="19039" y="1522"/>
                    </a:cubicBezTo>
                    <a:cubicBezTo>
                      <a:pt x="19137" y="1302"/>
                      <a:pt x="18537" y="496"/>
                      <a:pt x="18170" y="36"/>
                    </a:cubicBezTo>
                    <a:cubicBezTo>
                      <a:pt x="18153" y="11"/>
                      <a:pt x="18130" y="0"/>
                      <a:pt x="18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7744084" y="2550265"/>
                <a:ext cx="1199566" cy="21675"/>
              </a:xfrm>
              <a:custGeom>
                <a:rect b="b" l="l" r="r" t="t"/>
                <a:pathLst>
                  <a:path extrusionOk="0" h="335" w="18539">
                    <a:moveTo>
                      <a:pt x="18434" y="0"/>
                    </a:moveTo>
                    <a:lnTo>
                      <a:pt x="101" y="177"/>
                    </a:lnTo>
                    <a:cubicBezTo>
                      <a:pt x="1" y="182"/>
                      <a:pt x="1" y="329"/>
                      <a:pt x="101" y="334"/>
                    </a:cubicBezTo>
                    <a:lnTo>
                      <a:pt x="18434" y="157"/>
                    </a:lnTo>
                    <a:cubicBezTo>
                      <a:pt x="18539" y="157"/>
                      <a:pt x="18539" y="0"/>
                      <a:pt x="18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5" name="Google Shape;2435;p54"/>
          <p:cNvGrpSpPr/>
          <p:nvPr/>
        </p:nvGrpSpPr>
        <p:grpSpPr>
          <a:xfrm>
            <a:off x="3063185" y="3145487"/>
            <a:ext cx="574318" cy="1088959"/>
            <a:chOff x="3944100" y="1246457"/>
            <a:chExt cx="841245" cy="1595077"/>
          </a:xfrm>
        </p:grpSpPr>
        <p:sp>
          <p:nvSpPr>
            <p:cNvPr id="2436" name="Google Shape;2436;p54"/>
            <p:cNvSpPr/>
            <p:nvPr/>
          </p:nvSpPr>
          <p:spPr>
            <a:xfrm>
              <a:off x="3944100" y="1246457"/>
              <a:ext cx="841245" cy="1595077"/>
            </a:xfrm>
            <a:custGeom>
              <a:rect b="b" l="l" r="r" t="t"/>
              <a:pathLst>
                <a:path extrusionOk="0" h="30863" w="16289">
                  <a:moveTo>
                    <a:pt x="15412" y="4559"/>
                  </a:moveTo>
                  <a:lnTo>
                    <a:pt x="15027" y="6934"/>
                  </a:lnTo>
                  <a:cubicBezTo>
                    <a:pt x="14942" y="6908"/>
                    <a:pt x="14847" y="6878"/>
                    <a:pt x="14742" y="6847"/>
                  </a:cubicBezTo>
                  <a:cubicBezTo>
                    <a:pt x="14986" y="6069"/>
                    <a:pt x="15217" y="5278"/>
                    <a:pt x="15412" y="4559"/>
                  </a:cubicBezTo>
                  <a:close/>
                  <a:moveTo>
                    <a:pt x="15725" y="7866"/>
                  </a:moveTo>
                  <a:lnTo>
                    <a:pt x="15707" y="8367"/>
                  </a:lnTo>
                  <a:cubicBezTo>
                    <a:pt x="15668" y="8338"/>
                    <a:pt x="15624" y="8308"/>
                    <a:pt x="15576" y="8277"/>
                  </a:cubicBezTo>
                  <a:cubicBezTo>
                    <a:pt x="15627" y="8143"/>
                    <a:pt x="15679" y="8000"/>
                    <a:pt x="15725" y="7866"/>
                  </a:cubicBezTo>
                  <a:close/>
                  <a:moveTo>
                    <a:pt x="9190" y="0"/>
                  </a:moveTo>
                  <a:cubicBezTo>
                    <a:pt x="8728" y="0"/>
                    <a:pt x="7897" y="2488"/>
                    <a:pt x="7206" y="4881"/>
                  </a:cubicBezTo>
                  <a:cubicBezTo>
                    <a:pt x="6856" y="4795"/>
                    <a:pt x="6646" y="4744"/>
                    <a:pt x="6639" y="4742"/>
                  </a:cubicBezTo>
                  <a:cubicBezTo>
                    <a:pt x="6631" y="4740"/>
                    <a:pt x="6623" y="4739"/>
                    <a:pt x="6615" y="4739"/>
                  </a:cubicBezTo>
                  <a:cubicBezTo>
                    <a:pt x="6577" y="4739"/>
                    <a:pt x="6542" y="4763"/>
                    <a:pt x="6528" y="4800"/>
                  </a:cubicBezTo>
                  <a:lnTo>
                    <a:pt x="6163" y="5797"/>
                  </a:lnTo>
                  <a:cubicBezTo>
                    <a:pt x="5945" y="5758"/>
                    <a:pt x="5822" y="5735"/>
                    <a:pt x="5822" y="5735"/>
                  </a:cubicBezTo>
                  <a:cubicBezTo>
                    <a:pt x="5195" y="5735"/>
                    <a:pt x="951" y="20640"/>
                    <a:pt x="746" y="21778"/>
                  </a:cubicBezTo>
                  <a:cubicBezTo>
                    <a:pt x="638" y="22365"/>
                    <a:pt x="574" y="22958"/>
                    <a:pt x="553" y="23554"/>
                  </a:cubicBezTo>
                  <a:cubicBezTo>
                    <a:pt x="342" y="24435"/>
                    <a:pt x="1" y="26784"/>
                    <a:pt x="1544" y="29225"/>
                  </a:cubicBezTo>
                  <a:cubicBezTo>
                    <a:pt x="2155" y="30191"/>
                    <a:pt x="3811" y="30862"/>
                    <a:pt x="5504" y="30862"/>
                  </a:cubicBezTo>
                  <a:cubicBezTo>
                    <a:pt x="5639" y="30862"/>
                    <a:pt x="5771" y="30858"/>
                    <a:pt x="5906" y="30849"/>
                  </a:cubicBezTo>
                  <a:cubicBezTo>
                    <a:pt x="7178" y="30767"/>
                    <a:pt x="9507" y="30219"/>
                    <a:pt x="10797" y="27459"/>
                  </a:cubicBezTo>
                  <a:cubicBezTo>
                    <a:pt x="13339" y="22011"/>
                    <a:pt x="16289" y="10264"/>
                    <a:pt x="16289" y="9979"/>
                  </a:cubicBezTo>
                  <a:cubicBezTo>
                    <a:pt x="16289" y="9695"/>
                    <a:pt x="16046" y="8942"/>
                    <a:pt x="15974" y="8726"/>
                  </a:cubicBezTo>
                  <a:cubicBezTo>
                    <a:pt x="15967" y="8668"/>
                    <a:pt x="15946" y="8614"/>
                    <a:pt x="15912" y="8570"/>
                  </a:cubicBezTo>
                  <a:cubicBezTo>
                    <a:pt x="16044" y="8236"/>
                    <a:pt x="16182" y="7876"/>
                    <a:pt x="16182" y="7804"/>
                  </a:cubicBezTo>
                  <a:cubicBezTo>
                    <a:pt x="16182" y="7720"/>
                    <a:pt x="16061" y="7523"/>
                    <a:pt x="15820" y="7217"/>
                  </a:cubicBezTo>
                  <a:cubicBezTo>
                    <a:pt x="15802" y="7194"/>
                    <a:pt x="15774" y="7181"/>
                    <a:pt x="15745" y="7181"/>
                  </a:cubicBezTo>
                  <a:cubicBezTo>
                    <a:pt x="15737" y="7181"/>
                    <a:pt x="15728" y="7182"/>
                    <a:pt x="15720" y="7184"/>
                  </a:cubicBezTo>
                  <a:cubicBezTo>
                    <a:pt x="15633" y="7143"/>
                    <a:pt x="15496" y="7088"/>
                    <a:pt x="15271" y="7014"/>
                  </a:cubicBezTo>
                  <a:cubicBezTo>
                    <a:pt x="15666" y="5746"/>
                    <a:pt x="16256" y="3810"/>
                    <a:pt x="16256" y="3543"/>
                  </a:cubicBezTo>
                  <a:cubicBezTo>
                    <a:pt x="16256" y="3193"/>
                    <a:pt x="16002" y="2090"/>
                    <a:pt x="15949" y="1866"/>
                  </a:cubicBezTo>
                  <a:cubicBezTo>
                    <a:pt x="15946" y="1848"/>
                    <a:pt x="15941" y="1830"/>
                    <a:pt x="15935" y="1814"/>
                  </a:cubicBezTo>
                  <a:lnTo>
                    <a:pt x="15933" y="1809"/>
                  </a:lnTo>
                  <a:cubicBezTo>
                    <a:pt x="15628" y="1198"/>
                    <a:pt x="9285" y="13"/>
                    <a:pt x="9221" y="4"/>
                  </a:cubicBezTo>
                  <a:cubicBezTo>
                    <a:pt x="9216" y="2"/>
                    <a:pt x="9195" y="0"/>
                    <a:pt x="9190"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437" name="Google Shape;2437;p54"/>
            <p:cNvGrpSpPr/>
            <p:nvPr/>
          </p:nvGrpSpPr>
          <p:grpSpPr>
            <a:xfrm>
              <a:off x="3945663" y="1248484"/>
              <a:ext cx="838130" cy="1591013"/>
              <a:chOff x="4352900" y="2142325"/>
              <a:chExt cx="838130" cy="1170637"/>
            </a:xfrm>
          </p:grpSpPr>
          <p:sp>
            <p:nvSpPr>
              <p:cNvPr id="2438" name="Google Shape;2438;p54"/>
              <p:cNvSpPr/>
              <p:nvPr/>
            </p:nvSpPr>
            <p:spPr>
              <a:xfrm>
                <a:off x="5160895" y="2418290"/>
                <a:ext cx="20087" cy="60684"/>
              </a:xfrm>
              <a:custGeom>
                <a:rect b="b" l="l" r="r" t="t"/>
                <a:pathLst>
                  <a:path extrusionOk="0" h="1600" w="400">
                    <a:moveTo>
                      <a:pt x="59" y="0"/>
                    </a:moveTo>
                    <a:lnTo>
                      <a:pt x="0" y="1599"/>
                    </a:lnTo>
                    <a:cubicBezTo>
                      <a:pt x="0" y="1599"/>
                      <a:pt x="400" y="623"/>
                      <a:pt x="400" y="530"/>
                    </a:cubicBezTo>
                    <a:cubicBezTo>
                      <a:pt x="400" y="435"/>
                      <a:pt x="59" y="0"/>
                      <a:pt x="59" y="0"/>
                    </a:cubicBez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5155521" y="2414649"/>
                <a:ext cx="30181" cy="67852"/>
              </a:xfrm>
              <a:custGeom>
                <a:rect b="b" l="l" r="r" t="t"/>
                <a:pathLst>
                  <a:path extrusionOk="0" h="1789" w="601">
                    <a:moveTo>
                      <a:pt x="168" y="0"/>
                    </a:moveTo>
                    <a:cubicBezTo>
                      <a:pt x="99" y="0"/>
                      <a:pt x="35" y="82"/>
                      <a:pt x="92" y="154"/>
                    </a:cubicBezTo>
                    <a:cubicBezTo>
                      <a:pt x="236" y="339"/>
                      <a:pt x="400" y="576"/>
                      <a:pt x="413" y="621"/>
                    </a:cubicBezTo>
                    <a:cubicBezTo>
                      <a:pt x="404" y="693"/>
                      <a:pt x="205" y="1205"/>
                      <a:pt x="20" y="1659"/>
                    </a:cubicBezTo>
                    <a:cubicBezTo>
                      <a:pt x="1" y="1707"/>
                      <a:pt x="24" y="1762"/>
                      <a:pt x="71" y="1782"/>
                    </a:cubicBezTo>
                    <a:cubicBezTo>
                      <a:pt x="82" y="1785"/>
                      <a:pt x="94" y="1788"/>
                      <a:pt x="107" y="1788"/>
                    </a:cubicBezTo>
                    <a:cubicBezTo>
                      <a:pt x="145" y="1788"/>
                      <a:pt x="179" y="1766"/>
                      <a:pt x="194" y="1731"/>
                    </a:cubicBezTo>
                    <a:cubicBezTo>
                      <a:pt x="346" y="1359"/>
                      <a:pt x="600" y="722"/>
                      <a:pt x="600" y="626"/>
                    </a:cubicBezTo>
                    <a:cubicBezTo>
                      <a:pt x="600" y="540"/>
                      <a:pt x="479" y="344"/>
                      <a:pt x="240" y="38"/>
                    </a:cubicBezTo>
                    <a:cubicBezTo>
                      <a:pt x="219" y="11"/>
                      <a:pt x="193" y="0"/>
                      <a:pt x="168"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5118612" y="2212530"/>
                <a:ext cx="66086" cy="235378"/>
              </a:xfrm>
              <a:custGeom>
                <a:rect b="b" l="l" r="r" t="t"/>
                <a:pathLst>
                  <a:path extrusionOk="0" h="6206" w="1316">
                    <a:moveTo>
                      <a:pt x="1003" y="1"/>
                    </a:moveTo>
                    <a:lnTo>
                      <a:pt x="0" y="6205"/>
                    </a:lnTo>
                    <a:cubicBezTo>
                      <a:pt x="0" y="6205"/>
                      <a:pt x="1315" y="2069"/>
                      <a:pt x="1315" y="1693"/>
                    </a:cubicBezTo>
                    <a:cubicBezTo>
                      <a:pt x="1315" y="1318"/>
                      <a:pt x="1003" y="1"/>
                      <a:pt x="1003" y="1"/>
                    </a:cubicBez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5113239" y="2208927"/>
                <a:ext cx="76230" cy="242508"/>
              </a:xfrm>
              <a:custGeom>
                <a:rect b="b" l="l" r="r" t="t"/>
                <a:pathLst>
                  <a:path extrusionOk="0" h="6394" w="1518">
                    <a:moveTo>
                      <a:pt x="1112" y="1"/>
                    </a:moveTo>
                    <a:cubicBezTo>
                      <a:pt x="1057" y="1"/>
                      <a:pt x="1000" y="46"/>
                      <a:pt x="1018" y="117"/>
                    </a:cubicBezTo>
                    <a:cubicBezTo>
                      <a:pt x="1021" y="128"/>
                      <a:pt x="1329" y="1426"/>
                      <a:pt x="1329" y="1788"/>
                    </a:cubicBezTo>
                    <a:cubicBezTo>
                      <a:pt x="1329" y="2053"/>
                      <a:pt x="544" y="4615"/>
                      <a:pt x="17" y="6271"/>
                    </a:cubicBezTo>
                    <a:cubicBezTo>
                      <a:pt x="1" y="6321"/>
                      <a:pt x="29" y="6374"/>
                      <a:pt x="78" y="6389"/>
                    </a:cubicBezTo>
                    <a:cubicBezTo>
                      <a:pt x="87" y="6392"/>
                      <a:pt x="97" y="6394"/>
                      <a:pt x="107" y="6394"/>
                    </a:cubicBezTo>
                    <a:cubicBezTo>
                      <a:pt x="148" y="6394"/>
                      <a:pt x="184" y="6367"/>
                      <a:pt x="196" y="6328"/>
                    </a:cubicBezTo>
                    <a:cubicBezTo>
                      <a:pt x="332" y="5902"/>
                      <a:pt x="1517" y="2168"/>
                      <a:pt x="1517" y="1788"/>
                    </a:cubicBezTo>
                    <a:cubicBezTo>
                      <a:pt x="1517" y="1404"/>
                      <a:pt x="1214" y="128"/>
                      <a:pt x="1201" y="73"/>
                    </a:cubicBezTo>
                    <a:cubicBezTo>
                      <a:pt x="1189" y="23"/>
                      <a:pt x="1151" y="1"/>
                      <a:pt x="1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4357018" y="2472223"/>
                <a:ext cx="829242" cy="837136"/>
              </a:xfrm>
              <a:custGeom>
                <a:rect b="b" l="l" r="r" t="t"/>
                <a:pathLst>
                  <a:path extrusionOk="0" h="22072" w="16513">
                    <a:moveTo>
                      <a:pt x="16185" y="0"/>
                    </a:moveTo>
                    <a:lnTo>
                      <a:pt x="1065" y="14524"/>
                    </a:lnTo>
                    <a:cubicBezTo>
                      <a:pt x="1065" y="14524"/>
                      <a:pt x="0" y="17407"/>
                      <a:pt x="1943" y="20478"/>
                    </a:cubicBezTo>
                    <a:cubicBezTo>
                      <a:pt x="2503" y="21364"/>
                      <a:pt x="4078" y="22071"/>
                      <a:pt x="5814" y="22071"/>
                    </a:cubicBezTo>
                    <a:cubicBezTo>
                      <a:pt x="7744" y="22071"/>
                      <a:pt x="9874" y="21197"/>
                      <a:pt x="11029" y="18722"/>
                    </a:cubicBezTo>
                    <a:cubicBezTo>
                      <a:pt x="13561" y="13297"/>
                      <a:pt x="16513" y="1594"/>
                      <a:pt x="16513" y="1281"/>
                    </a:cubicBezTo>
                    <a:cubicBezTo>
                      <a:pt x="16513" y="968"/>
                      <a:pt x="16185" y="0"/>
                      <a:pt x="161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4352900" y="2468620"/>
                <a:ext cx="838130" cy="844342"/>
              </a:xfrm>
              <a:custGeom>
                <a:rect b="b" l="l" r="r" t="t"/>
                <a:pathLst>
                  <a:path extrusionOk="0" h="22262" w="16690">
                    <a:moveTo>
                      <a:pt x="16269" y="0"/>
                    </a:moveTo>
                    <a:cubicBezTo>
                      <a:pt x="16211" y="0"/>
                      <a:pt x="16151" y="52"/>
                      <a:pt x="16177" y="126"/>
                    </a:cubicBezTo>
                    <a:cubicBezTo>
                      <a:pt x="16267" y="390"/>
                      <a:pt x="16501" y="1132"/>
                      <a:pt x="16501" y="1374"/>
                    </a:cubicBezTo>
                    <a:cubicBezTo>
                      <a:pt x="16488" y="1659"/>
                      <a:pt x="13595" y="13274"/>
                      <a:pt x="11026" y="18778"/>
                    </a:cubicBezTo>
                    <a:cubicBezTo>
                      <a:pt x="9779" y="21451"/>
                      <a:pt x="7527" y="21981"/>
                      <a:pt x="6295" y="22060"/>
                    </a:cubicBezTo>
                    <a:cubicBezTo>
                      <a:pt x="6164" y="22068"/>
                      <a:pt x="6032" y="22073"/>
                      <a:pt x="5900" y="22073"/>
                    </a:cubicBezTo>
                    <a:cubicBezTo>
                      <a:pt x="4268" y="22073"/>
                      <a:pt x="2683" y="21438"/>
                      <a:pt x="2104" y="20522"/>
                    </a:cubicBezTo>
                    <a:cubicBezTo>
                      <a:pt x="210" y="17529"/>
                      <a:pt x="1224" y="14679"/>
                      <a:pt x="1236" y="14652"/>
                    </a:cubicBezTo>
                    <a:cubicBezTo>
                      <a:pt x="1262" y="14577"/>
                      <a:pt x="1203" y="14524"/>
                      <a:pt x="1144" y="14524"/>
                    </a:cubicBezTo>
                    <a:cubicBezTo>
                      <a:pt x="1109" y="14524"/>
                      <a:pt x="1075" y="14542"/>
                      <a:pt x="1059" y="14586"/>
                    </a:cubicBezTo>
                    <a:cubicBezTo>
                      <a:pt x="1049" y="14616"/>
                      <a:pt x="1" y="17547"/>
                      <a:pt x="1945" y="20624"/>
                    </a:cubicBezTo>
                    <a:cubicBezTo>
                      <a:pt x="2556" y="21590"/>
                      <a:pt x="4212" y="22261"/>
                      <a:pt x="5905" y="22261"/>
                    </a:cubicBezTo>
                    <a:cubicBezTo>
                      <a:pt x="6040" y="22261"/>
                      <a:pt x="6172" y="22257"/>
                      <a:pt x="6307" y="22247"/>
                    </a:cubicBezTo>
                    <a:cubicBezTo>
                      <a:pt x="7579" y="22165"/>
                      <a:pt x="9908" y="21616"/>
                      <a:pt x="11198" y="18856"/>
                    </a:cubicBezTo>
                    <a:cubicBezTo>
                      <a:pt x="13740" y="13408"/>
                      <a:pt x="16690" y="1661"/>
                      <a:pt x="16690" y="1374"/>
                    </a:cubicBezTo>
                    <a:cubicBezTo>
                      <a:pt x="16690" y="1050"/>
                      <a:pt x="16368" y="105"/>
                      <a:pt x="16355" y="64"/>
                    </a:cubicBezTo>
                    <a:cubicBezTo>
                      <a:pt x="16340" y="20"/>
                      <a:pt x="16305" y="0"/>
                      <a:pt x="16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4684283" y="2145890"/>
                <a:ext cx="497103" cy="418606"/>
              </a:xfrm>
              <a:custGeom>
                <a:rect b="b" l="l" r="r" t="t"/>
                <a:pathLst>
                  <a:path extrusionOk="0" h="11037" w="9899">
                    <a:moveTo>
                      <a:pt x="2992" y="0"/>
                    </a:moveTo>
                    <a:cubicBezTo>
                      <a:pt x="2225" y="0"/>
                      <a:pt x="1" y="8902"/>
                      <a:pt x="1" y="8902"/>
                    </a:cubicBezTo>
                    <a:cubicBezTo>
                      <a:pt x="1" y="8902"/>
                      <a:pt x="6017" y="10781"/>
                      <a:pt x="6643" y="11032"/>
                    </a:cubicBezTo>
                    <a:cubicBezTo>
                      <a:pt x="6651" y="11035"/>
                      <a:pt x="6660" y="11037"/>
                      <a:pt x="6670" y="11037"/>
                    </a:cubicBezTo>
                    <a:cubicBezTo>
                      <a:pt x="7342" y="11037"/>
                      <a:pt x="9899" y="2252"/>
                      <a:pt x="9652" y="1758"/>
                    </a:cubicBezTo>
                    <a:cubicBezTo>
                      <a:pt x="9401" y="1256"/>
                      <a:pt x="3760" y="128"/>
                      <a:pt x="3008" y="2"/>
                    </a:cubicBezTo>
                    <a:cubicBezTo>
                      <a:pt x="3003" y="1"/>
                      <a:pt x="2998" y="0"/>
                      <a:pt x="29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4679111" y="2142325"/>
                <a:ext cx="507548" cy="425774"/>
              </a:xfrm>
              <a:custGeom>
                <a:rect b="b" l="l" r="r" t="t"/>
                <a:pathLst>
                  <a:path extrusionOk="0" h="11226" w="10107">
                    <a:moveTo>
                      <a:pt x="3096" y="189"/>
                    </a:moveTo>
                    <a:cubicBezTo>
                      <a:pt x="4346" y="397"/>
                      <a:pt x="9468" y="1486"/>
                      <a:pt x="9669" y="1893"/>
                    </a:cubicBezTo>
                    <a:cubicBezTo>
                      <a:pt x="9836" y="2297"/>
                      <a:pt x="8031" y="8834"/>
                      <a:pt x="7044" y="10669"/>
                    </a:cubicBezTo>
                    <a:cubicBezTo>
                      <a:pt x="6875" y="10982"/>
                      <a:pt x="6792" y="11031"/>
                      <a:pt x="6775" y="11037"/>
                    </a:cubicBezTo>
                    <a:cubicBezTo>
                      <a:pt x="6154" y="10792"/>
                      <a:pt x="975" y="9170"/>
                      <a:pt x="217" y="8932"/>
                    </a:cubicBezTo>
                    <a:cubicBezTo>
                      <a:pt x="1447" y="4022"/>
                      <a:pt x="2708" y="189"/>
                      <a:pt x="3096" y="189"/>
                    </a:cubicBezTo>
                    <a:close/>
                    <a:moveTo>
                      <a:pt x="3096" y="1"/>
                    </a:moveTo>
                    <a:cubicBezTo>
                      <a:pt x="2295" y="1"/>
                      <a:pt x="387" y="7473"/>
                      <a:pt x="12" y="8972"/>
                    </a:cubicBezTo>
                    <a:cubicBezTo>
                      <a:pt x="1" y="9021"/>
                      <a:pt x="28" y="9070"/>
                      <a:pt x="76" y="9085"/>
                    </a:cubicBezTo>
                    <a:cubicBezTo>
                      <a:pt x="135" y="9104"/>
                      <a:pt x="6095" y="10968"/>
                      <a:pt x="6711" y="11214"/>
                    </a:cubicBezTo>
                    <a:cubicBezTo>
                      <a:pt x="6731" y="11222"/>
                      <a:pt x="6752" y="11226"/>
                      <a:pt x="6774" y="11226"/>
                    </a:cubicBezTo>
                    <a:cubicBezTo>
                      <a:pt x="6878" y="11226"/>
                      <a:pt x="6985" y="11131"/>
                      <a:pt x="7117" y="10916"/>
                    </a:cubicBezTo>
                    <a:cubicBezTo>
                      <a:pt x="7945" y="9579"/>
                      <a:pt x="10107" y="2343"/>
                      <a:pt x="9838" y="1809"/>
                    </a:cubicBezTo>
                    <a:cubicBezTo>
                      <a:pt x="9533" y="1198"/>
                      <a:pt x="3190" y="14"/>
                      <a:pt x="3127" y="2"/>
                    </a:cubicBezTo>
                    <a:cubicBezTo>
                      <a:pt x="3123" y="2"/>
                      <a:pt x="3101" y="1"/>
                      <a:pt x="3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4960578" y="2225615"/>
                <a:ext cx="132424" cy="95122"/>
              </a:xfrm>
              <a:custGeom>
                <a:rect b="b" l="l" r="r" t="t"/>
                <a:pathLst>
                  <a:path extrusionOk="0" h="2508" w="2637">
                    <a:moveTo>
                      <a:pt x="879" y="206"/>
                    </a:moveTo>
                    <a:cubicBezTo>
                      <a:pt x="1373" y="350"/>
                      <a:pt x="2117" y="579"/>
                      <a:pt x="2269" y="666"/>
                    </a:cubicBezTo>
                    <a:cubicBezTo>
                      <a:pt x="2310" y="817"/>
                      <a:pt x="2055" y="1603"/>
                      <a:pt x="1778" y="2294"/>
                    </a:cubicBezTo>
                    <a:cubicBezTo>
                      <a:pt x="1483" y="2193"/>
                      <a:pt x="508" y="1854"/>
                      <a:pt x="266" y="1772"/>
                    </a:cubicBezTo>
                    <a:cubicBezTo>
                      <a:pt x="268" y="1592"/>
                      <a:pt x="571" y="853"/>
                      <a:pt x="879" y="206"/>
                    </a:cubicBezTo>
                    <a:close/>
                    <a:moveTo>
                      <a:pt x="826" y="0"/>
                    </a:moveTo>
                    <a:cubicBezTo>
                      <a:pt x="791" y="0"/>
                      <a:pt x="758" y="20"/>
                      <a:pt x="743" y="54"/>
                    </a:cubicBezTo>
                    <a:cubicBezTo>
                      <a:pt x="517" y="524"/>
                      <a:pt x="1" y="1642"/>
                      <a:pt x="94" y="1864"/>
                    </a:cubicBezTo>
                    <a:cubicBezTo>
                      <a:pt x="107" y="1900"/>
                      <a:pt x="137" y="1926"/>
                      <a:pt x="171" y="1937"/>
                    </a:cubicBezTo>
                    <a:cubicBezTo>
                      <a:pt x="359" y="2001"/>
                      <a:pt x="1799" y="2502"/>
                      <a:pt x="1799" y="2502"/>
                    </a:cubicBezTo>
                    <a:cubicBezTo>
                      <a:pt x="1809" y="2506"/>
                      <a:pt x="1820" y="2507"/>
                      <a:pt x="1830" y="2507"/>
                    </a:cubicBezTo>
                    <a:cubicBezTo>
                      <a:pt x="1870" y="2507"/>
                      <a:pt x="1904" y="2484"/>
                      <a:pt x="1917" y="2448"/>
                    </a:cubicBezTo>
                    <a:cubicBezTo>
                      <a:pt x="2636" y="686"/>
                      <a:pt x="2446" y="558"/>
                      <a:pt x="2384" y="517"/>
                    </a:cubicBezTo>
                    <a:cubicBezTo>
                      <a:pt x="2189" y="388"/>
                      <a:pt x="990" y="42"/>
                      <a:pt x="854" y="5"/>
                    </a:cubicBezTo>
                    <a:cubicBezTo>
                      <a:pt x="845" y="2"/>
                      <a:pt x="836" y="0"/>
                      <a:pt x="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4676550" y="2325593"/>
                <a:ext cx="488566" cy="152013"/>
              </a:xfrm>
              <a:custGeom>
                <a:rect b="b" l="l" r="r" t="t"/>
                <a:pathLst>
                  <a:path extrusionOk="0" h="4008" w="9729">
                    <a:moveTo>
                      <a:pt x="574" y="1"/>
                    </a:moveTo>
                    <a:lnTo>
                      <a:pt x="1" y="1562"/>
                    </a:lnTo>
                    <a:lnTo>
                      <a:pt x="9209" y="4007"/>
                    </a:lnTo>
                    <a:cubicBezTo>
                      <a:pt x="9209" y="4007"/>
                      <a:pt x="9729" y="2761"/>
                      <a:pt x="9729" y="2499"/>
                    </a:cubicBezTo>
                    <a:cubicBezTo>
                      <a:pt x="9729" y="2238"/>
                      <a:pt x="574" y="1"/>
                      <a:pt x="5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4671227" y="2322066"/>
                <a:ext cx="498660" cy="159068"/>
              </a:xfrm>
              <a:custGeom>
                <a:rect b="b" l="l" r="r" t="t"/>
                <a:pathLst>
                  <a:path extrusionOk="0" h="4194" w="9930">
                    <a:moveTo>
                      <a:pt x="739" y="205"/>
                    </a:moveTo>
                    <a:cubicBezTo>
                      <a:pt x="4180" y="1047"/>
                      <a:pt x="9284" y="2354"/>
                      <a:pt x="9738" y="2626"/>
                    </a:cubicBezTo>
                    <a:cubicBezTo>
                      <a:pt x="9707" y="2845"/>
                      <a:pt x="9445" y="3533"/>
                      <a:pt x="9258" y="3987"/>
                    </a:cubicBezTo>
                    <a:lnTo>
                      <a:pt x="231" y="1591"/>
                    </a:lnTo>
                    <a:lnTo>
                      <a:pt x="739" y="205"/>
                    </a:lnTo>
                    <a:close/>
                    <a:moveTo>
                      <a:pt x="680" y="1"/>
                    </a:moveTo>
                    <a:cubicBezTo>
                      <a:pt x="642" y="1"/>
                      <a:pt x="605" y="24"/>
                      <a:pt x="592" y="63"/>
                    </a:cubicBezTo>
                    <a:lnTo>
                      <a:pt x="18" y="1624"/>
                    </a:lnTo>
                    <a:cubicBezTo>
                      <a:pt x="0" y="1674"/>
                      <a:pt x="30" y="1732"/>
                      <a:pt x="84" y="1746"/>
                    </a:cubicBezTo>
                    <a:lnTo>
                      <a:pt x="9291" y="4190"/>
                    </a:lnTo>
                    <a:cubicBezTo>
                      <a:pt x="9297" y="4192"/>
                      <a:pt x="9306" y="4193"/>
                      <a:pt x="9314" y="4193"/>
                    </a:cubicBezTo>
                    <a:cubicBezTo>
                      <a:pt x="9353" y="4193"/>
                      <a:pt x="9387" y="4171"/>
                      <a:pt x="9402" y="4136"/>
                    </a:cubicBezTo>
                    <a:cubicBezTo>
                      <a:pt x="9456" y="4007"/>
                      <a:pt x="9930" y="2862"/>
                      <a:pt x="9930" y="2592"/>
                    </a:cubicBezTo>
                    <a:cubicBezTo>
                      <a:pt x="9930" y="2475"/>
                      <a:pt x="9930" y="2356"/>
                      <a:pt x="5281" y="1155"/>
                    </a:cubicBezTo>
                    <a:cubicBezTo>
                      <a:pt x="3019" y="569"/>
                      <a:pt x="726" y="9"/>
                      <a:pt x="703" y="4"/>
                    </a:cubicBezTo>
                    <a:cubicBezTo>
                      <a:pt x="696" y="2"/>
                      <a:pt x="688" y="1"/>
                      <a:pt x="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4363898" y="2359880"/>
                <a:ext cx="811414" cy="913446"/>
              </a:xfrm>
              <a:custGeom>
                <a:rect b="b" l="l" r="r" t="t"/>
                <a:pathLst>
                  <a:path extrusionOk="0" h="24084" w="16158">
                    <a:moveTo>
                      <a:pt x="6004" y="1"/>
                    </a:moveTo>
                    <a:cubicBezTo>
                      <a:pt x="5378" y="1"/>
                      <a:pt x="1133" y="14908"/>
                      <a:pt x="928" y="16044"/>
                    </a:cubicBezTo>
                    <a:cubicBezTo>
                      <a:pt x="1" y="21180"/>
                      <a:pt x="2483" y="24083"/>
                      <a:pt x="5396" y="24083"/>
                    </a:cubicBezTo>
                    <a:cubicBezTo>
                      <a:pt x="7601" y="24083"/>
                      <a:pt x="10052" y="22419"/>
                      <a:pt x="11457" y="18801"/>
                    </a:cubicBezTo>
                    <a:cubicBezTo>
                      <a:pt x="11912" y="17628"/>
                      <a:pt x="16158" y="4263"/>
                      <a:pt x="16158" y="3010"/>
                    </a:cubicBezTo>
                    <a:cubicBezTo>
                      <a:pt x="16158" y="1755"/>
                      <a:pt x="6004" y="1"/>
                      <a:pt x="6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4815752" y="2194666"/>
                <a:ext cx="132474" cy="95122"/>
              </a:xfrm>
              <a:custGeom>
                <a:rect b="b" l="l" r="r" t="t"/>
                <a:pathLst>
                  <a:path extrusionOk="0" h="2508" w="2638">
                    <a:moveTo>
                      <a:pt x="880" y="208"/>
                    </a:moveTo>
                    <a:cubicBezTo>
                      <a:pt x="1374" y="350"/>
                      <a:pt x="2118" y="581"/>
                      <a:pt x="2270" y="668"/>
                    </a:cubicBezTo>
                    <a:cubicBezTo>
                      <a:pt x="2311" y="817"/>
                      <a:pt x="2056" y="1603"/>
                      <a:pt x="1779" y="2296"/>
                    </a:cubicBezTo>
                    <a:cubicBezTo>
                      <a:pt x="1484" y="2193"/>
                      <a:pt x="510" y="1854"/>
                      <a:pt x="267" y="1772"/>
                    </a:cubicBezTo>
                    <a:cubicBezTo>
                      <a:pt x="269" y="1594"/>
                      <a:pt x="572" y="855"/>
                      <a:pt x="880" y="208"/>
                    </a:cubicBezTo>
                    <a:close/>
                    <a:moveTo>
                      <a:pt x="829" y="1"/>
                    </a:moveTo>
                    <a:cubicBezTo>
                      <a:pt x="793" y="1"/>
                      <a:pt x="760" y="21"/>
                      <a:pt x="744" y="54"/>
                    </a:cubicBezTo>
                    <a:cubicBezTo>
                      <a:pt x="518" y="526"/>
                      <a:pt x="0" y="1643"/>
                      <a:pt x="95" y="1866"/>
                    </a:cubicBezTo>
                    <a:cubicBezTo>
                      <a:pt x="108" y="1900"/>
                      <a:pt x="138" y="1928"/>
                      <a:pt x="172" y="1939"/>
                    </a:cubicBezTo>
                    <a:cubicBezTo>
                      <a:pt x="361" y="2001"/>
                      <a:pt x="1800" y="2503"/>
                      <a:pt x="1800" y="2503"/>
                    </a:cubicBezTo>
                    <a:cubicBezTo>
                      <a:pt x="1810" y="2506"/>
                      <a:pt x="1822" y="2508"/>
                      <a:pt x="1831" y="2508"/>
                    </a:cubicBezTo>
                    <a:cubicBezTo>
                      <a:pt x="1871" y="2508"/>
                      <a:pt x="1905" y="2485"/>
                      <a:pt x="1918" y="2450"/>
                    </a:cubicBezTo>
                    <a:cubicBezTo>
                      <a:pt x="2637" y="686"/>
                      <a:pt x="2447" y="560"/>
                      <a:pt x="2385" y="519"/>
                    </a:cubicBezTo>
                    <a:cubicBezTo>
                      <a:pt x="2190" y="388"/>
                      <a:pt x="991" y="44"/>
                      <a:pt x="855" y="5"/>
                    </a:cubicBezTo>
                    <a:cubicBezTo>
                      <a:pt x="846" y="2"/>
                      <a:pt x="838" y="1"/>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4673436" y="2554186"/>
                <a:ext cx="185805" cy="394067"/>
              </a:xfrm>
              <a:custGeom>
                <a:rect b="b" l="l" r="r" t="t"/>
                <a:pathLst>
                  <a:path extrusionOk="0" h="10390" w="3700">
                    <a:moveTo>
                      <a:pt x="3582" y="1"/>
                    </a:moveTo>
                    <a:cubicBezTo>
                      <a:pt x="3547" y="1"/>
                      <a:pt x="3511" y="20"/>
                      <a:pt x="3496" y="65"/>
                    </a:cubicBezTo>
                    <a:lnTo>
                      <a:pt x="17" y="10265"/>
                    </a:lnTo>
                    <a:cubicBezTo>
                      <a:pt x="1" y="10314"/>
                      <a:pt x="27" y="10368"/>
                      <a:pt x="76" y="10384"/>
                    </a:cubicBezTo>
                    <a:cubicBezTo>
                      <a:pt x="86" y="10387"/>
                      <a:pt x="96" y="10389"/>
                      <a:pt x="107" y="10389"/>
                    </a:cubicBezTo>
                    <a:cubicBezTo>
                      <a:pt x="146" y="10389"/>
                      <a:pt x="182" y="10363"/>
                      <a:pt x="196" y="10325"/>
                    </a:cubicBezTo>
                    <a:lnTo>
                      <a:pt x="3675" y="126"/>
                    </a:lnTo>
                    <a:cubicBezTo>
                      <a:pt x="3700" y="52"/>
                      <a:pt x="3641" y="1"/>
                      <a:pt x="35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4645566" y="2655833"/>
                <a:ext cx="79193" cy="208601"/>
              </a:xfrm>
              <a:custGeom>
                <a:rect b="b" l="l" r="r" t="t"/>
                <a:pathLst>
                  <a:path extrusionOk="0" h="5500" w="1577">
                    <a:moveTo>
                      <a:pt x="1035" y="1"/>
                    </a:moveTo>
                    <a:cubicBezTo>
                      <a:pt x="999" y="1"/>
                      <a:pt x="964" y="20"/>
                      <a:pt x="949" y="65"/>
                    </a:cubicBezTo>
                    <a:lnTo>
                      <a:pt x="10" y="2836"/>
                    </a:lnTo>
                    <a:cubicBezTo>
                      <a:pt x="0" y="2861"/>
                      <a:pt x="4" y="2889"/>
                      <a:pt x="15" y="2912"/>
                    </a:cubicBezTo>
                    <a:lnTo>
                      <a:pt x="1380" y="5450"/>
                    </a:lnTo>
                    <a:cubicBezTo>
                      <a:pt x="1394" y="5480"/>
                      <a:pt x="1427" y="5500"/>
                      <a:pt x="1461" y="5500"/>
                    </a:cubicBezTo>
                    <a:cubicBezTo>
                      <a:pt x="1532" y="5500"/>
                      <a:pt x="1576" y="5424"/>
                      <a:pt x="1543" y="5362"/>
                    </a:cubicBezTo>
                    <a:lnTo>
                      <a:pt x="200" y="2859"/>
                    </a:lnTo>
                    <a:lnTo>
                      <a:pt x="1127" y="125"/>
                    </a:lnTo>
                    <a:cubicBezTo>
                      <a:pt x="1152" y="51"/>
                      <a:pt x="1092" y="1"/>
                      <a:pt x="10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4752478" y="2629170"/>
                <a:ext cx="184399" cy="155048"/>
              </a:xfrm>
              <a:custGeom>
                <a:rect b="b" l="l" r="r" t="t"/>
                <a:pathLst>
                  <a:path extrusionOk="0" h="4088" w="3672">
                    <a:moveTo>
                      <a:pt x="3559" y="0"/>
                    </a:moveTo>
                    <a:cubicBezTo>
                      <a:pt x="3523" y="0"/>
                      <a:pt x="3488" y="20"/>
                      <a:pt x="3473" y="65"/>
                    </a:cubicBezTo>
                    <a:lnTo>
                      <a:pt x="2500" y="3212"/>
                    </a:lnTo>
                    <a:lnTo>
                      <a:pt x="106" y="3903"/>
                    </a:lnTo>
                    <a:cubicBezTo>
                      <a:pt x="1" y="3934"/>
                      <a:pt x="22" y="4088"/>
                      <a:pt x="130" y="4088"/>
                    </a:cubicBezTo>
                    <a:cubicBezTo>
                      <a:pt x="140" y="4088"/>
                      <a:pt x="148" y="4086"/>
                      <a:pt x="156" y="4085"/>
                    </a:cubicBezTo>
                    <a:lnTo>
                      <a:pt x="2602" y="3379"/>
                    </a:lnTo>
                    <a:cubicBezTo>
                      <a:pt x="2631" y="3371"/>
                      <a:pt x="2656" y="3346"/>
                      <a:pt x="2666" y="3316"/>
                    </a:cubicBezTo>
                    <a:lnTo>
                      <a:pt x="3652" y="119"/>
                    </a:lnTo>
                    <a:cubicBezTo>
                      <a:pt x="3672" y="48"/>
                      <a:pt x="3615" y="0"/>
                      <a:pt x="35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4796820" y="2470403"/>
                <a:ext cx="101540" cy="99863"/>
              </a:xfrm>
              <a:custGeom>
                <a:rect b="b" l="l" r="r" t="t"/>
                <a:pathLst>
                  <a:path extrusionOk="0" h="2633" w="2022">
                    <a:moveTo>
                      <a:pt x="1693" y="1"/>
                    </a:moveTo>
                    <a:lnTo>
                      <a:pt x="1" y="2117"/>
                    </a:lnTo>
                    <a:lnTo>
                      <a:pt x="2022" y="2633"/>
                    </a:lnTo>
                    <a:lnTo>
                      <a:pt x="16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4790995" y="2466876"/>
                <a:ext cx="112387" cy="106993"/>
              </a:xfrm>
              <a:custGeom>
                <a:rect b="b" l="l" r="r" t="t"/>
                <a:pathLst>
                  <a:path extrusionOk="0" h="2821" w="2238">
                    <a:moveTo>
                      <a:pt x="1743" y="326"/>
                    </a:moveTo>
                    <a:lnTo>
                      <a:pt x="2026" y="2601"/>
                    </a:lnTo>
                    <a:lnTo>
                      <a:pt x="280" y="2154"/>
                    </a:lnTo>
                    <a:lnTo>
                      <a:pt x="1743" y="326"/>
                    </a:lnTo>
                    <a:close/>
                    <a:moveTo>
                      <a:pt x="1806" y="0"/>
                    </a:moveTo>
                    <a:cubicBezTo>
                      <a:pt x="1780" y="0"/>
                      <a:pt x="1754" y="11"/>
                      <a:pt x="1735" y="35"/>
                    </a:cubicBezTo>
                    <a:lnTo>
                      <a:pt x="43" y="2151"/>
                    </a:lnTo>
                    <a:cubicBezTo>
                      <a:pt x="0" y="2203"/>
                      <a:pt x="26" y="2284"/>
                      <a:pt x="92" y="2300"/>
                    </a:cubicBezTo>
                    <a:lnTo>
                      <a:pt x="2113" y="2818"/>
                    </a:lnTo>
                    <a:cubicBezTo>
                      <a:pt x="2121" y="2819"/>
                      <a:pt x="2130" y="2821"/>
                      <a:pt x="2136" y="2821"/>
                    </a:cubicBezTo>
                    <a:cubicBezTo>
                      <a:pt x="2193" y="2821"/>
                      <a:pt x="2238" y="2770"/>
                      <a:pt x="2229" y="2714"/>
                    </a:cubicBezTo>
                    <a:lnTo>
                      <a:pt x="1902" y="82"/>
                    </a:lnTo>
                    <a:cubicBezTo>
                      <a:pt x="1895" y="31"/>
                      <a:pt x="1851" y="0"/>
                      <a:pt x="1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4643356" y="2614833"/>
                <a:ext cx="96819" cy="73124"/>
              </a:xfrm>
              <a:custGeom>
                <a:rect b="b" l="l" r="r" t="t"/>
                <a:pathLst>
                  <a:path extrusionOk="0" h="1928" w="1928">
                    <a:moveTo>
                      <a:pt x="965" y="1"/>
                    </a:moveTo>
                    <a:cubicBezTo>
                      <a:pt x="433" y="1"/>
                      <a:pt x="0" y="432"/>
                      <a:pt x="0" y="964"/>
                    </a:cubicBezTo>
                    <a:cubicBezTo>
                      <a:pt x="0" y="1496"/>
                      <a:pt x="433" y="1927"/>
                      <a:pt x="965" y="1927"/>
                    </a:cubicBezTo>
                    <a:cubicBezTo>
                      <a:pt x="1496" y="1927"/>
                      <a:pt x="1928" y="1496"/>
                      <a:pt x="1928" y="964"/>
                    </a:cubicBezTo>
                    <a:cubicBezTo>
                      <a:pt x="1928" y="432"/>
                      <a:pt x="1496" y="1"/>
                      <a:pt x="9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4634468" y="2611230"/>
                <a:ext cx="110428" cy="80330"/>
              </a:xfrm>
              <a:custGeom>
                <a:rect b="b" l="l" r="r" t="t"/>
                <a:pathLst>
                  <a:path extrusionOk="0" h="2118" w="2199">
                    <a:moveTo>
                      <a:pt x="1142" y="189"/>
                    </a:moveTo>
                    <a:cubicBezTo>
                      <a:pt x="1622" y="189"/>
                      <a:pt x="2010" y="579"/>
                      <a:pt x="2010" y="1059"/>
                    </a:cubicBezTo>
                    <a:cubicBezTo>
                      <a:pt x="2010" y="1411"/>
                      <a:pt x="1799" y="1727"/>
                      <a:pt x="1474" y="1862"/>
                    </a:cubicBezTo>
                    <a:cubicBezTo>
                      <a:pt x="1366" y="1907"/>
                      <a:pt x="1253" y="1929"/>
                      <a:pt x="1141" y="1929"/>
                    </a:cubicBezTo>
                    <a:cubicBezTo>
                      <a:pt x="915" y="1929"/>
                      <a:pt x="692" y="1840"/>
                      <a:pt x="526" y="1673"/>
                    </a:cubicBezTo>
                    <a:cubicBezTo>
                      <a:pt x="277" y="1424"/>
                      <a:pt x="203" y="1051"/>
                      <a:pt x="338" y="727"/>
                    </a:cubicBezTo>
                    <a:cubicBezTo>
                      <a:pt x="472" y="401"/>
                      <a:pt x="790" y="189"/>
                      <a:pt x="1142" y="189"/>
                    </a:cubicBezTo>
                    <a:close/>
                    <a:moveTo>
                      <a:pt x="1141" y="1"/>
                    </a:moveTo>
                    <a:cubicBezTo>
                      <a:pt x="865" y="1"/>
                      <a:pt x="595" y="108"/>
                      <a:pt x="393" y="311"/>
                    </a:cubicBezTo>
                    <a:cubicBezTo>
                      <a:pt x="90" y="614"/>
                      <a:pt x="0" y="1069"/>
                      <a:pt x="164" y="1464"/>
                    </a:cubicBezTo>
                    <a:cubicBezTo>
                      <a:pt x="328" y="1858"/>
                      <a:pt x="713" y="2117"/>
                      <a:pt x="1142" y="2117"/>
                    </a:cubicBezTo>
                    <a:cubicBezTo>
                      <a:pt x="1725" y="2116"/>
                      <a:pt x="2198" y="1642"/>
                      <a:pt x="2198" y="1059"/>
                    </a:cubicBezTo>
                    <a:cubicBezTo>
                      <a:pt x="2198" y="632"/>
                      <a:pt x="1941" y="245"/>
                      <a:pt x="1546" y="81"/>
                    </a:cubicBezTo>
                    <a:cubicBezTo>
                      <a:pt x="1415" y="27"/>
                      <a:pt x="1277" y="1"/>
                      <a:pt x="1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4886458" y="2600572"/>
                <a:ext cx="96870" cy="73086"/>
              </a:xfrm>
              <a:custGeom>
                <a:rect b="b" l="l" r="r" t="t"/>
                <a:pathLst>
                  <a:path extrusionOk="0" h="1927" w="1929">
                    <a:moveTo>
                      <a:pt x="964" y="0"/>
                    </a:moveTo>
                    <a:cubicBezTo>
                      <a:pt x="432" y="0"/>
                      <a:pt x="1" y="431"/>
                      <a:pt x="1" y="963"/>
                    </a:cubicBezTo>
                    <a:cubicBezTo>
                      <a:pt x="1" y="1496"/>
                      <a:pt x="432" y="1926"/>
                      <a:pt x="964" y="1926"/>
                    </a:cubicBezTo>
                    <a:cubicBezTo>
                      <a:pt x="1496" y="1926"/>
                      <a:pt x="1929" y="1496"/>
                      <a:pt x="1929" y="963"/>
                    </a:cubicBezTo>
                    <a:cubicBezTo>
                      <a:pt x="1929" y="431"/>
                      <a:pt x="1496" y="0"/>
                      <a:pt x="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4877569" y="2597007"/>
                <a:ext cx="110479" cy="80255"/>
              </a:xfrm>
              <a:custGeom>
                <a:rect b="b" l="l" r="r" t="t"/>
                <a:pathLst>
                  <a:path extrusionOk="0" h="2116" w="2200">
                    <a:moveTo>
                      <a:pt x="1141" y="188"/>
                    </a:moveTo>
                    <a:cubicBezTo>
                      <a:pt x="1621" y="189"/>
                      <a:pt x="2011" y="577"/>
                      <a:pt x="2011" y="1057"/>
                    </a:cubicBezTo>
                    <a:cubicBezTo>
                      <a:pt x="2011" y="1409"/>
                      <a:pt x="1799" y="1727"/>
                      <a:pt x="1473" y="1862"/>
                    </a:cubicBezTo>
                    <a:cubicBezTo>
                      <a:pt x="1366" y="1906"/>
                      <a:pt x="1254" y="1927"/>
                      <a:pt x="1143" y="1927"/>
                    </a:cubicBezTo>
                    <a:cubicBezTo>
                      <a:pt x="916" y="1927"/>
                      <a:pt x="694" y="1839"/>
                      <a:pt x="527" y="1673"/>
                    </a:cubicBezTo>
                    <a:cubicBezTo>
                      <a:pt x="278" y="1424"/>
                      <a:pt x="204" y="1049"/>
                      <a:pt x="338" y="725"/>
                    </a:cubicBezTo>
                    <a:cubicBezTo>
                      <a:pt x="473" y="401"/>
                      <a:pt x="790" y="188"/>
                      <a:pt x="1141" y="188"/>
                    </a:cubicBezTo>
                    <a:close/>
                    <a:moveTo>
                      <a:pt x="1141" y="0"/>
                    </a:moveTo>
                    <a:cubicBezTo>
                      <a:pt x="866" y="0"/>
                      <a:pt x="596" y="108"/>
                      <a:pt x="394" y="310"/>
                    </a:cubicBezTo>
                    <a:cubicBezTo>
                      <a:pt x="91" y="612"/>
                      <a:pt x="1" y="1067"/>
                      <a:pt x="165" y="1462"/>
                    </a:cubicBezTo>
                    <a:cubicBezTo>
                      <a:pt x="329" y="1858"/>
                      <a:pt x="713" y="2115"/>
                      <a:pt x="1141" y="2115"/>
                    </a:cubicBezTo>
                    <a:cubicBezTo>
                      <a:pt x="1726" y="2114"/>
                      <a:pt x="2197" y="1642"/>
                      <a:pt x="2199" y="1057"/>
                    </a:cubicBezTo>
                    <a:cubicBezTo>
                      <a:pt x="2199" y="630"/>
                      <a:pt x="1942" y="245"/>
                      <a:pt x="1546" y="81"/>
                    </a:cubicBezTo>
                    <a:cubicBezTo>
                      <a:pt x="1415" y="27"/>
                      <a:pt x="1277" y="0"/>
                      <a:pt x="1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4567830" y="2924933"/>
                <a:ext cx="207750" cy="124933"/>
              </a:xfrm>
              <a:custGeom>
                <a:rect b="b" l="l" r="r" t="t"/>
                <a:pathLst>
                  <a:path extrusionOk="0" h="3294" w="4137">
                    <a:moveTo>
                      <a:pt x="1113" y="1"/>
                    </a:moveTo>
                    <a:cubicBezTo>
                      <a:pt x="816" y="1"/>
                      <a:pt x="1" y="2399"/>
                      <a:pt x="1" y="2399"/>
                    </a:cubicBezTo>
                    <a:cubicBezTo>
                      <a:pt x="1" y="2399"/>
                      <a:pt x="2684" y="3294"/>
                      <a:pt x="3077" y="3294"/>
                    </a:cubicBezTo>
                    <a:cubicBezTo>
                      <a:pt x="3087" y="3294"/>
                      <a:pt x="3096" y="3293"/>
                      <a:pt x="3103" y="3292"/>
                    </a:cubicBezTo>
                    <a:cubicBezTo>
                      <a:pt x="3384" y="3246"/>
                      <a:pt x="4090" y="1178"/>
                      <a:pt x="4136" y="896"/>
                    </a:cubicBezTo>
                    <a:cubicBezTo>
                      <a:pt x="4136" y="896"/>
                      <a:pt x="1411" y="97"/>
                      <a:pt x="1129" y="3"/>
                    </a:cubicBezTo>
                    <a:cubicBezTo>
                      <a:pt x="1124" y="1"/>
                      <a:pt x="1118" y="1"/>
                      <a:pt x="1113" y="1"/>
                    </a:cubicBez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4562507" y="2921368"/>
                <a:ext cx="218145" cy="132101"/>
              </a:xfrm>
              <a:custGeom>
                <a:rect b="b" l="l" r="r" t="t"/>
                <a:pathLst>
                  <a:path extrusionOk="0" h="3483" w="4344">
                    <a:moveTo>
                      <a:pt x="1219" y="191"/>
                    </a:moveTo>
                    <a:cubicBezTo>
                      <a:pt x="1535" y="294"/>
                      <a:pt x="3671" y="921"/>
                      <a:pt x="4133" y="1055"/>
                    </a:cubicBezTo>
                    <a:cubicBezTo>
                      <a:pt x="4010" y="1535"/>
                      <a:pt x="3400" y="3209"/>
                      <a:pt x="3194" y="3294"/>
                    </a:cubicBezTo>
                    <a:lnTo>
                      <a:pt x="3184" y="3294"/>
                    </a:lnTo>
                    <a:cubicBezTo>
                      <a:pt x="2886" y="3294"/>
                      <a:pt x="1029" y="2702"/>
                      <a:pt x="226" y="2435"/>
                    </a:cubicBezTo>
                    <a:cubicBezTo>
                      <a:pt x="582" y="1403"/>
                      <a:pt x="1048" y="287"/>
                      <a:pt x="1219" y="191"/>
                    </a:cubicBezTo>
                    <a:close/>
                    <a:moveTo>
                      <a:pt x="1219" y="1"/>
                    </a:moveTo>
                    <a:cubicBezTo>
                      <a:pt x="901" y="1"/>
                      <a:pt x="329" y="1543"/>
                      <a:pt x="18" y="2464"/>
                    </a:cubicBezTo>
                    <a:cubicBezTo>
                      <a:pt x="0" y="2513"/>
                      <a:pt x="28" y="2567"/>
                      <a:pt x="77" y="2584"/>
                    </a:cubicBezTo>
                    <a:cubicBezTo>
                      <a:pt x="354" y="2675"/>
                      <a:pt x="2788" y="3483"/>
                      <a:pt x="3184" y="3483"/>
                    </a:cubicBezTo>
                    <a:cubicBezTo>
                      <a:pt x="3197" y="3483"/>
                      <a:pt x="3210" y="3481"/>
                      <a:pt x="3224" y="3480"/>
                    </a:cubicBezTo>
                    <a:cubicBezTo>
                      <a:pt x="3605" y="3416"/>
                      <a:pt x="4306" y="1177"/>
                      <a:pt x="4336" y="1005"/>
                    </a:cubicBezTo>
                    <a:cubicBezTo>
                      <a:pt x="4344" y="959"/>
                      <a:pt x="4314" y="913"/>
                      <a:pt x="4269" y="900"/>
                    </a:cubicBezTo>
                    <a:cubicBezTo>
                      <a:pt x="4242" y="892"/>
                      <a:pt x="1541" y="100"/>
                      <a:pt x="1265" y="7"/>
                    </a:cubicBezTo>
                    <a:cubicBezTo>
                      <a:pt x="1250" y="4"/>
                      <a:pt x="1233" y="1"/>
                      <a:pt x="1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4693272" y="2395495"/>
                <a:ext cx="402795" cy="85640"/>
              </a:xfrm>
              <a:custGeom>
                <a:rect b="b" l="l" r="r" t="t"/>
                <a:pathLst>
                  <a:path extrusionOk="0" h="2258" w="8021">
                    <a:moveTo>
                      <a:pt x="131" y="1"/>
                    </a:moveTo>
                    <a:cubicBezTo>
                      <a:pt x="28" y="1"/>
                      <a:pt x="1" y="161"/>
                      <a:pt x="113" y="187"/>
                    </a:cubicBezTo>
                    <a:cubicBezTo>
                      <a:pt x="171" y="200"/>
                      <a:pt x="5818" y="1511"/>
                      <a:pt x="7858" y="2253"/>
                    </a:cubicBezTo>
                    <a:cubicBezTo>
                      <a:pt x="7869" y="2256"/>
                      <a:pt x="7879" y="2257"/>
                      <a:pt x="7890" y="2257"/>
                    </a:cubicBezTo>
                    <a:cubicBezTo>
                      <a:pt x="7891" y="2257"/>
                      <a:pt x="7891" y="2257"/>
                      <a:pt x="7892" y="2257"/>
                    </a:cubicBezTo>
                    <a:cubicBezTo>
                      <a:pt x="7995" y="2257"/>
                      <a:pt x="8021" y="2111"/>
                      <a:pt x="7921" y="2076"/>
                    </a:cubicBezTo>
                    <a:cubicBezTo>
                      <a:pt x="5872" y="1330"/>
                      <a:pt x="213" y="18"/>
                      <a:pt x="156" y="4"/>
                    </a:cubicBezTo>
                    <a:cubicBezTo>
                      <a:pt x="147" y="2"/>
                      <a:pt x="139" y="1"/>
                      <a:pt x="1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4643256" y="3110401"/>
                <a:ext cx="199464" cy="121368"/>
              </a:xfrm>
              <a:custGeom>
                <a:rect b="b" l="l" r="r" t="t"/>
                <a:pathLst>
                  <a:path extrusionOk="0" h="3200" w="3972">
                    <a:moveTo>
                      <a:pt x="3854" y="0"/>
                    </a:moveTo>
                    <a:cubicBezTo>
                      <a:pt x="3819" y="0"/>
                      <a:pt x="3784" y="19"/>
                      <a:pt x="3768" y="63"/>
                    </a:cubicBezTo>
                    <a:cubicBezTo>
                      <a:pt x="3758" y="93"/>
                      <a:pt x="2665" y="3011"/>
                      <a:pt x="212" y="3011"/>
                    </a:cubicBezTo>
                    <a:cubicBezTo>
                      <a:pt x="174" y="3011"/>
                      <a:pt x="138" y="3011"/>
                      <a:pt x="100" y="3010"/>
                    </a:cubicBezTo>
                    <a:cubicBezTo>
                      <a:pt x="99" y="3010"/>
                      <a:pt x="98" y="3010"/>
                      <a:pt x="97" y="3010"/>
                    </a:cubicBezTo>
                    <a:cubicBezTo>
                      <a:pt x="46" y="3010"/>
                      <a:pt x="5" y="3048"/>
                      <a:pt x="2" y="3100"/>
                    </a:cubicBezTo>
                    <a:cubicBezTo>
                      <a:pt x="1" y="3152"/>
                      <a:pt x="41" y="3195"/>
                      <a:pt x="94" y="3196"/>
                    </a:cubicBezTo>
                    <a:cubicBezTo>
                      <a:pt x="133" y="3200"/>
                      <a:pt x="172" y="3200"/>
                      <a:pt x="212" y="3200"/>
                    </a:cubicBezTo>
                    <a:cubicBezTo>
                      <a:pt x="2798" y="3200"/>
                      <a:pt x="3933" y="158"/>
                      <a:pt x="3945" y="127"/>
                    </a:cubicBezTo>
                    <a:cubicBezTo>
                      <a:pt x="3971" y="53"/>
                      <a:pt x="3912" y="0"/>
                      <a:pt x="38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4864613" y="3003482"/>
                <a:ext cx="48912" cy="78434"/>
              </a:xfrm>
              <a:custGeom>
                <a:rect b="b" l="l" r="r" t="t"/>
                <a:pathLst>
                  <a:path extrusionOk="0" h="2068" w="974">
                    <a:moveTo>
                      <a:pt x="854" y="1"/>
                    </a:moveTo>
                    <a:cubicBezTo>
                      <a:pt x="821" y="1"/>
                      <a:pt x="789" y="18"/>
                      <a:pt x="772" y="58"/>
                    </a:cubicBezTo>
                    <a:lnTo>
                      <a:pt x="20" y="1939"/>
                    </a:lnTo>
                    <a:cubicBezTo>
                      <a:pt x="0" y="1986"/>
                      <a:pt x="23" y="2042"/>
                      <a:pt x="72" y="2061"/>
                    </a:cubicBezTo>
                    <a:cubicBezTo>
                      <a:pt x="84" y="2066"/>
                      <a:pt x="95" y="2068"/>
                      <a:pt x="107" y="2068"/>
                    </a:cubicBezTo>
                    <a:cubicBezTo>
                      <a:pt x="146" y="2068"/>
                      <a:pt x="180" y="2045"/>
                      <a:pt x="195" y="2009"/>
                    </a:cubicBezTo>
                    <a:lnTo>
                      <a:pt x="947" y="129"/>
                    </a:lnTo>
                    <a:cubicBezTo>
                      <a:pt x="973" y="55"/>
                      <a:pt x="913" y="1"/>
                      <a:pt x="8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4429750" y="2972375"/>
                <a:ext cx="13050" cy="23825"/>
              </a:xfrm>
              <a:custGeom>
                <a:rect b="b" l="l" r="r" t="t"/>
                <a:pathLst>
                  <a:path extrusionOk="0" h="953" w="522">
                    <a:moveTo>
                      <a:pt x="391" y="1"/>
                    </a:moveTo>
                    <a:cubicBezTo>
                      <a:pt x="364" y="1"/>
                      <a:pt x="336" y="13"/>
                      <a:pt x="315" y="43"/>
                    </a:cubicBezTo>
                    <a:cubicBezTo>
                      <a:pt x="302" y="63"/>
                      <a:pt x="1" y="517"/>
                      <a:pt x="139" y="890"/>
                    </a:cubicBezTo>
                    <a:cubicBezTo>
                      <a:pt x="152" y="928"/>
                      <a:pt x="188" y="952"/>
                      <a:pt x="227" y="952"/>
                    </a:cubicBezTo>
                    <a:cubicBezTo>
                      <a:pt x="293" y="952"/>
                      <a:pt x="338" y="887"/>
                      <a:pt x="315" y="826"/>
                    </a:cubicBezTo>
                    <a:cubicBezTo>
                      <a:pt x="211" y="541"/>
                      <a:pt x="468" y="153"/>
                      <a:pt x="471" y="148"/>
                    </a:cubicBezTo>
                    <a:cubicBezTo>
                      <a:pt x="521" y="75"/>
                      <a:pt x="457" y="1"/>
                      <a:pt x="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4438400" y="3000550"/>
                <a:ext cx="13025" cy="23825"/>
              </a:xfrm>
              <a:custGeom>
                <a:rect b="b" l="l" r="r" t="t"/>
                <a:pathLst>
                  <a:path extrusionOk="0" h="953" w="521">
                    <a:moveTo>
                      <a:pt x="391" y="0"/>
                    </a:moveTo>
                    <a:cubicBezTo>
                      <a:pt x="363" y="0"/>
                      <a:pt x="336" y="13"/>
                      <a:pt x="315" y="43"/>
                    </a:cubicBezTo>
                    <a:cubicBezTo>
                      <a:pt x="304" y="63"/>
                      <a:pt x="1" y="515"/>
                      <a:pt x="140" y="890"/>
                    </a:cubicBezTo>
                    <a:cubicBezTo>
                      <a:pt x="153" y="928"/>
                      <a:pt x="187" y="952"/>
                      <a:pt x="227" y="952"/>
                    </a:cubicBezTo>
                    <a:cubicBezTo>
                      <a:pt x="238" y="952"/>
                      <a:pt x="250" y="949"/>
                      <a:pt x="259" y="946"/>
                    </a:cubicBezTo>
                    <a:cubicBezTo>
                      <a:pt x="309" y="928"/>
                      <a:pt x="333" y="874"/>
                      <a:pt x="315" y="825"/>
                    </a:cubicBezTo>
                    <a:cubicBezTo>
                      <a:pt x="210" y="541"/>
                      <a:pt x="469" y="151"/>
                      <a:pt x="471" y="148"/>
                    </a:cubicBezTo>
                    <a:cubicBezTo>
                      <a:pt x="521" y="75"/>
                      <a:pt x="457" y="0"/>
                      <a:pt x="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4415550" y="3008425"/>
                <a:ext cx="12925" cy="23725"/>
              </a:xfrm>
              <a:custGeom>
                <a:rect b="b" l="l" r="r" t="t"/>
                <a:pathLst>
                  <a:path extrusionOk="0" h="949" w="517">
                    <a:moveTo>
                      <a:pt x="389" y="0"/>
                    </a:moveTo>
                    <a:cubicBezTo>
                      <a:pt x="363" y="0"/>
                      <a:pt x="336" y="12"/>
                      <a:pt x="315" y="39"/>
                    </a:cubicBezTo>
                    <a:cubicBezTo>
                      <a:pt x="304" y="59"/>
                      <a:pt x="1" y="513"/>
                      <a:pt x="140" y="888"/>
                    </a:cubicBezTo>
                    <a:cubicBezTo>
                      <a:pt x="153" y="924"/>
                      <a:pt x="187" y="948"/>
                      <a:pt x="227" y="948"/>
                    </a:cubicBezTo>
                    <a:cubicBezTo>
                      <a:pt x="238" y="948"/>
                      <a:pt x="250" y="947"/>
                      <a:pt x="259" y="944"/>
                    </a:cubicBezTo>
                    <a:cubicBezTo>
                      <a:pt x="309" y="926"/>
                      <a:pt x="333" y="871"/>
                      <a:pt x="315" y="822"/>
                    </a:cubicBezTo>
                    <a:cubicBezTo>
                      <a:pt x="210" y="537"/>
                      <a:pt x="469" y="149"/>
                      <a:pt x="472" y="146"/>
                    </a:cubicBezTo>
                    <a:cubicBezTo>
                      <a:pt x="517" y="72"/>
                      <a:pt x="454" y="0"/>
                      <a:pt x="3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4426025" y="3030000"/>
                <a:ext cx="12975" cy="23775"/>
              </a:xfrm>
              <a:custGeom>
                <a:rect b="b" l="l" r="r" t="t"/>
                <a:pathLst>
                  <a:path extrusionOk="0" h="951" w="519">
                    <a:moveTo>
                      <a:pt x="390" y="0"/>
                    </a:moveTo>
                    <a:cubicBezTo>
                      <a:pt x="363" y="0"/>
                      <a:pt x="336" y="12"/>
                      <a:pt x="315" y="41"/>
                    </a:cubicBezTo>
                    <a:cubicBezTo>
                      <a:pt x="302" y="61"/>
                      <a:pt x="1" y="513"/>
                      <a:pt x="139" y="888"/>
                    </a:cubicBezTo>
                    <a:cubicBezTo>
                      <a:pt x="153" y="926"/>
                      <a:pt x="188" y="950"/>
                      <a:pt x="227" y="950"/>
                    </a:cubicBezTo>
                    <a:cubicBezTo>
                      <a:pt x="238" y="950"/>
                      <a:pt x="250" y="949"/>
                      <a:pt x="260" y="944"/>
                    </a:cubicBezTo>
                    <a:cubicBezTo>
                      <a:pt x="309" y="926"/>
                      <a:pt x="333" y="872"/>
                      <a:pt x="315" y="824"/>
                    </a:cubicBezTo>
                    <a:cubicBezTo>
                      <a:pt x="211" y="539"/>
                      <a:pt x="469" y="149"/>
                      <a:pt x="471" y="146"/>
                    </a:cubicBezTo>
                    <a:cubicBezTo>
                      <a:pt x="519" y="73"/>
                      <a:pt x="456"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4405325" y="3050275"/>
                <a:ext cx="12925" cy="23725"/>
              </a:xfrm>
              <a:custGeom>
                <a:rect b="b" l="l" r="r" t="t"/>
                <a:pathLst>
                  <a:path extrusionOk="0" h="949" w="517">
                    <a:moveTo>
                      <a:pt x="389" y="0"/>
                    </a:moveTo>
                    <a:cubicBezTo>
                      <a:pt x="363" y="0"/>
                      <a:pt x="336" y="12"/>
                      <a:pt x="316" y="39"/>
                    </a:cubicBezTo>
                    <a:cubicBezTo>
                      <a:pt x="303" y="59"/>
                      <a:pt x="0" y="513"/>
                      <a:pt x="139" y="888"/>
                    </a:cubicBezTo>
                    <a:cubicBezTo>
                      <a:pt x="152" y="924"/>
                      <a:pt x="189" y="948"/>
                      <a:pt x="228" y="948"/>
                    </a:cubicBezTo>
                    <a:cubicBezTo>
                      <a:pt x="238" y="948"/>
                      <a:pt x="249" y="947"/>
                      <a:pt x="259" y="942"/>
                    </a:cubicBezTo>
                    <a:cubicBezTo>
                      <a:pt x="308" y="926"/>
                      <a:pt x="333" y="871"/>
                      <a:pt x="315" y="822"/>
                    </a:cubicBezTo>
                    <a:cubicBezTo>
                      <a:pt x="211" y="539"/>
                      <a:pt x="469" y="149"/>
                      <a:pt x="472" y="146"/>
                    </a:cubicBezTo>
                    <a:cubicBezTo>
                      <a:pt x="516" y="72"/>
                      <a:pt x="454" y="0"/>
                      <a:pt x="3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4416750" y="3067700"/>
                <a:ext cx="13025" cy="23775"/>
              </a:xfrm>
              <a:custGeom>
                <a:rect b="b" l="l" r="r" t="t"/>
                <a:pathLst>
                  <a:path extrusionOk="0" h="951" w="521">
                    <a:moveTo>
                      <a:pt x="391" y="0"/>
                    </a:moveTo>
                    <a:cubicBezTo>
                      <a:pt x="363" y="0"/>
                      <a:pt x="335" y="13"/>
                      <a:pt x="315" y="43"/>
                    </a:cubicBezTo>
                    <a:cubicBezTo>
                      <a:pt x="303" y="63"/>
                      <a:pt x="0" y="515"/>
                      <a:pt x="139" y="890"/>
                    </a:cubicBezTo>
                    <a:cubicBezTo>
                      <a:pt x="152" y="926"/>
                      <a:pt x="187" y="951"/>
                      <a:pt x="226" y="951"/>
                    </a:cubicBezTo>
                    <a:cubicBezTo>
                      <a:pt x="238" y="951"/>
                      <a:pt x="249" y="949"/>
                      <a:pt x="259" y="946"/>
                    </a:cubicBezTo>
                    <a:cubicBezTo>
                      <a:pt x="308" y="928"/>
                      <a:pt x="333" y="874"/>
                      <a:pt x="315" y="825"/>
                    </a:cubicBezTo>
                    <a:cubicBezTo>
                      <a:pt x="210" y="541"/>
                      <a:pt x="469" y="152"/>
                      <a:pt x="472" y="148"/>
                    </a:cubicBezTo>
                    <a:cubicBezTo>
                      <a:pt x="520" y="74"/>
                      <a:pt x="457" y="0"/>
                      <a:pt x="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4963692" y="2874451"/>
                <a:ext cx="23853" cy="36524"/>
              </a:xfrm>
              <a:custGeom>
                <a:rect b="b" l="l" r="r" t="t"/>
                <a:pathLst>
                  <a:path extrusionOk="0" h="963" w="475">
                    <a:moveTo>
                      <a:pt x="222" y="0"/>
                    </a:moveTo>
                    <a:cubicBezTo>
                      <a:pt x="161" y="0"/>
                      <a:pt x="99" y="60"/>
                      <a:pt x="134" y="135"/>
                    </a:cubicBezTo>
                    <a:cubicBezTo>
                      <a:pt x="263" y="409"/>
                      <a:pt x="39" y="818"/>
                      <a:pt x="37" y="823"/>
                    </a:cubicBezTo>
                    <a:cubicBezTo>
                      <a:pt x="1" y="885"/>
                      <a:pt x="47" y="962"/>
                      <a:pt x="119" y="962"/>
                    </a:cubicBezTo>
                    <a:cubicBezTo>
                      <a:pt x="153" y="962"/>
                      <a:pt x="184" y="944"/>
                      <a:pt x="202" y="915"/>
                    </a:cubicBezTo>
                    <a:cubicBezTo>
                      <a:pt x="212" y="895"/>
                      <a:pt x="474" y="417"/>
                      <a:pt x="304" y="55"/>
                    </a:cubicBezTo>
                    <a:cubicBezTo>
                      <a:pt x="286" y="16"/>
                      <a:pt x="254" y="0"/>
                      <a:pt x="2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4942098" y="2832995"/>
                <a:ext cx="23251" cy="36524"/>
              </a:xfrm>
              <a:custGeom>
                <a:rect b="b" l="l" r="r" t="t"/>
                <a:pathLst>
                  <a:path extrusionOk="0" h="963" w="463">
                    <a:moveTo>
                      <a:pt x="211" y="0"/>
                    </a:moveTo>
                    <a:cubicBezTo>
                      <a:pt x="149" y="0"/>
                      <a:pt x="87" y="60"/>
                      <a:pt x="123" y="136"/>
                    </a:cubicBezTo>
                    <a:cubicBezTo>
                      <a:pt x="251" y="409"/>
                      <a:pt x="28" y="819"/>
                      <a:pt x="25" y="824"/>
                    </a:cubicBezTo>
                    <a:cubicBezTo>
                      <a:pt x="0" y="868"/>
                      <a:pt x="17" y="925"/>
                      <a:pt x="61" y="951"/>
                    </a:cubicBezTo>
                    <a:cubicBezTo>
                      <a:pt x="75" y="958"/>
                      <a:pt x="92" y="963"/>
                      <a:pt x="107" y="963"/>
                    </a:cubicBezTo>
                    <a:cubicBezTo>
                      <a:pt x="141" y="963"/>
                      <a:pt x="172" y="945"/>
                      <a:pt x="190" y="915"/>
                    </a:cubicBezTo>
                    <a:cubicBezTo>
                      <a:pt x="200" y="896"/>
                      <a:pt x="462" y="417"/>
                      <a:pt x="293" y="55"/>
                    </a:cubicBezTo>
                    <a:cubicBezTo>
                      <a:pt x="275" y="17"/>
                      <a:pt x="243" y="0"/>
                      <a:pt x="2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4985988" y="2818241"/>
                <a:ext cx="23753" cy="36562"/>
              </a:xfrm>
              <a:custGeom>
                <a:rect b="b" l="l" r="r" t="t"/>
                <a:pathLst>
                  <a:path extrusionOk="0" h="964" w="473">
                    <a:moveTo>
                      <a:pt x="221" y="1"/>
                    </a:moveTo>
                    <a:cubicBezTo>
                      <a:pt x="159" y="1"/>
                      <a:pt x="98" y="61"/>
                      <a:pt x="133" y="135"/>
                    </a:cubicBezTo>
                    <a:cubicBezTo>
                      <a:pt x="261" y="410"/>
                      <a:pt x="37" y="820"/>
                      <a:pt x="35" y="823"/>
                    </a:cubicBezTo>
                    <a:cubicBezTo>
                      <a:pt x="1" y="885"/>
                      <a:pt x="45" y="962"/>
                      <a:pt x="117" y="964"/>
                    </a:cubicBezTo>
                    <a:cubicBezTo>
                      <a:pt x="151" y="964"/>
                      <a:pt x="183" y="946"/>
                      <a:pt x="199" y="916"/>
                    </a:cubicBezTo>
                    <a:cubicBezTo>
                      <a:pt x="210" y="895"/>
                      <a:pt x="473" y="417"/>
                      <a:pt x="304" y="56"/>
                    </a:cubicBezTo>
                    <a:cubicBezTo>
                      <a:pt x="285" y="17"/>
                      <a:pt x="253" y="1"/>
                      <a:pt x="2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4961332" y="2786988"/>
                <a:ext cx="23753" cy="36524"/>
              </a:xfrm>
              <a:custGeom>
                <a:rect b="b" l="l" r="r" t="t"/>
                <a:pathLst>
                  <a:path extrusionOk="0" h="963" w="473">
                    <a:moveTo>
                      <a:pt x="217" y="0"/>
                    </a:moveTo>
                    <a:cubicBezTo>
                      <a:pt x="204" y="0"/>
                      <a:pt x="190" y="3"/>
                      <a:pt x="177" y="9"/>
                    </a:cubicBezTo>
                    <a:cubicBezTo>
                      <a:pt x="130" y="32"/>
                      <a:pt x="110" y="87"/>
                      <a:pt x="133" y="135"/>
                    </a:cubicBezTo>
                    <a:cubicBezTo>
                      <a:pt x="261" y="409"/>
                      <a:pt x="36" y="818"/>
                      <a:pt x="35" y="821"/>
                    </a:cubicBezTo>
                    <a:cubicBezTo>
                      <a:pt x="0" y="885"/>
                      <a:pt x="45" y="961"/>
                      <a:pt x="117" y="962"/>
                    </a:cubicBezTo>
                    <a:cubicBezTo>
                      <a:pt x="151" y="962"/>
                      <a:pt x="182" y="944"/>
                      <a:pt x="199" y="915"/>
                    </a:cubicBezTo>
                    <a:cubicBezTo>
                      <a:pt x="210" y="893"/>
                      <a:pt x="472" y="415"/>
                      <a:pt x="303" y="55"/>
                    </a:cubicBezTo>
                    <a:cubicBezTo>
                      <a:pt x="287" y="20"/>
                      <a:pt x="253" y="0"/>
                      <a:pt x="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4999748" y="2753763"/>
                <a:ext cx="23251" cy="36448"/>
              </a:xfrm>
              <a:custGeom>
                <a:rect b="b" l="l" r="r" t="t"/>
                <a:pathLst>
                  <a:path extrusionOk="0" h="961" w="463">
                    <a:moveTo>
                      <a:pt x="212" y="0"/>
                    </a:moveTo>
                    <a:cubicBezTo>
                      <a:pt x="152" y="0"/>
                      <a:pt x="92" y="59"/>
                      <a:pt x="123" y="133"/>
                    </a:cubicBezTo>
                    <a:cubicBezTo>
                      <a:pt x="251" y="407"/>
                      <a:pt x="28" y="816"/>
                      <a:pt x="25" y="821"/>
                    </a:cubicBezTo>
                    <a:cubicBezTo>
                      <a:pt x="0" y="865"/>
                      <a:pt x="17" y="923"/>
                      <a:pt x="63" y="949"/>
                    </a:cubicBezTo>
                    <a:cubicBezTo>
                      <a:pt x="76" y="955"/>
                      <a:pt x="92" y="960"/>
                      <a:pt x="108" y="960"/>
                    </a:cubicBezTo>
                    <a:cubicBezTo>
                      <a:pt x="141" y="960"/>
                      <a:pt x="172" y="942"/>
                      <a:pt x="190" y="913"/>
                    </a:cubicBezTo>
                    <a:cubicBezTo>
                      <a:pt x="200" y="891"/>
                      <a:pt x="462" y="415"/>
                      <a:pt x="294" y="53"/>
                    </a:cubicBezTo>
                    <a:cubicBezTo>
                      <a:pt x="275" y="16"/>
                      <a:pt x="243" y="0"/>
                      <a:pt x="2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4973434" y="2728693"/>
                <a:ext cx="23703" cy="36524"/>
              </a:xfrm>
              <a:custGeom>
                <a:rect b="b" l="l" r="r" t="t"/>
                <a:pathLst>
                  <a:path extrusionOk="0" h="963" w="472">
                    <a:moveTo>
                      <a:pt x="220" y="0"/>
                    </a:moveTo>
                    <a:cubicBezTo>
                      <a:pt x="159" y="0"/>
                      <a:pt x="97" y="60"/>
                      <a:pt x="133" y="136"/>
                    </a:cubicBezTo>
                    <a:cubicBezTo>
                      <a:pt x="261" y="409"/>
                      <a:pt x="36" y="819"/>
                      <a:pt x="35" y="824"/>
                    </a:cubicBezTo>
                    <a:cubicBezTo>
                      <a:pt x="0" y="886"/>
                      <a:pt x="44" y="963"/>
                      <a:pt x="116" y="963"/>
                    </a:cubicBezTo>
                    <a:cubicBezTo>
                      <a:pt x="151" y="963"/>
                      <a:pt x="182" y="945"/>
                      <a:pt x="198" y="915"/>
                    </a:cubicBezTo>
                    <a:cubicBezTo>
                      <a:pt x="210" y="896"/>
                      <a:pt x="472" y="417"/>
                      <a:pt x="303" y="55"/>
                    </a:cubicBezTo>
                    <a:cubicBezTo>
                      <a:pt x="285" y="17"/>
                      <a:pt x="253"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7" name="Google Shape;2477;p54"/>
          <p:cNvGrpSpPr/>
          <p:nvPr/>
        </p:nvGrpSpPr>
        <p:grpSpPr>
          <a:xfrm>
            <a:off x="4442301" y="2829439"/>
            <a:ext cx="1156252" cy="1561627"/>
            <a:chOff x="2120593" y="1890931"/>
            <a:chExt cx="1502016" cy="2028614"/>
          </a:xfrm>
        </p:grpSpPr>
        <p:sp>
          <p:nvSpPr>
            <p:cNvPr id="2478" name="Google Shape;2478;p54"/>
            <p:cNvSpPr/>
            <p:nvPr/>
          </p:nvSpPr>
          <p:spPr>
            <a:xfrm>
              <a:off x="2126668" y="1890931"/>
              <a:ext cx="1486107" cy="2028573"/>
            </a:xfrm>
            <a:custGeom>
              <a:rect b="b" l="l" r="r" t="t"/>
              <a:pathLst>
                <a:path extrusionOk="0" h="37873" w="27744">
                  <a:moveTo>
                    <a:pt x="13911" y="0"/>
                  </a:moveTo>
                  <a:cubicBezTo>
                    <a:pt x="10757" y="0"/>
                    <a:pt x="8200" y="2559"/>
                    <a:pt x="8200" y="5714"/>
                  </a:cubicBezTo>
                  <a:cubicBezTo>
                    <a:pt x="8200" y="8244"/>
                    <a:pt x="9846" y="10390"/>
                    <a:pt x="12126" y="11140"/>
                  </a:cubicBezTo>
                  <a:cubicBezTo>
                    <a:pt x="11990" y="11666"/>
                    <a:pt x="11707" y="12193"/>
                    <a:pt x="11389" y="12663"/>
                  </a:cubicBezTo>
                  <a:cubicBezTo>
                    <a:pt x="10219" y="12699"/>
                    <a:pt x="9206" y="12753"/>
                    <a:pt x="9114" y="12827"/>
                  </a:cubicBezTo>
                  <a:cubicBezTo>
                    <a:pt x="9102" y="12835"/>
                    <a:pt x="8527" y="13548"/>
                    <a:pt x="8077" y="14195"/>
                  </a:cubicBezTo>
                  <a:lnTo>
                    <a:pt x="590" y="14195"/>
                  </a:lnTo>
                  <a:cubicBezTo>
                    <a:pt x="565" y="14195"/>
                    <a:pt x="541" y="14205"/>
                    <a:pt x="523" y="14223"/>
                  </a:cubicBezTo>
                  <a:cubicBezTo>
                    <a:pt x="0" y="14745"/>
                    <a:pt x="5" y="29880"/>
                    <a:pt x="251" y="30614"/>
                  </a:cubicBezTo>
                  <a:cubicBezTo>
                    <a:pt x="302" y="30766"/>
                    <a:pt x="400" y="31064"/>
                    <a:pt x="9332" y="31133"/>
                  </a:cubicBezTo>
                  <a:lnTo>
                    <a:pt x="8975" y="33044"/>
                  </a:lnTo>
                  <a:cubicBezTo>
                    <a:pt x="7777" y="33595"/>
                    <a:pt x="5422" y="34954"/>
                    <a:pt x="4500" y="37444"/>
                  </a:cubicBezTo>
                  <a:cubicBezTo>
                    <a:pt x="4451" y="37578"/>
                    <a:pt x="4452" y="37680"/>
                    <a:pt x="4506" y="37757"/>
                  </a:cubicBezTo>
                  <a:cubicBezTo>
                    <a:pt x="4559" y="37834"/>
                    <a:pt x="4659" y="37873"/>
                    <a:pt x="4804" y="37873"/>
                  </a:cubicBezTo>
                  <a:cubicBezTo>
                    <a:pt x="5176" y="37873"/>
                    <a:pt x="5884" y="37630"/>
                    <a:pt x="6863" y="37298"/>
                  </a:cubicBezTo>
                  <a:cubicBezTo>
                    <a:pt x="8654" y="36689"/>
                    <a:pt x="11358" y="35768"/>
                    <a:pt x="13887" y="35768"/>
                  </a:cubicBezTo>
                  <a:cubicBezTo>
                    <a:pt x="14209" y="35768"/>
                    <a:pt x="14534" y="35783"/>
                    <a:pt x="14855" y="35816"/>
                  </a:cubicBezTo>
                  <a:cubicBezTo>
                    <a:pt x="17135" y="36050"/>
                    <a:pt x="19099" y="36533"/>
                    <a:pt x="20534" y="36885"/>
                  </a:cubicBezTo>
                  <a:cubicBezTo>
                    <a:pt x="21570" y="37141"/>
                    <a:pt x="22320" y="37324"/>
                    <a:pt x="22787" y="37324"/>
                  </a:cubicBezTo>
                  <a:cubicBezTo>
                    <a:pt x="23133" y="37324"/>
                    <a:pt x="23323" y="37211"/>
                    <a:pt x="23356" y="36988"/>
                  </a:cubicBezTo>
                  <a:cubicBezTo>
                    <a:pt x="23397" y="36708"/>
                    <a:pt x="23074" y="36127"/>
                    <a:pt x="22538" y="35508"/>
                  </a:cubicBezTo>
                  <a:cubicBezTo>
                    <a:pt x="22090" y="34990"/>
                    <a:pt x="20846" y="33732"/>
                    <a:pt x="18755" y="32879"/>
                  </a:cubicBezTo>
                  <a:lnTo>
                    <a:pt x="18324" y="31133"/>
                  </a:lnTo>
                  <a:cubicBezTo>
                    <a:pt x="21703" y="31115"/>
                    <a:pt x="24635" y="31080"/>
                    <a:pt x="26161" y="31064"/>
                  </a:cubicBezTo>
                  <a:cubicBezTo>
                    <a:pt x="26720" y="31057"/>
                    <a:pt x="27072" y="31054"/>
                    <a:pt x="27162" y="31054"/>
                  </a:cubicBezTo>
                  <a:cubicBezTo>
                    <a:pt x="27326" y="31054"/>
                    <a:pt x="27513" y="30907"/>
                    <a:pt x="27634" y="29154"/>
                  </a:cubicBezTo>
                  <a:cubicBezTo>
                    <a:pt x="27706" y="28121"/>
                    <a:pt x="27744" y="26635"/>
                    <a:pt x="27744" y="24856"/>
                  </a:cubicBezTo>
                  <a:cubicBezTo>
                    <a:pt x="27744" y="22614"/>
                    <a:pt x="27683" y="19970"/>
                    <a:pt x="27583" y="17784"/>
                  </a:cubicBezTo>
                  <a:cubicBezTo>
                    <a:pt x="27418" y="14195"/>
                    <a:pt x="27282" y="14195"/>
                    <a:pt x="27162" y="14195"/>
                  </a:cubicBezTo>
                  <a:lnTo>
                    <a:pt x="19926" y="14195"/>
                  </a:lnTo>
                  <a:cubicBezTo>
                    <a:pt x="19693" y="13771"/>
                    <a:pt x="19125" y="12770"/>
                    <a:pt x="18902" y="12706"/>
                  </a:cubicBezTo>
                  <a:cubicBezTo>
                    <a:pt x="18766" y="12667"/>
                    <a:pt x="17546" y="12640"/>
                    <a:pt x="16408" y="12622"/>
                  </a:cubicBezTo>
                  <a:cubicBezTo>
                    <a:pt x="16100" y="12164"/>
                    <a:pt x="15829" y="11651"/>
                    <a:pt x="15698" y="11140"/>
                  </a:cubicBezTo>
                  <a:cubicBezTo>
                    <a:pt x="17978" y="10390"/>
                    <a:pt x="19624" y="8244"/>
                    <a:pt x="19624" y="5714"/>
                  </a:cubicBezTo>
                  <a:cubicBezTo>
                    <a:pt x="19624" y="2557"/>
                    <a:pt x="17066" y="0"/>
                    <a:pt x="1391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479" name="Google Shape;2479;p54"/>
            <p:cNvGrpSpPr/>
            <p:nvPr/>
          </p:nvGrpSpPr>
          <p:grpSpPr>
            <a:xfrm>
              <a:off x="2120593" y="1890931"/>
              <a:ext cx="1502016" cy="2028614"/>
              <a:chOff x="2120593" y="1890931"/>
              <a:chExt cx="1502016" cy="2028614"/>
            </a:xfrm>
          </p:grpSpPr>
          <p:sp>
            <p:nvSpPr>
              <p:cNvPr id="2480" name="Google Shape;2480;p54"/>
              <p:cNvSpPr/>
              <p:nvPr/>
            </p:nvSpPr>
            <p:spPr>
              <a:xfrm>
                <a:off x="2362113" y="3611507"/>
                <a:ext cx="1010129" cy="303003"/>
              </a:xfrm>
              <a:custGeom>
                <a:rect b="b" l="l" r="r" t="t"/>
                <a:pathLst>
                  <a:path extrusionOk="0" h="5657" w="18858">
                    <a:moveTo>
                      <a:pt x="9750" y="0"/>
                    </a:moveTo>
                    <a:cubicBezTo>
                      <a:pt x="8389" y="0"/>
                      <a:pt x="6877" y="210"/>
                      <a:pt x="5217" y="717"/>
                    </a:cubicBezTo>
                    <a:cubicBezTo>
                      <a:pt x="5217" y="717"/>
                      <a:pt x="1332" y="1971"/>
                      <a:pt x="79" y="5355"/>
                    </a:cubicBezTo>
                    <a:cubicBezTo>
                      <a:pt x="0" y="5568"/>
                      <a:pt x="83" y="5656"/>
                      <a:pt x="297" y="5656"/>
                    </a:cubicBezTo>
                    <a:cubicBezTo>
                      <a:pt x="1340" y="5656"/>
                      <a:pt x="5512" y="3552"/>
                      <a:pt x="9379" y="3552"/>
                    </a:cubicBezTo>
                    <a:cubicBezTo>
                      <a:pt x="9708" y="3552"/>
                      <a:pt x="10035" y="3567"/>
                      <a:pt x="10357" y="3600"/>
                    </a:cubicBezTo>
                    <a:cubicBezTo>
                      <a:pt x="14239" y="3998"/>
                      <a:pt x="17173" y="5108"/>
                      <a:pt x="18279" y="5108"/>
                    </a:cubicBezTo>
                    <a:cubicBezTo>
                      <a:pt x="18565" y="5108"/>
                      <a:pt x="18729" y="5034"/>
                      <a:pt x="18755" y="4853"/>
                    </a:cubicBezTo>
                    <a:cubicBezTo>
                      <a:pt x="18858" y="4138"/>
                      <a:pt x="15788" y="0"/>
                      <a:pt x="9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2358953" y="3606472"/>
                <a:ext cx="1014896" cy="313073"/>
              </a:xfrm>
              <a:custGeom>
                <a:rect b="b" l="l" r="r" t="t"/>
                <a:pathLst>
                  <a:path extrusionOk="0" h="5845" w="18947">
                    <a:moveTo>
                      <a:pt x="9810" y="187"/>
                    </a:moveTo>
                    <a:cubicBezTo>
                      <a:pt x="14613" y="187"/>
                      <a:pt x="17251" y="2802"/>
                      <a:pt x="17946" y="3603"/>
                    </a:cubicBezTo>
                    <a:cubicBezTo>
                      <a:pt x="18549" y="4297"/>
                      <a:pt x="18740" y="4788"/>
                      <a:pt x="18719" y="4934"/>
                    </a:cubicBezTo>
                    <a:cubicBezTo>
                      <a:pt x="18712" y="4985"/>
                      <a:pt x="18694" y="5108"/>
                      <a:pt x="18337" y="5108"/>
                    </a:cubicBezTo>
                    <a:cubicBezTo>
                      <a:pt x="17893" y="5108"/>
                      <a:pt x="17115" y="4918"/>
                      <a:pt x="16128" y="4675"/>
                    </a:cubicBezTo>
                    <a:cubicBezTo>
                      <a:pt x="14688" y="4320"/>
                      <a:pt x="12718" y="3837"/>
                      <a:pt x="10424" y="3601"/>
                    </a:cubicBezTo>
                    <a:cubicBezTo>
                      <a:pt x="10097" y="3568"/>
                      <a:pt x="9766" y="3552"/>
                      <a:pt x="9437" y="3552"/>
                    </a:cubicBezTo>
                    <a:cubicBezTo>
                      <a:pt x="6877" y="3552"/>
                      <a:pt x="4154" y="4479"/>
                      <a:pt x="2353" y="5091"/>
                    </a:cubicBezTo>
                    <a:cubicBezTo>
                      <a:pt x="1426" y="5408"/>
                      <a:pt x="695" y="5657"/>
                      <a:pt x="354" y="5657"/>
                    </a:cubicBezTo>
                    <a:cubicBezTo>
                      <a:pt x="243" y="5657"/>
                      <a:pt x="215" y="5629"/>
                      <a:pt x="210" y="5620"/>
                    </a:cubicBezTo>
                    <a:cubicBezTo>
                      <a:pt x="205" y="5614"/>
                      <a:pt x="191" y="5580"/>
                      <a:pt x="227" y="5481"/>
                    </a:cubicBezTo>
                    <a:cubicBezTo>
                      <a:pt x="1449" y="2181"/>
                      <a:pt x="5267" y="913"/>
                      <a:pt x="5304" y="902"/>
                    </a:cubicBezTo>
                    <a:cubicBezTo>
                      <a:pt x="6854" y="428"/>
                      <a:pt x="8369" y="187"/>
                      <a:pt x="9810" y="187"/>
                    </a:cubicBezTo>
                    <a:close/>
                    <a:moveTo>
                      <a:pt x="9810" y="1"/>
                    </a:moveTo>
                    <a:cubicBezTo>
                      <a:pt x="8351" y="1"/>
                      <a:pt x="6816" y="243"/>
                      <a:pt x="5249" y="721"/>
                    </a:cubicBezTo>
                    <a:cubicBezTo>
                      <a:pt x="5209" y="735"/>
                      <a:pt x="1304" y="2028"/>
                      <a:pt x="50" y="5416"/>
                    </a:cubicBezTo>
                    <a:cubicBezTo>
                      <a:pt x="1" y="5550"/>
                      <a:pt x="2" y="5652"/>
                      <a:pt x="56" y="5729"/>
                    </a:cubicBezTo>
                    <a:cubicBezTo>
                      <a:pt x="110" y="5807"/>
                      <a:pt x="209" y="5845"/>
                      <a:pt x="354" y="5845"/>
                    </a:cubicBezTo>
                    <a:cubicBezTo>
                      <a:pt x="726" y="5845"/>
                      <a:pt x="1434" y="5604"/>
                      <a:pt x="2415" y="5270"/>
                    </a:cubicBezTo>
                    <a:cubicBezTo>
                      <a:pt x="4204" y="4662"/>
                      <a:pt x="6908" y="3740"/>
                      <a:pt x="9437" y="3740"/>
                    </a:cubicBezTo>
                    <a:cubicBezTo>
                      <a:pt x="9761" y="3740"/>
                      <a:pt x="10084" y="3755"/>
                      <a:pt x="10406" y="3788"/>
                    </a:cubicBezTo>
                    <a:cubicBezTo>
                      <a:pt x="12685" y="4022"/>
                      <a:pt x="14650" y="4505"/>
                      <a:pt x="16084" y="4857"/>
                    </a:cubicBezTo>
                    <a:cubicBezTo>
                      <a:pt x="17122" y="5113"/>
                      <a:pt x="17872" y="5296"/>
                      <a:pt x="18337" y="5296"/>
                    </a:cubicBezTo>
                    <a:cubicBezTo>
                      <a:pt x="18683" y="5296"/>
                      <a:pt x="18875" y="5183"/>
                      <a:pt x="18906" y="4960"/>
                    </a:cubicBezTo>
                    <a:cubicBezTo>
                      <a:pt x="18947" y="4680"/>
                      <a:pt x="18626" y="4099"/>
                      <a:pt x="18088" y="3480"/>
                    </a:cubicBezTo>
                    <a:cubicBezTo>
                      <a:pt x="17381" y="2664"/>
                      <a:pt x="14691" y="1"/>
                      <a:pt x="9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2597260" y="3300837"/>
                <a:ext cx="537096" cy="409592"/>
              </a:xfrm>
              <a:custGeom>
                <a:rect b="b" l="l" r="r" t="t"/>
                <a:pathLst>
                  <a:path extrusionOk="0" h="7647" w="10027">
                    <a:moveTo>
                      <a:pt x="8147" y="0"/>
                    </a:moveTo>
                    <a:lnTo>
                      <a:pt x="1378" y="251"/>
                    </a:lnTo>
                    <a:lnTo>
                      <a:pt x="0" y="7646"/>
                    </a:lnTo>
                    <a:lnTo>
                      <a:pt x="10026" y="7646"/>
                    </a:lnTo>
                    <a:lnTo>
                      <a:pt x="81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2591636" y="3295802"/>
                <a:ext cx="548398" cy="419609"/>
              </a:xfrm>
              <a:custGeom>
                <a:rect b="b" l="l" r="r" t="t"/>
                <a:pathLst>
                  <a:path extrusionOk="0" h="7834" w="10238">
                    <a:moveTo>
                      <a:pt x="8179" y="191"/>
                    </a:moveTo>
                    <a:lnTo>
                      <a:pt x="10011" y="7645"/>
                    </a:lnTo>
                    <a:lnTo>
                      <a:pt x="218" y="7645"/>
                    </a:lnTo>
                    <a:lnTo>
                      <a:pt x="1561" y="436"/>
                    </a:lnTo>
                    <a:lnTo>
                      <a:pt x="8179" y="191"/>
                    </a:lnTo>
                    <a:close/>
                    <a:moveTo>
                      <a:pt x="8255" y="1"/>
                    </a:moveTo>
                    <a:cubicBezTo>
                      <a:pt x="8253" y="1"/>
                      <a:pt x="8251" y="1"/>
                      <a:pt x="8249" y="1"/>
                    </a:cubicBezTo>
                    <a:lnTo>
                      <a:pt x="1479" y="251"/>
                    </a:lnTo>
                    <a:cubicBezTo>
                      <a:pt x="1437" y="253"/>
                      <a:pt x="1399" y="284"/>
                      <a:pt x="1391" y="327"/>
                    </a:cubicBezTo>
                    <a:lnTo>
                      <a:pt x="12" y="7722"/>
                    </a:lnTo>
                    <a:cubicBezTo>
                      <a:pt x="0" y="7779"/>
                      <a:pt x="46" y="7833"/>
                      <a:pt x="105" y="7833"/>
                    </a:cubicBezTo>
                    <a:lnTo>
                      <a:pt x="10133" y="7833"/>
                    </a:lnTo>
                    <a:cubicBezTo>
                      <a:pt x="10193" y="7833"/>
                      <a:pt x="10238" y="7776"/>
                      <a:pt x="10223" y="7717"/>
                    </a:cubicBezTo>
                    <a:lnTo>
                      <a:pt x="8344" y="71"/>
                    </a:lnTo>
                    <a:cubicBezTo>
                      <a:pt x="8333" y="31"/>
                      <a:pt x="8297" y="1"/>
                      <a:pt x="82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2658484" y="2379861"/>
                <a:ext cx="414593" cy="281310"/>
              </a:xfrm>
              <a:custGeom>
                <a:rect b="b" l="l" r="r" t="t"/>
                <a:pathLst>
                  <a:path extrusionOk="0" h="5252" w="7740">
                    <a:moveTo>
                      <a:pt x="4629" y="1"/>
                    </a:moveTo>
                    <a:lnTo>
                      <a:pt x="3869" y="294"/>
                    </a:lnTo>
                    <a:lnTo>
                      <a:pt x="3109" y="2"/>
                    </a:lnTo>
                    <a:lnTo>
                      <a:pt x="3109" y="587"/>
                    </a:lnTo>
                    <a:lnTo>
                      <a:pt x="2212" y="934"/>
                    </a:lnTo>
                    <a:cubicBezTo>
                      <a:pt x="2661" y="2834"/>
                      <a:pt x="1" y="5252"/>
                      <a:pt x="1" y="5252"/>
                    </a:cubicBezTo>
                    <a:lnTo>
                      <a:pt x="7740" y="5252"/>
                    </a:lnTo>
                    <a:cubicBezTo>
                      <a:pt x="7740" y="5252"/>
                      <a:pt x="5080" y="2834"/>
                      <a:pt x="5529" y="934"/>
                    </a:cubicBezTo>
                    <a:lnTo>
                      <a:pt x="4629" y="587"/>
                    </a:lnTo>
                    <a:lnTo>
                      <a:pt x="462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2651735" y="2374879"/>
                <a:ext cx="428091" cy="291326"/>
              </a:xfrm>
              <a:custGeom>
                <a:rect b="b" l="l" r="r" t="t"/>
                <a:pathLst>
                  <a:path extrusionOk="0" h="5439" w="7992">
                    <a:moveTo>
                      <a:pt x="4660" y="231"/>
                    </a:moveTo>
                    <a:lnTo>
                      <a:pt x="4660" y="680"/>
                    </a:lnTo>
                    <a:cubicBezTo>
                      <a:pt x="4660" y="719"/>
                      <a:pt x="4685" y="755"/>
                      <a:pt x="4723" y="768"/>
                    </a:cubicBezTo>
                    <a:lnTo>
                      <a:pt x="5545" y="1086"/>
                    </a:lnTo>
                    <a:cubicBezTo>
                      <a:pt x="5229" y="2736"/>
                      <a:pt x="7047" y="4677"/>
                      <a:pt x="7630" y="5250"/>
                    </a:cubicBezTo>
                    <a:lnTo>
                      <a:pt x="362" y="5250"/>
                    </a:lnTo>
                    <a:cubicBezTo>
                      <a:pt x="945" y="4678"/>
                      <a:pt x="2764" y="2736"/>
                      <a:pt x="2446" y="1086"/>
                    </a:cubicBezTo>
                    <a:lnTo>
                      <a:pt x="3270" y="768"/>
                    </a:lnTo>
                    <a:cubicBezTo>
                      <a:pt x="3306" y="754"/>
                      <a:pt x="3329" y="719"/>
                      <a:pt x="3329" y="680"/>
                    </a:cubicBezTo>
                    <a:lnTo>
                      <a:pt x="3329" y="231"/>
                    </a:lnTo>
                    <a:lnTo>
                      <a:pt x="3961" y="475"/>
                    </a:lnTo>
                    <a:cubicBezTo>
                      <a:pt x="3972" y="479"/>
                      <a:pt x="3983" y="481"/>
                      <a:pt x="3995" y="481"/>
                    </a:cubicBezTo>
                    <a:cubicBezTo>
                      <a:pt x="4006" y="481"/>
                      <a:pt x="4017" y="479"/>
                      <a:pt x="4028" y="475"/>
                    </a:cubicBezTo>
                    <a:lnTo>
                      <a:pt x="4660" y="231"/>
                    </a:lnTo>
                    <a:close/>
                    <a:moveTo>
                      <a:pt x="3236" y="0"/>
                    </a:moveTo>
                    <a:cubicBezTo>
                      <a:pt x="3186" y="0"/>
                      <a:pt x="3142" y="40"/>
                      <a:pt x="3142" y="94"/>
                    </a:cubicBezTo>
                    <a:lnTo>
                      <a:pt x="3142" y="616"/>
                    </a:lnTo>
                    <a:lnTo>
                      <a:pt x="2305" y="939"/>
                    </a:lnTo>
                    <a:cubicBezTo>
                      <a:pt x="2261" y="955"/>
                      <a:pt x="2236" y="1003"/>
                      <a:pt x="2246" y="1049"/>
                    </a:cubicBezTo>
                    <a:cubicBezTo>
                      <a:pt x="2678" y="2872"/>
                      <a:pt x="90" y="5252"/>
                      <a:pt x="64" y="5274"/>
                    </a:cubicBezTo>
                    <a:cubicBezTo>
                      <a:pt x="0" y="5332"/>
                      <a:pt x="41" y="5438"/>
                      <a:pt x="128" y="5438"/>
                    </a:cubicBezTo>
                    <a:lnTo>
                      <a:pt x="7864" y="5438"/>
                    </a:lnTo>
                    <a:cubicBezTo>
                      <a:pt x="7951" y="5438"/>
                      <a:pt x="7992" y="5332"/>
                      <a:pt x="7928" y="5274"/>
                    </a:cubicBezTo>
                    <a:cubicBezTo>
                      <a:pt x="7902" y="5252"/>
                      <a:pt x="5314" y="2873"/>
                      <a:pt x="5746" y="1049"/>
                    </a:cubicBezTo>
                    <a:cubicBezTo>
                      <a:pt x="5756" y="1003"/>
                      <a:pt x="5732" y="955"/>
                      <a:pt x="5687" y="939"/>
                    </a:cubicBezTo>
                    <a:lnTo>
                      <a:pt x="4850" y="616"/>
                    </a:lnTo>
                    <a:lnTo>
                      <a:pt x="4850" y="94"/>
                    </a:lnTo>
                    <a:cubicBezTo>
                      <a:pt x="4850" y="63"/>
                      <a:pt x="4834" y="35"/>
                      <a:pt x="4809" y="17"/>
                    </a:cubicBezTo>
                    <a:cubicBezTo>
                      <a:pt x="4793" y="6"/>
                      <a:pt x="4775" y="0"/>
                      <a:pt x="4757" y="0"/>
                    </a:cubicBezTo>
                    <a:cubicBezTo>
                      <a:pt x="4745" y="0"/>
                      <a:pt x="4733" y="2"/>
                      <a:pt x="4723" y="7"/>
                    </a:cubicBezTo>
                    <a:lnTo>
                      <a:pt x="3995" y="287"/>
                    </a:lnTo>
                    <a:lnTo>
                      <a:pt x="3270" y="7"/>
                    </a:lnTo>
                    <a:cubicBezTo>
                      <a:pt x="3258" y="2"/>
                      <a:pt x="3247" y="0"/>
                      <a:pt x="3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2519324" y="2570762"/>
                <a:ext cx="684561" cy="133638"/>
              </a:xfrm>
              <a:custGeom>
                <a:rect b="b" l="l" r="r" t="t"/>
                <a:pathLst>
                  <a:path extrusionOk="0" h="2495" w="12780">
                    <a:moveTo>
                      <a:pt x="6978" y="1"/>
                    </a:moveTo>
                    <a:cubicBezTo>
                      <a:pt x="6978" y="1"/>
                      <a:pt x="1901" y="70"/>
                      <a:pt x="1729" y="209"/>
                    </a:cubicBezTo>
                    <a:cubicBezTo>
                      <a:pt x="1555" y="346"/>
                      <a:pt x="1" y="2453"/>
                      <a:pt x="209" y="2489"/>
                    </a:cubicBezTo>
                    <a:cubicBezTo>
                      <a:pt x="231" y="2492"/>
                      <a:pt x="388" y="2494"/>
                      <a:pt x="652" y="2494"/>
                    </a:cubicBezTo>
                    <a:cubicBezTo>
                      <a:pt x="2880" y="2494"/>
                      <a:pt x="12715" y="2373"/>
                      <a:pt x="12746" y="2281"/>
                    </a:cubicBezTo>
                    <a:cubicBezTo>
                      <a:pt x="12780" y="2178"/>
                      <a:pt x="11676" y="174"/>
                      <a:pt x="11434" y="106"/>
                    </a:cubicBezTo>
                    <a:cubicBezTo>
                      <a:pt x="11191" y="35"/>
                      <a:pt x="6978" y="1"/>
                      <a:pt x="6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2520288" y="2565781"/>
                <a:ext cx="688203" cy="143601"/>
              </a:xfrm>
              <a:custGeom>
                <a:rect b="b" l="l" r="r" t="t"/>
                <a:pathLst>
                  <a:path extrusionOk="0" h="2681" w="12848">
                    <a:moveTo>
                      <a:pt x="6959" y="189"/>
                    </a:moveTo>
                    <a:cubicBezTo>
                      <a:pt x="8643" y="202"/>
                      <a:pt x="11214" y="240"/>
                      <a:pt x="11386" y="287"/>
                    </a:cubicBezTo>
                    <a:cubicBezTo>
                      <a:pt x="11565" y="369"/>
                      <a:pt x="12451" y="1891"/>
                      <a:pt x="12611" y="2298"/>
                    </a:cubicBezTo>
                    <a:cubicBezTo>
                      <a:pt x="11614" y="2382"/>
                      <a:pt x="2834" y="2492"/>
                      <a:pt x="640" y="2492"/>
                    </a:cubicBezTo>
                    <a:cubicBezTo>
                      <a:pt x="451" y="2492"/>
                      <a:pt x="343" y="2492"/>
                      <a:pt x="282" y="2490"/>
                    </a:cubicBezTo>
                    <a:cubicBezTo>
                      <a:pt x="440" y="2095"/>
                      <a:pt x="1617" y="495"/>
                      <a:pt x="1758" y="382"/>
                    </a:cubicBezTo>
                    <a:cubicBezTo>
                      <a:pt x="1974" y="289"/>
                      <a:pt x="5065" y="213"/>
                      <a:pt x="6959" y="189"/>
                    </a:cubicBezTo>
                    <a:close/>
                    <a:moveTo>
                      <a:pt x="6959" y="0"/>
                    </a:moveTo>
                    <a:cubicBezTo>
                      <a:pt x="5422" y="22"/>
                      <a:pt x="1830" y="84"/>
                      <a:pt x="1652" y="228"/>
                    </a:cubicBezTo>
                    <a:cubicBezTo>
                      <a:pt x="1634" y="243"/>
                      <a:pt x="1" y="2276"/>
                      <a:pt x="83" y="2588"/>
                    </a:cubicBezTo>
                    <a:cubicBezTo>
                      <a:pt x="92" y="2633"/>
                      <a:pt x="130" y="2667"/>
                      <a:pt x="174" y="2674"/>
                    </a:cubicBezTo>
                    <a:cubicBezTo>
                      <a:pt x="191" y="2677"/>
                      <a:pt x="215" y="2680"/>
                      <a:pt x="641" y="2680"/>
                    </a:cubicBezTo>
                    <a:cubicBezTo>
                      <a:pt x="1830" y="2680"/>
                      <a:pt x="4915" y="2649"/>
                      <a:pt x="7516" y="2608"/>
                    </a:cubicBezTo>
                    <a:cubicBezTo>
                      <a:pt x="12777" y="2529"/>
                      <a:pt x="12790" y="2492"/>
                      <a:pt x="12818" y="2403"/>
                    </a:cubicBezTo>
                    <a:cubicBezTo>
                      <a:pt x="12832" y="2362"/>
                      <a:pt x="12847" y="2317"/>
                      <a:pt x="12567" y="1784"/>
                    </a:cubicBezTo>
                    <a:cubicBezTo>
                      <a:pt x="12559" y="1768"/>
                      <a:pt x="11723" y="187"/>
                      <a:pt x="11443" y="107"/>
                    </a:cubicBezTo>
                    <a:cubicBezTo>
                      <a:pt x="11194" y="36"/>
                      <a:pt x="7393" y="4"/>
                      <a:pt x="69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2559765" y="1890931"/>
                <a:ext cx="612034" cy="612005"/>
              </a:xfrm>
              <a:custGeom>
                <a:rect b="b" l="l" r="r" t="t"/>
                <a:pathLst>
                  <a:path extrusionOk="0" h="11426" w="11426">
                    <a:moveTo>
                      <a:pt x="5712" y="0"/>
                    </a:moveTo>
                    <a:cubicBezTo>
                      <a:pt x="2558" y="0"/>
                      <a:pt x="1" y="2559"/>
                      <a:pt x="1" y="5714"/>
                    </a:cubicBezTo>
                    <a:cubicBezTo>
                      <a:pt x="1" y="8868"/>
                      <a:pt x="2558" y="11425"/>
                      <a:pt x="5712" y="11425"/>
                    </a:cubicBezTo>
                    <a:cubicBezTo>
                      <a:pt x="8869" y="11425"/>
                      <a:pt x="11425" y="8868"/>
                      <a:pt x="11425" y="5714"/>
                    </a:cubicBezTo>
                    <a:cubicBezTo>
                      <a:pt x="11425" y="2559"/>
                      <a:pt x="8869" y="0"/>
                      <a:pt x="57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2639951" y="1971223"/>
                <a:ext cx="451553" cy="451425"/>
              </a:xfrm>
              <a:custGeom>
                <a:rect b="b" l="l" r="r" t="t"/>
                <a:pathLst>
                  <a:path extrusionOk="0" h="8428" w="8430">
                    <a:moveTo>
                      <a:pt x="4215" y="188"/>
                    </a:moveTo>
                    <a:cubicBezTo>
                      <a:pt x="6436" y="188"/>
                      <a:pt x="8241" y="1995"/>
                      <a:pt x="8241" y="4215"/>
                    </a:cubicBezTo>
                    <a:cubicBezTo>
                      <a:pt x="8241" y="6434"/>
                      <a:pt x="6435" y="8241"/>
                      <a:pt x="4215" y="8241"/>
                    </a:cubicBezTo>
                    <a:cubicBezTo>
                      <a:pt x="1996" y="8241"/>
                      <a:pt x="189" y="6434"/>
                      <a:pt x="189" y="4215"/>
                    </a:cubicBezTo>
                    <a:cubicBezTo>
                      <a:pt x="189" y="1993"/>
                      <a:pt x="1996" y="188"/>
                      <a:pt x="4215" y="188"/>
                    </a:cubicBezTo>
                    <a:close/>
                    <a:moveTo>
                      <a:pt x="4215" y="0"/>
                    </a:moveTo>
                    <a:cubicBezTo>
                      <a:pt x="1893" y="0"/>
                      <a:pt x="1" y="1890"/>
                      <a:pt x="1" y="4215"/>
                    </a:cubicBezTo>
                    <a:cubicBezTo>
                      <a:pt x="1" y="6537"/>
                      <a:pt x="1893" y="8427"/>
                      <a:pt x="4215" y="8427"/>
                    </a:cubicBezTo>
                    <a:cubicBezTo>
                      <a:pt x="6540" y="8427"/>
                      <a:pt x="8430" y="6537"/>
                      <a:pt x="8430" y="4215"/>
                    </a:cubicBezTo>
                    <a:cubicBezTo>
                      <a:pt x="8430" y="1890"/>
                      <a:pt x="6540" y="0"/>
                      <a:pt x="4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2707549" y="2038767"/>
                <a:ext cx="316516" cy="316394"/>
              </a:xfrm>
              <a:custGeom>
                <a:rect b="b" l="l" r="r" t="t"/>
                <a:pathLst>
                  <a:path extrusionOk="0" h="5907" w="5909">
                    <a:moveTo>
                      <a:pt x="2953" y="0"/>
                    </a:moveTo>
                    <a:cubicBezTo>
                      <a:pt x="1324" y="0"/>
                      <a:pt x="0" y="1322"/>
                      <a:pt x="0" y="2954"/>
                    </a:cubicBezTo>
                    <a:cubicBezTo>
                      <a:pt x="0" y="4585"/>
                      <a:pt x="1324" y="5907"/>
                      <a:pt x="2953" y="5907"/>
                    </a:cubicBezTo>
                    <a:cubicBezTo>
                      <a:pt x="4585" y="5907"/>
                      <a:pt x="5908" y="4585"/>
                      <a:pt x="5908" y="2954"/>
                    </a:cubicBezTo>
                    <a:cubicBezTo>
                      <a:pt x="5908" y="1322"/>
                      <a:pt x="4585" y="0"/>
                      <a:pt x="29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2702514" y="2033678"/>
                <a:ext cx="326532" cy="326517"/>
              </a:xfrm>
              <a:custGeom>
                <a:rect b="b" l="l" r="r" t="t"/>
                <a:pathLst>
                  <a:path extrusionOk="0" h="6096" w="6096">
                    <a:moveTo>
                      <a:pt x="3047" y="189"/>
                    </a:moveTo>
                    <a:cubicBezTo>
                      <a:pt x="4625" y="189"/>
                      <a:pt x="5907" y="1471"/>
                      <a:pt x="5907" y="3049"/>
                    </a:cubicBezTo>
                    <a:cubicBezTo>
                      <a:pt x="5907" y="4624"/>
                      <a:pt x="4625" y="5908"/>
                      <a:pt x="3047" y="5908"/>
                    </a:cubicBezTo>
                    <a:cubicBezTo>
                      <a:pt x="1472" y="5908"/>
                      <a:pt x="187" y="4624"/>
                      <a:pt x="187" y="3049"/>
                    </a:cubicBezTo>
                    <a:cubicBezTo>
                      <a:pt x="187" y="1471"/>
                      <a:pt x="1472" y="189"/>
                      <a:pt x="3047" y="189"/>
                    </a:cubicBezTo>
                    <a:close/>
                    <a:moveTo>
                      <a:pt x="3047" y="0"/>
                    </a:moveTo>
                    <a:cubicBezTo>
                      <a:pt x="1368" y="0"/>
                      <a:pt x="1" y="1368"/>
                      <a:pt x="1" y="3049"/>
                    </a:cubicBezTo>
                    <a:cubicBezTo>
                      <a:pt x="1" y="4729"/>
                      <a:pt x="1367" y="6095"/>
                      <a:pt x="3047" y="6095"/>
                    </a:cubicBezTo>
                    <a:cubicBezTo>
                      <a:pt x="4728" y="6095"/>
                      <a:pt x="6096" y="4729"/>
                      <a:pt x="6096" y="3049"/>
                    </a:cubicBezTo>
                    <a:cubicBezTo>
                      <a:pt x="6096" y="1368"/>
                      <a:pt x="4726" y="0"/>
                      <a:pt x="30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2742633" y="2073744"/>
                <a:ext cx="246292" cy="246441"/>
              </a:xfrm>
              <a:custGeom>
                <a:rect b="b" l="l" r="r" t="t"/>
                <a:pathLst>
                  <a:path extrusionOk="0" h="4601" w="4598">
                    <a:moveTo>
                      <a:pt x="2298" y="1"/>
                    </a:moveTo>
                    <a:cubicBezTo>
                      <a:pt x="1029" y="1"/>
                      <a:pt x="0" y="1030"/>
                      <a:pt x="0" y="2301"/>
                    </a:cubicBezTo>
                    <a:cubicBezTo>
                      <a:pt x="0" y="3570"/>
                      <a:pt x="1029" y="4600"/>
                      <a:pt x="2298" y="4600"/>
                    </a:cubicBezTo>
                    <a:cubicBezTo>
                      <a:pt x="3569" y="4600"/>
                      <a:pt x="4598" y="3570"/>
                      <a:pt x="4598" y="2301"/>
                    </a:cubicBezTo>
                    <a:cubicBezTo>
                      <a:pt x="4598" y="1030"/>
                      <a:pt x="3569" y="1"/>
                      <a:pt x="2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2846923" y="2103954"/>
                <a:ext cx="103166" cy="80772"/>
              </a:xfrm>
              <a:custGeom>
                <a:rect b="b" l="l" r="r" t="t"/>
                <a:pathLst>
                  <a:path extrusionOk="0" h="1508" w="1926">
                    <a:moveTo>
                      <a:pt x="343" y="1"/>
                    </a:moveTo>
                    <a:cubicBezTo>
                      <a:pt x="207" y="1"/>
                      <a:pt x="119" y="18"/>
                      <a:pt x="115" y="18"/>
                    </a:cubicBezTo>
                    <a:cubicBezTo>
                      <a:pt x="1" y="41"/>
                      <a:pt x="27" y="204"/>
                      <a:pt x="132" y="204"/>
                    </a:cubicBezTo>
                    <a:cubicBezTo>
                      <a:pt x="139" y="204"/>
                      <a:pt x="147" y="204"/>
                      <a:pt x="155" y="202"/>
                    </a:cubicBezTo>
                    <a:cubicBezTo>
                      <a:pt x="167" y="200"/>
                      <a:pt x="246" y="185"/>
                      <a:pt x="363" y="185"/>
                    </a:cubicBezTo>
                    <a:cubicBezTo>
                      <a:pt x="727" y="185"/>
                      <a:pt x="1461" y="327"/>
                      <a:pt x="1730" y="1435"/>
                    </a:cubicBezTo>
                    <a:cubicBezTo>
                      <a:pt x="1740" y="1478"/>
                      <a:pt x="1778" y="1507"/>
                      <a:pt x="1822" y="1507"/>
                    </a:cubicBezTo>
                    <a:cubicBezTo>
                      <a:pt x="1829" y="1507"/>
                      <a:pt x="1837" y="1506"/>
                      <a:pt x="1843" y="1504"/>
                    </a:cubicBezTo>
                    <a:cubicBezTo>
                      <a:pt x="1894" y="1491"/>
                      <a:pt x="1925" y="1440"/>
                      <a:pt x="1912" y="1389"/>
                    </a:cubicBezTo>
                    <a:cubicBezTo>
                      <a:pt x="1612" y="156"/>
                      <a:pt x="755" y="1"/>
                      <a:pt x="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2937232" y="2221259"/>
                <a:ext cx="25390" cy="50938"/>
              </a:xfrm>
              <a:custGeom>
                <a:rect b="b" l="l" r="r" t="t"/>
                <a:pathLst>
                  <a:path extrusionOk="0" h="951" w="474">
                    <a:moveTo>
                      <a:pt x="166" y="1"/>
                    </a:moveTo>
                    <a:cubicBezTo>
                      <a:pt x="108" y="1"/>
                      <a:pt x="48" y="53"/>
                      <a:pt x="74" y="126"/>
                    </a:cubicBezTo>
                    <a:cubicBezTo>
                      <a:pt x="135" y="297"/>
                      <a:pt x="213" y="680"/>
                      <a:pt x="74" y="780"/>
                    </a:cubicBezTo>
                    <a:cubicBezTo>
                      <a:pt x="0" y="832"/>
                      <a:pt x="38" y="950"/>
                      <a:pt x="130" y="950"/>
                    </a:cubicBezTo>
                    <a:cubicBezTo>
                      <a:pt x="148" y="950"/>
                      <a:pt x="167" y="944"/>
                      <a:pt x="184" y="932"/>
                    </a:cubicBezTo>
                    <a:cubicBezTo>
                      <a:pt x="474" y="724"/>
                      <a:pt x="275" y="131"/>
                      <a:pt x="252" y="64"/>
                    </a:cubicBezTo>
                    <a:cubicBezTo>
                      <a:pt x="236" y="20"/>
                      <a:pt x="201"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2125306" y="2656304"/>
                <a:ext cx="1497302" cy="897975"/>
              </a:xfrm>
              <a:custGeom>
                <a:rect b="b" l="l" r="r" t="t"/>
                <a:pathLst>
                  <a:path extrusionOk="0" h="16765" w="27953">
                    <a:moveTo>
                      <a:pt x="502" y="1"/>
                    </a:moveTo>
                    <a:cubicBezTo>
                      <a:pt x="1" y="502"/>
                      <a:pt x="1" y="15543"/>
                      <a:pt x="251" y="16295"/>
                    </a:cubicBezTo>
                    <a:cubicBezTo>
                      <a:pt x="377" y="16671"/>
                      <a:pt x="6849" y="16765"/>
                      <a:pt x="13406" y="16765"/>
                    </a:cubicBezTo>
                    <a:cubicBezTo>
                      <a:pt x="19978" y="16765"/>
                      <a:pt x="26635" y="16670"/>
                      <a:pt x="27074" y="16670"/>
                    </a:cubicBezTo>
                    <a:cubicBezTo>
                      <a:pt x="27952" y="16670"/>
                      <a:pt x="27449" y="1"/>
                      <a:pt x="27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2120593" y="2651215"/>
                <a:ext cx="1492321" cy="908099"/>
              </a:xfrm>
              <a:custGeom>
                <a:rect b="b" l="l" r="r" t="t"/>
                <a:pathLst>
                  <a:path extrusionOk="0" h="16954" w="27860">
                    <a:moveTo>
                      <a:pt x="27116" y="189"/>
                    </a:moveTo>
                    <a:cubicBezTo>
                      <a:pt x="27424" y="1020"/>
                      <a:pt x="27860" y="14094"/>
                      <a:pt x="27264" y="16411"/>
                    </a:cubicBezTo>
                    <a:cubicBezTo>
                      <a:pt x="27205" y="16637"/>
                      <a:pt x="27156" y="16670"/>
                      <a:pt x="27161" y="16670"/>
                    </a:cubicBezTo>
                    <a:cubicBezTo>
                      <a:pt x="27071" y="16670"/>
                      <a:pt x="26718" y="16675"/>
                      <a:pt x="26158" y="16682"/>
                    </a:cubicBezTo>
                    <a:cubicBezTo>
                      <a:pt x="23937" y="16706"/>
                      <a:pt x="18730" y="16765"/>
                      <a:pt x="13515" y="16765"/>
                    </a:cubicBezTo>
                    <a:cubicBezTo>
                      <a:pt x="2508" y="16765"/>
                      <a:pt x="585" y="16501"/>
                      <a:pt x="428" y="16359"/>
                    </a:cubicBezTo>
                    <a:cubicBezTo>
                      <a:pt x="313" y="16015"/>
                      <a:pt x="244" y="12274"/>
                      <a:pt x="275" y="8187"/>
                    </a:cubicBezTo>
                    <a:cubicBezTo>
                      <a:pt x="316" y="3087"/>
                      <a:pt x="485" y="528"/>
                      <a:pt x="641" y="189"/>
                    </a:cubicBezTo>
                    <a:close/>
                    <a:moveTo>
                      <a:pt x="590" y="1"/>
                    </a:moveTo>
                    <a:cubicBezTo>
                      <a:pt x="565" y="1"/>
                      <a:pt x="541" y="11"/>
                      <a:pt x="523" y="29"/>
                    </a:cubicBezTo>
                    <a:cubicBezTo>
                      <a:pt x="0" y="551"/>
                      <a:pt x="5" y="15687"/>
                      <a:pt x="251" y="16420"/>
                    </a:cubicBezTo>
                    <a:cubicBezTo>
                      <a:pt x="308" y="16593"/>
                      <a:pt x="428" y="16953"/>
                      <a:pt x="13515" y="16953"/>
                    </a:cubicBezTo>
                    <a:cubicBezTo>
                      <a:pt x="18732" y="16953"/>
                      <a:pt x="23939" y="16895"/>
                      <a:pt x="26161" y="16870"/>
                    </a:cubicBezTo>
                    <a:cubicBezTo>
                      <a:pt x="26720" y="16863"/>
                      <a:pt x="27072" y="16860"/>
                      <a:pt x="27162" y="16860"/>
                    </a:cubicBezTo>
                    <a:cubicBezTo>
                      <a:pt x="27328" y="16860"/>
                      <a:pt x="27513" y="16713"/>
                      <a:pt x="27634" y="14960"/>
                    </a:cubicBezTo>
                    <a:cubicBezTo>
                      <a:pt x="27706" y="13927"/>
                      <a:pt x="27744" y="12441"/>
                      <a:pt x="27744" y="10662"/>
                    </a:cubicBezTo>
                    <a:cubicBezTo>
                      <a:pt x="27744" y="8421"/>
                      <a:pt x="27683" y="5776"/>
                      <a:pt x="27583" y="3590"/>
                    </a:cubicBezTo>
                    <a:cubicBezTo>
                      <a:pt x="27418" y="1"/>
                      <a:pt x="27282" y="1"/>
                      <a:pt x="271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2217972" y="2728347"/>
                <a:ext cx="1306343" cy="754642"/>
              </a:xfrm>
              <a:custGeom>
                <a:rect b="b" l="l" r="r" t="t"/>
                <a:pathLst>
                  <a:path extrusionOk="0" h="14089" w="24388">
                    <a:moveTo>
                      <a:pt x="439" y="1"/>
                    </a:moveTo>
                    <a:cubicBezTo>
                      <a:pt x="0" y="422"/>
                      <a:pt x="69" y="13458"/>
                      <a:pt x="287" y="14088"/>
                    </a:cubicBezTo>
                    <a:lnTo>
                      <a:pt x="23619" y="14088"/>
                    </a:lnTo>
                    <a:cubicBezTo>
                      <a:pt x="24388" y="14088"/>
                      <a:pt x="24016" y="1"/>
                      <a:pt x="236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2519753" y="2827868"/>
                <a:ext cx="720128" cy="635840"/>
              </a:xfrm>
              <a:custGeom>
                <a:rect b="b" l="l" r="r" t="t"/>
                <a:pathLst>
                  <a:path extrusionOk="0" h="11871" w="13444">
                    <a:moveTo>
                      <a:pt x="6662" y="1"/>
                    </a:moveTo>
                    <a:cubicBezTo>
                      <a:pt x="5334" y="1"/>
                      <a:pt x="4050" y="651"/>
                      <a:pt x="3257" y="1563"/>
                    </a:cubicBezTo>
                    <a:cubicBezTo>
                      <a:pt x="2720" y="2178"/>
                      <a:pt x="3018" y="4829"/>
                      <a:pt x="3632" y="5957"/>
                    </a:cubicBezTo>
                    <a:cubicBezTo>
                      <a:pt x="4140" y="6889"/>
                      <a:pt x="4821" y="6829"/>
                      <a:pt x="4836" y="7643"/>
                    </a:cubicBezTo>
                    <a:cubicBezTo>
                      <a:pt x="4871" y="9602"/>
                      <a:pt x="3013" y="9225"/>
                      <a:pt x="1637" y="9500"/>
                    </a:cubicBezTo>
                    <a:cubicBezTo>
                      <a:pt x="261" y="9775"/>
                      <a:pt x="1" y="11870"/>
                      <a:pt x="1" y="11870"/>
                    </a:cubicBezTo>
                    <a:lnTo>
                      <a:pt x="13443" y="11587"/>
                    </a:lnTo>
                    <a:cubicBezTo>
                      <a:pt x="13350" y="9708"/>
                      <a:pt x="12035" y="8745"/>
                      <a:pt x="9955" y="8675"/>
                    </a:cubicBezTo>
                    <a:cubicBezTo>
                      <a:pt x="8141" y="8612"/>
                      <a:pt x="8178" y="7341"/>
                      <a:pt x="8859" y="6783"/>
                    </a:cubicBezTo>
                    <a:cubicBezTo>
                      <a:pt x="9432" y="6314"/>
                      <a:pt x="11989" y="2414"/>
                      <a:pt x="8549" y="490"/>
                    </a:cubicBezTo>
                    <a:cubicBezTo>
                      <a:pt x="7942" y="149"/>
                      <a:pt x="7297" y="1"/>
                      <a:pt x="6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2594207" y="2763056"/>
                <a:ext cx="466980" cy="343496"/>
              </a:xfrm>
              <a:custGeom>
                <a:rect b="b" l="l" r="r" t="t"/>
                <a:pathLst>
                  <a:path extrusionOk="0" h="6413" w="8718">
                    <a:moveTo>
                      <a:pt x="7506" y="0"/>
                    </a:moveTo>
                    <a:cubicBezTo>
                      <a:pt x="7032" y="0"/>
                      <a:pt x="6232" y="290"/>
                      <a:pt x="5246" y="290"/>
                    </a:cubicBezTo>
                    <a:cubicBezTo>
                      <a:pt x="5110" y="290"/>
                      <a:pt x="4970" y="284"/>
                      <a:pt x="4827" y="271"/>
                    </a:cubicBezTo>
                    <a:cubicBezTo>
                      <a:pt x="4724" y="262"/>
                      <a:pt x="4625" y="258"/>
                      <a:pt x="4529" y="258"/>
                    </a:cubicBezTo>
                    <a:cubicBezTo>
                      <a:pt x="2356" y="258"/>
                      <a:pt x="1808" y="2481"/>
                      <a:pt x="1808" y="2481"/>
                    </a:cubicBezTo>
                    <a:cubicBezTo>
                      <a:pt x="0" y="3780"/>
                      <a:pt x="1631" y="6412"/>
                      <a:pt x="2282" y="6412"/>
                    </a:cubicBezTo>
                    <a:cubicBezTo>
                      <a:pt x="2286" y="6412"/>
                      <a:pt x="2291" y="6412"/>
                      <a:pt x="2295" y="6412"/>
                    </a:cubicBezTo>
                    <a:cubicBezTo>
                      <a:pt x="2937" y="6378"/>
                      <a:pt x="2509" y="4108"/>
                      <a:pt x="2473" y="3420"/>
                    </a:cubicBezTo>
                    <a:cubicBezTo>
                      <a:pt x="2465" y="3255"/>
                      <a:pt x="2552" y="3197"/>
                      <a:pt x="2722" y="3197"/>
                    </a:cubicBezTo>
                    <a:cubicBezTo>
                      <a:pt x="3133" y="3197"/>
                      <a:pt x="4029" y="3540"/>
                      <a:pt x="5214" y="3540"/>
                    </a:cubicBezTo>
                    <a:cubicBezTo>
                      <a:pt x="5583" y="3540"/>
                      <a:pt x="5979" y="3506"/>
                      <a:pt x="6398" y="3420"/>
                    </a:cubicBezTo>
                    <a:cubicBezTo>
                      <a:pt x="8717" y="2938"/>
                      <a:pt x="8502" y="1564"/>
                      <a:pt x="8396" y="1253"/>
                    </a:cubicBezTo>
                    <a:cubicBezTo>
                      <a:pt x="8367" y="1168"/>
                      <a:pt x="8266" y="1137"/>
                      <a:pt x="8135" y="1137"/>
                    </a:cubicBezTo>
                    <a:cubicBezTo>
                      <a:pt x="7785" y="1137"/>
                      <a:pt x="7218" y="1356"/>
                      <a:pt x="7218" y="1356"/>
                    </a:cubicBezTo>
                    <a:cubicBezTo>
                      <a:pt x="7218" y="1356"/>
                      <a:pt x="8181" y="805"/>
                      <a:pt x="7932" y="221"/>
                    </a:cubicBezTo>
                    <a:cubicBezTo>
                      <a:pt x="7862" y="57"/>
                      <a:pt x="7716" y="0"/>
                      <a:pt x="7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2986886" y="2892895"/>
                <a:ext cx="167605" cy="196146"/>
              </a:xfrm>
              <a:custGeom>
                <a:rect b="b" l="l" r="r" t="t"/>
                <a:pathLst>
                  <a:path extrusionOk="0" h="3662" w="3129">
                    <a:moveTo>
                      <a:pt x="950" y="1"/>
                    </a:moveTo>
                    <a:cubicBezTo>
                      <a:pt x="431" y="1"/>
                      <a:pt x="0" y="308"/>
                      <a:pt x="0" y="308"/>
                    </a:cubicBezTo>
                    <a:cubicBezTo>
                      <a:pt x="588" y="765"/>
                      <a:pt x="473" y="3662"/>
                      <a:pt x="1040" y="3662"/>
                    </a:cubicBezTo>
                    <a:cubicBezTo>
                      <a:pt x="1070" y="3662"/>
                      <a:pt x="1102" y="3653"/>
                      <a:pt x="1137" y="3636"/>
                    </a:cubicBezTo>
                    <a:cubicBezTo>
                      <a:pt x="1496" y="3456"/>
                      <a:pt x="3129" y="1769"/>
                      <a:pt x="1858" y="409"/>
                    </a:cubicBezTo>
                    <a:cubicBezTo>
                      <a:pt x="1568" y="100"/>
                      <a:pt x="1245" y="1"/>
                      <a:pt x="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2454083" y="3279786"/>
                <a:ext cx="866360" cy="204020"/>
              </a:xfrm>
              <a:custGeom>
                <a:rect b="b" l="l" r="r" t="t"/>
                <a:pathLst>
                  <a:path extrusionOk="0" h="3809" w="16174">
                    <a:moveTo>
                      <a:pt x="10708" y="1"/>
                    </a:moveTo>
                    <a:cubicBezTo>
                      <a:pt x="10616" y="1"/>
                      <a:pt x="10545" y="10"/>
                      <a:pt x="10498" y="31"/>
                    </a:cubicBezTo>
                    <a:cubicBezTo>
                      <a:pt x="10303" y="118"/>
                      <a:pt x="9913" y="1889"/>
                      <a:pt x="8434" y="2233"/>
                    </a:cubicBezTo>
                    <a:cubicBezTo>
                      <a:pt x="8333" y="2256"/>
                      <a:pt x="8233" y="2267"/>
                      <a:pt x="8134" y="2267"/>
                    </a:cubicBezTo>
                    <a:cubicBezTo>
                      <a:pt x="6791" y="2267"/>
                      <a:pt x="5708" y="238"/>
                      <a:pt x="5708" y="238"/>
                    </a:cubicBezTo>
                    <a:cubicBezTo>
                      <a:pt x="5433" y="238"/>
                      <a:pt x="2691" y="616"/>
                      <a:pt x="1556" y="1029"/>
                    </a:cubicBezTo>
                    <a:cubicBezTo>
                      <a:pt x="422" y="1441"/>
                      <a:pt x="1" y="3753"/>
                      <a:pt x="154" y="3753"/>
                    </a:cubicBezTo>
                    <a:cubicBezTo>
                      <a:pt x="154" y="3753"/>
                      <a:pt x="154" y="3753"/>
                      <a:pt x="154" y="3753"/>
                    </a:cubicBezTo>
                    <a:lnTo>
                      <a:pt x="16080" y="3808"/>
                    </a:lnTo>
                    <a:cubicBezTo>
                      <a:pt x="16080" y="3808"/>
                      <a:pt x="16173" y="857"/>
                      <a:pt x="14488" y="650"/>
                    </a:cubicBezTo>
                    <a:cubicBezTo>
                      <a:pt x="13011" y="469"/>
                      <a:pt x="11354" y="1"/>
                      <a:pt x="107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2642415" y="3065692"/>
                <a:ext cx="138733" cy="99733"/>
              </a:xfrm>
              <a:custGeom>
                <a:rect b="b" l="l" r="r" t="t"/>
                <a:pathLst>
                  <a:path extrusionOk="0" h="1862" w="2590">
                    <a:moveTo>
                      <a:pt x="945" y="0"/>
                    </a:moveTo>
                    <a:cubicBezTo>
                      <a:pt x="842" y="0"/>
                      <a:pt x="732" y="41"/>
                      <a:pt x="620" y="141"/>
                    </a:cubicBezTo>
                    <a:cubicBezTo>
                      <a:pt x="1" y="692"/>
                      <a:pt x="138" y="1827"/>
                      <a:pt x="1377" y="1861"/>
                    </a:cubicBezTo>
                    <a:cubicBezTo>
                      <a:pt x="1396" y="1862"/>
                      <a:pt x="1415" y="1862"/>
                      <a:pt x="1434" y="1862"/>
                    </a:cubicBezTo>
                    <a:cubicBezTo>
                      <a:pt x="2589" y="1862"/>
                      <a:pt x="1755" y="829"/>
                      <a:pt x="1755" y="829"/>
                    </a:cubicBezTo>
                    <a:cubicBezTo>
                      <a:pt x="1755" y="829"/>
                      <a:pt x="1410" y="0"/>
                      <a:pt x="945" y="0"/>
                    </a:cubicBezTo>
                    <a:close/>
                  </a:path>
                </a:pathLst>
              </a:custGeom>
              <a:solidFill>
                <a:srgbClr val="F1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2971673" y="3065692"/>
                <a:ext cx="138680" cy="99733"/>
              </a:xfrm>
              <a:custGeom>
                <a:rect b="b" l="l" r="r" t="t"/>
                <a:pathLst>
                  <a:path extrusionOk="0" h="1862" w="2589">
                    <a:moveTo>
                      <a:pt x="1645" y="0"/>
                    </a:moveTo>
                    <a:cubicBezTo>
                      <a:pt x="1180" y="0"/>
                      <a:pt x="835" y="829"/>
                      <a:pt x="835" y="829"/>
                    </a:cubicBezTo>
                    <a:cubicBezTo>
                      <a:pt x="835" y="829"/>
                      <a:pt x="0" y="1862"/>
                      <a:pt x="1156" y="1862"/>
                    </a:cubicBezTo>
                    <a:cubicBezTo>
                      <a:pt x="1174" y="1862"/>
                      <a:pt x="1193" y="1862"/>
                      <a:pt x="1213" y="1861"/>
                    </a:cubicBezTo>
                    <a:cubicBezTo>
                      <a:pt x="2451" y="1827"/>
                      <a:pt x="2589" y="692"/>
                      <a:pt x="1970" y="141"/>
                    </a:cubicBezTo>
                    <a:cubicBezTo>
                      <a:pt x="1857" y="41"/>
                      <a:pt x="1748" y="0"/>
                      <a:pt x="1645" y="0"/>
                    </a:cubicBezTo>
                    <a:close/>
                  </a:path>
                </a:pathLst>
              </a:custGeom>
              <a:solidFill>
                <a:srgbClr val="F1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2811838" y="3199066"/>
                <a:ext cx="171033" cy="45903"/>
              </a:xfrm>
              <a:custGeom>
                <a:rect b="b" l="l" r="r" t="t"/>
                <a:pathLst>
                  <a:path extrusionOk="0" h="857" w="3193">
                    <a:moveTo>
                      <a:pt x="3059" y="1"/>
                    </a:moveTo>
                    <a:cubicBezTo>
                      <a:pt x="3039" y="1"/>
                      <a:pt x="3018" y="8"/>
                      <a:pt x="2998" y="25"/>
                    </a:cubicBezTo>
                    <a:cubicBezTo>
                      <a:pt x="2458" y="526"/>
                      <a:pt x="1906" y="677"/>
                      <a:pt x="1435" y="677"/>
                    </a:cubicBezTo>
                    <a:cubicBezTo>
                      <a:pt x="741" y="677"/>
                      <a:pt x="226" y="348"/>
                      <a:pt x="191" y="324"/>
                    </a:cubicBezTo>
                    <a:cubicBezTo>
                      <a:pt x="172" y="313"/>
                      <a:pt x="154" y="307"/>
                      <a:pt x="137" y="307"/>
                    </a:cubicBezTo>
                    <a:cubicBezTo>
                      <a:pt x="56" y="307"/>
                      <a:pt x="1" y="425"/>
                      <a:pt x="87" y="482"/>
                    </a:cubicBezTo>
                    <a:cubicBezTo>
                      <a:pt x="97" y="488"/>
                      <a:pt x="672" y="857"/>
                      <a:pt x="1444" y="857"/>
                    </a:cubicBezTo>
                    <a:cubicBezTo>
                      <a:pt x="1955" y="857"/>
                      <a:pt x="2551" y="696"/>
                      <a:pt x="3126" y="162"/>
                    </a:cubicBezTo>
                    <a:cubicBezTo>
                      <a:pt x="3193" y="95"/>
                      <a:pt x="3132" y="1"/>
                      <a:pt x="3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2852547" y="3011164"/>
                <a:ext cx="55065" cy="102197"/>
              </a:xfrm>
              <a:custGeom>
                <a:rect b="b" l="l" r="r" t="t"/>
                <a:pathLst>
                  <a:path extrusionOk="0" h="1908" w="1028">
                    <a:moveTo>
                      <a:pt x="687" y="1"/>
                    </a:moveTo>
                    <a:cubicBezTo>
                      <a:pt x="635" y="1"/>
                      <a:pt x="584" y="38"/>
                      <a:pt x="592" y="106"/>
                    </a:cubicBezTo>
                    <a:lnTo>
                      <a:pt x="815" y="1692"/>
                    </a:lnTo>
                    <a:lnTo>
                      <a:pt x="815" y="1692"/>
                    </a:lnTo>
                    <a:lnTo>
                      <a:pt x="155" y="1549"/>
                    </a:lnTo>
                    <a:cubicBezTo>
                      <a:pt x="146" y="1547"/>
                      <a:pt x="139" y="1547"/>
                      <a:pt x="131" y="1547"/>
                    </a:cubicBezTo>
                    <a:cubicBezTo>
                      <a:pt x="27" y="1547"/>
                      <a:pt x="1" y="1708"/>
                      <a:pt x="115" y="1733"/>
                    </a:cubicBezTo>
                    <a:lnTo>
                      <a:pt x="906" y="1905"/>
                    </a:lnTo>
                    <a:cubicBezTo>
                      <a:pt x="913" y="1906"/>
                      <a:pt x="920" y="1908"/>
                      <a:pt x="926" y="1908"/>
                    </a:cubicBezTo>
                    <a:lnTo>
                      <a:pt x="926" y="1906"/>
                    </a:lnTo>
                    <a:cubicBezTo>
                      <a:pt x="983" y="1906"/>
                      <a:pt x="1028" y="1855"/>
                      <a:pt x="1019" y="1800"/>
                    </a:cubicBezTo>
                    <a:lnTo>
                      <a:pt x="779" y="80"/>
                    </a:lnTo>
                    <a:cubicBezTo>
                      <a:pt x="770" y="26"/>
                      <a:pt x="728" y="1"/>
                      <a:pt x="6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2845155" y="3123273"/>
                <a:ext cx="90203" cy="31870"/>
              </a:xfrm>
              <a:custGeom>
                <a:rect b="b" l="l" r="r" t="t"/>
                <a:pathLst>
                  <a:path extrusionOk="0" h="595" w="1684">
                    <a:moveTo>
                      <a:pt x="1547" y="0"/>
                    </a:moveTo>
                    <a:cubicBezTo>
                      <a:pt x="1523" y="0"/>
                      <a:pt x="1498" y="11"/>
                      <a:pt x="1477" y="36"/>
                    </a:cubicBezTo>
                    <a:cubicBezTo>
                      <a:pt x="1217" y="320"/>
                      <a:pt x="964" y="407"/>
                      <a:pt x="753" y="407"/>
                    </a:cubicBezTo>
                    <a:cubicBezTo>
                      <a:pt x="437" y="407"/>
                      <a:pt x="214" y="214"/>
                      <a:pt x="199" y="200"/>
                    </a:cubicBezTo>
                    <a:cubicBezTo>
                      <a:pt x="179" y="183"/>
                      <a:pt x="158" y="175"/>
                      <a:pt x="138" y="175"/>
                    </a:cubicBezTo>
                    <a:cubicBezTo>
                      <a:pt x="63" y="175"/>
                      <a:pt x="1" y="275"/>
                      <a:pt x="73" y="341"/>
                    </a:cubicBezTo>
                    <a:cubicBezTo>
                      <a:pt x="78" y="344"/>
                      <a:pt x="363" y="595"/>
                      <a:pt x="761" y="595"/>
                    </a:cubicBezTo>
                    <a:cubicBezTo>
                      <a:pt x="1015" y="595"/>
                      <a:pt x="1313" y="493"/>
                      <a:pt x="1616" y="162"/>
                    </a:cubicBezTo>
                    <a:cubicBezTo>
                      <a:pt x="1683" y="92"/>
                      <a:pt x="1619" y="0"/>
                      <a:pt x="1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2750239" y="2802533"/>
                <a:ext cx="220045" cy="91860"/>
              </a:xfrm>
              <a:custGeom>
                <a:rect b="b" l="l" r="r" t="t"/>
                <a:pathLst>
                  <a:path extrusionOk="0" h="1715" w="4108">
                    <a:moveTo>
                      <a:pt x="4000" y="0"/>
                    </a:moveTo>
                    <a:cubicBezTo>
                      <a:pt x="3966" y="0"/>
                      <a:pt x="3933" y="19"/>
                      <a:pt x="3917" y="52"/>
                    </a:cubicBezTo>
                    <a:cubicBezTo>
                      <a:pt x="3745" y="383"/>
                      <a:pt x="3542" y="468"/>
                      <a:pt x="3248" y="468"/>
                    </a:cubicBezTo>
                    <a:cubicBezTo>
                      <a:pt x="3115" y="468"/>
                      <a:pt x="2963" y="451"/>
                      <a:pt x="2787" y="430"/>
                    </a:cubicBezTo>
                    <a:cubicBezTo>
                      <a:pt x="2557" y="403"/>
                      <a:pt x="2301" y="373"/>
                      <a:pt x="2004" y="373"/>
                    </a:cubicBezTo>
                    <a:cubicBezTo>
                      <a:pt x="1964" y="373"/>
                      <a:pt x="1923" y="374"/>
                      <a:pt x="1881" y="375"/>
                    </a:cubicBezTo>
                    <a:cubicBezTo>
                      <a:pt x="721" y="406"/>
                      <a:pt x="55" y="1525"/>
                      <a:pt x="29" y="1572"/>
                    </a:cubicBezTo>
                    <a:cubicBezTo>
                      <a:pt x="1" y="1616"/>
                      <a:pt x="17" y="1675"/>
                      <a:pt x="61" y="1701"/>
                    </a:cubicBezTo>
                    <a:cubicBezTo>
                      <a:pt x="76" y="1710"/>
                      <a:pt x="93" y="1715"/>
                      <a:pt x="109" y="1715"/>
                    </a:cubicBezTo>
                    <a:cubicBezTo>
                      <a:pt x="142" y="1715"/>
                      <a:pt x="173" y="1697"/>
                      <a:pt x="191" y="1667"/>
                    </a:cubicBezTo>
                    <a:cubicBezTo>
                      <a:pt x="196" y="1656"/>
                      <a:pt x="830" y="591"/>
                      <a:pt x="1886" y="561"/>
                    </a:cubicBezTo>
                    <a:cubicBezTo>
                      <a:pt x="1922" y="561"/>
                      <a:pt x="1957" y="560"/>
                      <a:pt x="1992" y="560"/>
                    </a:cubicBezTo>
                    <a:cubicBezTo>
                      <a:pt x="2285" y="560"/>
                      <a:pt x="2539" y="589"/>
                      <a:pt x="2766" y="617"/>
                    </a:cubicBezTo>
                    <a:cubicBezTo>
                      <a:pt x="2942" y="638"/>
                      <a:pt x="3104" y="657"/>
                      <a:pt x="3252" y="657"/>
                    </a:cubicBezTo>
                    <a:cubicBezTo>
                      <a:pt x="3595" y="657"/>
                      <a:pt x="3867" y="555"/>
                      <a:pt x="4084" y="139"/>
                    </a:cubicBezTo>
                    <a:cubicBezTo>
                      <a:pt x="4107" y="91"/>
                      <a:pt x="4089" y="36"/>
                      <a:pt x="4043" y="11"/>
                    </a:cubicBezTo>
                    <a:cubicBezTo>
                      <a:pt x="4029" y="4"/>
                      <a:pt x="4014" y="0"/>
                      <a:pt x="40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2814409" y="2849187"/>
                <a:ext cx="196155" cy="66792"/>
              </a:xfrm>
              <a:custGeom>
                <a:rect b="b" l="l" r="r" t="t"/>
                <a:pathLst>
                  <a:path extrusionOk="0" h="1247" w="3662">
                    <a:moveTo>
                      <a:pt x="3545" y="1"/>
                    </a:moveTo>
                    <a:cubicBezTo>
                      <a:pt x="3509" y="1"/>
                      <a:pt x="3473" y="20"/>
                      <a:pt x="3458" y="66"/>
                    </a:cubicBezTo>
                    <a:cubicBezTo>
                      <a:pt x="3242" y="735"/>
                      <a:pt x="2851" y="969"/>
                      <a:pt x="2326" y="969"/>
                    </a:cubicBezTo>
                    <a:cubicBezTo>
                      <a:pt x="2059" y="969"/>
                      <a:pt x="1758" y="908"/>
                      <a:pt x="1427" y="814"/>
                    </a:cubicBezTo>
                    <a:cubicBezTo>
                      <a:pt x="1241" y="761"/>
                      <a:pt x="1076" y="740"/>
                      <a:pt x="929" y="740"/>
                    </a:cubicBezTo>
                    <a:cubicBezTo>
                      <a:pt x="346" y="740"/>
                      <a:pt x="65" y="1076"/>
                      <a:pt x="51" y="1094"/>
                    </a:cubicBezTo>
                    <a:cubicBezTo>
                      <a:pt x="1" y="1154"/>
                      <a:pt x="44" y="1246"/>
                      <a:pt x="123" y="1246"/>
                    </a:cubicBezTo>
                    <a:cubicBezTo>
                      <a:pt x="123" y="1246"/>
                      <a:pt x="124" y="1246"/>
                      <a:pt x="125" y="1246"/>
                    </a:cubicBezTo>
                    <a:cubicBezTo>
                      <a:pt x="152" y="1246"/>
                      <a:pt x="179" y="1235"/>
                      <a:pt x="197" y="1214"/>
                    </a:cubicBezTo>
                    <a:cubicBezTo>
                      <a:pt x="208" y="1198"/>
                      <a:pt x="440" y="928"/>
                      <a:pt x="930" y="928"/>
                    </a:cubicBezTo>
                    <a:cubicBezTo>
                      <a:pt x="1060" y="928"/>
                      <a:pt x="1208" y="947"/>
                      <a:pt x="1374" y="994"/>
                    </a:cubicBezTo>
                    <a:cubicBezTo>
                      <a:pt x="1690" y="1084"/>
                      <a:pt x="2015" y="1155"/>
                      <a:pt x="2321" y="1155"/>
                    </a:cubicBezTo>
                    <a:cubicBezTo>
                      <a:pt x="2883" y="1155"/>
                      <a:pt x="3380" y="917"/>
                      <a:pt x="3638" y="124"/>
                    </a:cubicBezTo>
                    <a:cubicBezTo>
                      <a:pt x="3661" y="51"/>
                      <a:pt x="3602" y="1"/>
                      <a:pt x="35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3017471" y="2935853"/>
                <a:ext cx="82383" cy="34976"/>
              </a:xfrm>
              <a:custGeom>
                <a:rect b="b" l="l" r="r" t="t"/>
                <a:pathLst>
                  <a:path extrusionOk="0" h="653" w="1538">
                    <a:moveTo>
                      <a:pt x="132" y="1"/>
                    </a:moveTo>
                    <a:cubicBezTo>
                      <a:pt x="64" y="1"/>
                      <a:pt x="0" y="80"/>
                      <a:pt x="55" y="153"/>
                    </a:cubicBezTo>
                    <a:cubicBezTo>
                      <a:pt x="71" y="172"/>
                      <a:pt x="433" y="644"/>
                      <a:pt x="884" y="652"/>
                    </a:cubicBezTo>
                    <a:lnTo>
                      <a:pt x="899" y="652"/>
                    </a:lnTo>
                    <a:cubicBezTo>
                      <a:pt x="1113" y="652"/>
                      <a:pt x="1308" y="547"/>
                      <a:pt x="1478" y="343"/>
                    </a:cubicBezTo>
                    <a:cubicBezTo>
                      <a:pt x="1538" y="271"/>
                      <a:pt x="1474" y="187"/>
                      <a:pt x="1404" y="187"/>
                    </a:cubicBezTo>
                    <a:cubicBezTo>
                      <a:pt x="1380" y="187"/>
                      <a:pt x="1355" y="198"/>
                      <a:pt x="1334" y="223"/>
                    </a:cubicBezTo>
                    <a:cubicBezTo>
                      <a:pt x="1198" y="387"/>
                      <a:pt x="1049" y="464"/>
                      <a:pt x="889" y="464"/>
                    </a:cubicBezTo>
                    <a:cubicBezTo>
                      <a:pt x="528" y="457"/>
                      <a:pt x="209" y="43"/>
                      <a:pt x="206" y="40"/>
                    </a:cubicBezTo>
                    <a:cubicBezTo>
                      <a:pt x="185" y="12"/>
                      <a:pt x="158" y="1"/>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3033594" y="2982614"/>
                <a:ext cx="49494" cy="50135"/>
              </a:xfrm>
              <a:custGeom>
                <a:rect b="b" l="l" r="r" t="t"/>
                <a:pathLst>
                  <a:path extrusionOk="0" h="936" w="924">
                    <a:moveTo>
                      <a:pt x="112" y="0"/>
                    </a:moveTo>
                    <a:cubicBezTo>
                      <a:pt x="56" y="0"/>
                      <a:pt x="0" y="45"/>
                      <a:pt x="18" y="117"/>
                    </a:cubicBezTo>
                    <a:cubicBezTo>
                      <a:pt x="24" y="144"/>
                      <a:pt x="195" y="832"/>
                      <a:pt x="778" y="934"/>
                    </a:cubicBezTo>
                    <a:cubicBezTo>
                      <a:pt x="783" y="936"/>
                      <a:pt x="789" y="936"/>
                      <a:pt x="794" y="936"/>
                    </a:cubicBezTo>
                    <a:cubicBezTo>
                      <a:pt x="909" y="934"/>
                      <a:pt x="923" y="769"/>
                      <a:pt x="810" y="749"/>
                    </a:cubicBezTo>
                    <a:cubicBezTo>
                      <a:pt x="350" y="667"/>
                      <a:pt x="203" y="79"/>
                      <a:pt x="201" y="72"/>
                    </a:cubicBezTo>
                    <a:cubicBezTo>
                      <a:pt x="189" y="22"/>
                      <a:pt x="150" y="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2647610" y="2959207"/>
                <a:ext cx="71724" cy="50188"/>
              </a:xfrm>
              <a:custGeom>
                <a:rect b="b" l="l" r="r" t="t"/>
                <a:pathLst>
                  <a:path extrusionOk="0" h="937" w="1339">
                    <a:moveTo>
                      <a:pt x="1216" y="1"/>
                    </a:moveTo>
                    <a:cubicBezTo>
                      <a:pt x="1163" y="1"/>
                      <a:pt x="1110" y="41"/>
                      <a:pt x="1121" y="111"/>
                    </a:cubicBezTo>
                    <a:cubicBezTo>
                      <a:pt x="1145" y="247"/>
                      <a:pt x="1117" y="359"/>
                      <a:pt x="1039" y="450"/>
                    </a:cubicBezTo>
                    <a:cubicBezTo>
                      <a:pt x="792" y="744"/>
                      <a:pt x="133" y="749"/>
                      <a:pt x="125" y="749"/>
                    </a:cubicBezTo>
                    <a:cubicBezTo>
                      <a:pt x="0" y="749"/>
                      <a:pt x="0" y="937"/>
                      <a:pt x="125" y="937"/>
                    </a:cubicBezTo>
                    <a:cubicBezTo>
                      <a:pt x="156" y="937"/>
                      <a:pt x="878" y="932"/>
                      <a:pt x="1181" y="572"/>
                    </a:cubicBezTo>
                    <a:cubicBezTo>
                      <a:pt x="1296" y="437"/>
                      <a:pt x="1339" y="272"/>
                      <a:pt x="1307" y="80"/>
                    </a:cubicBezTo>
                    <a:cubicBezTo>
                      <a:pt x="1298" y="26"/>
                      <a:pt x="1257" y="1"/>
                      <a:pt x="1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2677178" y="3009235"/>
                <a:ext cx="50833" cy="50884"/>
              </a:xfrm>
              <a:custGeom>
                <a:rect b="b" l="l" r="r" t="t"/>
                <a:pathLst>
                  <a:path extrusionOk="0" h="950" w="949">
                    <a:moveTo>
                      <a:pt x="848" y="0"/>
                    </a:moveTo>
                    <a:cubicBezTo>
                      <a:pt x="802" y="0"/>
                      <a:pt x="762" y="35"/>
                      <a:pt x="757" y="83"/>
                    </a:cubicBezTo>
                    <a:cubicBezTo>
                      <a:pt x="715" y="425"/>
                      <a:pt x="615" y="648"/>
                      <a:pt x="466" y="728"/>
                    </a:cubicBezTo>
                    <a:cubicBezTo>
                      <a:pt x="419" y="754"/>
                      <a:pt x="371" y="762"/>
                      <a:pt x="329" y="762"/>
                    </a:cubicBezTo>
                    <a:cubicBezTo>
                      <a:pt x="246" y="762"/>
                      <a:pt x="183" y="731"/>
                      <a:pt x="177" y="728"/>
                    </a:cubicBezTo>
                    <a:cubicBezTo>
                      <a:pt x="162" y="721"/>
                      <a:pt x="148" y="718"/>
                      <a:pt x="134" y="718"/>
                    </a:cubicBezTo>
                    <a:cubicBezTo>
                      <a:pt x="48" y="718"/>
                      <a:pt x="0" y="843"/>
                      <a:pt x="90" y="894"/>
                    </a:cubicBezTo>
                    <a:cubicBezTo>
                      <a:pt x="166" y="930"/>
                      <a:pt x="248" y="950"/>
                      <a:pt x="330" y="950"/>
                    </a:cubicBezTo>
                    <a:cubicBezTo>
                      <a:pt x="407" y="950"/>
                      <a:pt x="484" y="932"/>
                      <a:pt x="551" y="896"/>
                    </a:cubicBezTo>
                    <a:cubicBezTo>
                      <a:pt x="760" y="786"/>
                      <a:pt x="893" y="520"/>
                      <a:pt x="942" y="106"/>
                    </a:cubicBezTo>
                    <a:cubicBezTo>
                      <a:pt x="949" y="55"/>
                      <a:pt x="913" y="8"/>
                      <a:pt x="860" y="1"/>
                    </a:cubicBezTo>
                    <a:cubicBezTo>
                      <a:pt x="856" y="1"/>
                      <a:pt x="852" y="0"/>
                      <a:pt x="8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2749757" y="3300997"/>
                <a:ext cx="281913" cy="140869"/>
              </a:xfrm>
              <a:custGeom>
                <a:rect b="b" l="l" r="r" t="t"/>
                <a:pathLst>
                  <a:path extrusionOk="0" h="2630" w="5263">
                    <a:moveTo>
                      <a:pt x="5160" y="0"/>
                    </a:moveTo>
                    <a:cubicBezTo>
                      <a:pt x="5117" y="0"/>
                      <a:pt x="5078" y="30"/>
                      <a:pt x="5068" y="74"/>
                    </a:cubicBezTo>
                    <a:cubicBezTo>
                      <a:pt x="5061" y="99"/>
                      <a:pt x="4547" y="2440"/>
                      <a:pt x="2917" y="2440"/>
                    </a:cubicBezTo>
                    <a:cubicBezTo>
                      <a:pt x="2850" y="2440"/>
                      <a:pt x="2781" y="2436"/>
                      <a:pt x="2711" y="2428"/>
                    </a:cubicBezTo>
                    <a:cubicBezTo>
                      <a:pt x="893" y="2220"/>
                      <a:pt x="211" y="574"/>
                      <a:pt x="205" y="557"/>
                    </a:cubicBezTo>
                    <a:cubicBezTo>
                      <a:pt x="188" y="515"/>
                      <a:pt x="154" y="498"/>
                      <a:pt x="120" y="498"/>
                    </a:cubicBezTo>
                    <a:cubicBezTo>
                      <a:pt x="61" y="498"/>
                      <a:pt x="0" y="553"/>
                      <a:pt x="29" y="628"/>
                    </a:cubicBezTo>
                    <a:cubicBezTo>
                      <a:pt x="38" y="644"/>
                      <a:pt x="758" y="2393"/>
                      <a:pt x="2689" y="2616"/>
                    </a:cubicBezTo>
                    <a:cubicBezTo>
                      <a:pt x="2766" y="2624"/>
                      <a:pt x="2842" y="2629"/>
                      <a:pt x="2919" y="2629"/>
                    </a:cubicBezTo>
                    <a:cubicBezTo>
                      <a:pt x="4698" y="2629"/>
                      <a:pt x="5246" y="141"/>
                      <a:pt x="5251" y="113"/>
                    </a:cubicBezTo>
                    <a:cubicBezTo>
                      <a:pt x="5263" y="63"/>
                      <a:pt x="5230" y="12"/>
                      <a:pt x="5179" y="2"/>
                    </a:cubicBezTo>
                    <a:cubicBezTo>
                      <a:pt x="5173" y="1"/>
                      <a:pt x="5167" y="0"/>
                      <a:pt x="51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2675249" y="3094134"/>
                <a:ext cx="36531" cy="46974"/>
              </a:xfrm>
              <a:custGeom>
                <a:rect b="b" l="l" r="r" t="t"/>
                <a:pathLst>
                  <a:path extrusionOk="0" h="877" w="682">
                    <a:moveTo>
                      <a:pt x="275" y="0"/>
                    </a:moveTo>
                    <a:cubicBezTo>
                      <a:pt x="225" y="0"/>
                      <a:pt x="166" y="12"/>
                      <a:pt x="99" y="43"/>
                    </a:cubicBezTo>
                    <a:cubicBezTo>
                      <a:pt x="1" y="90"/>
                      <a:pt x="47" y="224"/>
                      <a:pt x="135" y="224"/>
                    </a:cubicBezTo>
                    <a:cubicBezTo>
                      <a:pt x="149" y="224"/>
                      <a:pt x="164" y="220"/>
                      <a:pt x="179" y="213"/>
                    </a:cubicBezTo>
                    <a:cubicBezTo>
                      <a:pt x="221" y="194"/>
                      <a:pt x="253" y="187"/>
                      <a:pt x="277" y="187"/>
                    </a:cubicBezTo>
                    <a:cubicBezTo>
                      <a:pt x="309" y="187"/>
                      <a:pt x="327" y="199"/>
                      <a:pt x="335" y="205"/>
                    </a:cubicBezTo>
                    <a:cubicBezTo>
                      <a:pt x="457" y="285"/>
                      <a:pt x="485" y="626"/>
                      <a:pt x="480" y="780"/>
                    </a:cubicBezTo>
                    <a:cubicBezTo>
                      <a:pt x="479" y="831"/>
                      <a:pt x="520" y="875"/>
                      <a:pt x="570" y="876"/>
                    </a:cubicBezTo>
                    <a:lnTo>
                      <a:pt x="575" y="876"/>
                    </a:lnTo>
                    <a:cubicBezTo>
                      <a:pt x="626" y="876"/>
                      <a:pt x="667" y="835"/>
                      <a:pt x="669" y="785"/>
                    </a:cubicBezTo>
                    <a:cubicBezTo>
                      <a:pt x="670" y="727"/>
                      <a:pt x="682" y="208"/>
                      <a:pt x="438" y="48"/>
                    </a:cubicBezTo>
                    <a:cubicBezTo>
                      <a:pt x="400" y="23"/>
                      <a:pt x="345" y="0"/>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3027916" y="3091027"/>
                <a:ext cx="45209" cy="48421"/>
              </a:xfrm>
              <a:custGeom>
                <a:rect b="b" l="l" r="r" t="t"/>
                <a:pathLst>
                  <a:path extrusionOk="0" h="904" w="844">
                    <a:moveTo>
                      <a:pt x="713" y="0"/>
                    </a:moveTo>
                    <a:cubicBezTo>
                      <a:pt x="706" y="0"/>
                      <a:pt x="698" y="1"/>
                      <a:pt x="690" y="2"/>
                    </a:cubicBezTo>
                    <a:cubicBezTo>
                      <a:pt x="1" y="174"/>
                      <a:pt x="29" y="808"/>
                      <a:pt x="29" y="815"/>
                    </a:cubicBezTo>
                    <a:cubicBezTo>
                      <a:pt x="30" y="864"/>
                      <a:pt x="71" y="903"/>
                      <a:pt x="122" y="903"/>
                    </a:cubicBezTo>
                    <a:lnTo>
                      <a:pt x="127" y="903"/>
                    </a:lnTo>
                    <a:cubicBezTo>
                      <a:pt x="178" y="900"/>
                      <a:pt x="219" y="856"/>
                      <a:pt x="215" y="805"/>
                    </a:cubicBezTo>
                    <a:cubicBezTo>
                      <a:pt x="215" y="784"/>
                      <a:pt x="199" y="319"/>
                      <a:pt x="736" y="184"/>
                    </a:cubicBezTo>
                    <a:cubicBezTo>
                      <a:pt x="843" y="152"/>
                      <a:pt x="813" y="0"/>
                      <a:pt x="7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p55"/>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521" name="Google Shape;2521;p55"/>
          <p:cNvSpPr txBox="1"/>
          <p:nvPr>
            <p:ph idx="1" type="body"/>
          </p:nvPr>
        </p:nvSpPr>
        <p:spPr>
          <a:xfrm>
            <a:off x="724425" y="1685100"/>
            <a:ext cx="3847500" cy="2911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Vectors</a:t>
            </a:r>
            <a:endParaRPr sz="2300">
              <a:solidFill>
                <a:schemeClr val="accent2"/>
              </a:solidFill>
              <a:latin typeface="Grandstander SemiBold"/>
              <a:ea typeface="Grandstander SemiBold"/>
              <a:cs typeface="Grandstander SemiBold"/>
              <a:sym typeface="Grandstander SemiBold"/>
            </a:endParaRPr>
          </a:p>
          <a:p>
            <a:pPr indent="-317500" lvl="0" marL="457200" rtl="0" algn="l">
              <a:spcBef>
                <a:spcPts val="1200"/>
              </a:spcBef>
              <a:spcAft>
                <a:spcPts val="0"/>
              </a:spcAft>
              <a:buSzPts val="1400"/>
              <a:buChar char="●"/>
            </a:pPr>
            <a:r>
              <a:rPr lang="en">
                <a:solidFill>
                  <a:schemeClr val="hlink"/>
                </a:solidFill>
                <a:uFill>
                  <a:noFill/>
                </a:uFill>
                <a:hlinkClick r:id="rId3"/>
              </a:rPr>
              <a:t>Vintage cartoon devices stickers 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4"/>
              </a:rPr>
              <a:t>Vintage cartoon devices stickers II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5"/>
              </a:rPr>
              <a:t>Vintage cartoon devices stickers III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6"/>
              </a:rPr>
              <a:t>Cartoon style vehicle stickers</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2522" name="Google Shape;2522;p55"/>
          <p:cNvSpPr txBox="1"/>
          <p:nvPr>
            <p:ph idx="2" type="subTitle"/>
          </p:nvPr>
        </p:nvSpPr>
        <p:spPr>
          <a:xfrm>
            <a:off x="2162550" y="1090825"/>
            <a:ext cx="4818900" cy="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Here’s an assortment of alternative resources whose style fits that of this template</a:t>
            </a:r>
            <a:endParaRPr/>
          </a:p>
        </p:txBody>
      </p:sp>
      <p:grpSp>
        <p:nvGrpSpPr>
          <p:cNvPr id="2523" name="Google Shape;2523;p55"/>
          <p:cNvGrpSpPr/>
          <p:nvPr/>
        </p:nvGrpSpPr>
        <p:grpSpPr>
          <a:xfrm rot="-466901">
            <a:off x="5459598" y="2523315"/>
            <a:ext cx="2162255" cy="1840187"/>
            <a:chOff x="6257350" y="2335275"/>
            <a:chExt cx="2162235" cy="1840171"/>
          </a:xfrm>
        </p:grpSpPr>
        <p:sp>
          <p:nvSpPr>
            <p:cNvPr id="2524" name="Google Shape;2524;p55"/>
            <p:cNvSpPr/>
            <p:nvPr/>
          </p:nvSpPr>
          <p:spPr>
            <a:xfrm>
              <a:off x="6260390" y="2335388"/>
              <a:ext cx="2156149" cy="1839957"/>
            </a:xfrm>
            <a:custGeom>
              <a:rect b="b" l="l" r="r" t="t"/>
              <a:pathLst>
                <a:path extrusionOk="0" h="17533" w="20546">
                  <a:moveTo>
                    <a:pt x="524" y="1"/>
                  </a:moveTo>
                  <a:cubicBezTo>
                    <a:pt x="132" y="67"/>
                    <a:pt x="0" y="8286"/>
                    <a:pt x="258" y="11478"/>
                  </a:cubicBezTo>
                  <a:cubicBezTo>
                    <a:pt x="270" y="12489"/>
                    <a:pt x="326" y="13019"/>
                    <a:pt x="426" y="13057"/>
                  </a:cubicBezTo>
                  <a:cubicBezTo>
                    <a:pt x="498" y="13085"/>
                    <a:pt x="4478" y="13119"/>
                    <a:pt x="8819" y="13147"/>
                  </a:cubicBezTo>
                  <a:cubicBezTo>
                    <a:pt x="8683" y="14028"/>
                    <a:pt x="8460" y="14760"/>
                    <a:pt x="8102" y="15024"/>
                  </a:cubicBezTo>
                  <a:cubicBezTo>
                    <a:pt x="7738" y="15290"/>
                    <a:pt x="7383" y="15413"/>
                    <a:pt x="7068" y="15522"/>
                  </a:cubicBezTo>
                  <a:cubicBezTo>
                    <a:pt x="6366" y="15762"/>
                    <a:pt x="5812" y="15954"/>
                    <a:pt x="5595" y="17469"/>
                  </a:cubicBezTo>
                  <a:cubicBezTo>
                    <a:pt x="5591" y="17503"/>
                    <a:pt x="5616" y="17533"/>
                    <a:pt x="5650" y="17533"/>
                  </a:cubicBezTo>
                  <a:lnTo>
                    <a:pt x="15438" y="17533"/>
                  </a:lnTo>
                  <a:cubicBezTo>
                    <a:pt x="15453" y="17533"/>
                    <a:pt x="15470" y="17526"/>
                    <a:pt x="15481" y="17514"/>
                  </a:cubicBezTo>
                  <a:cubicBezTo>
                    <a:pt x="15491" y="17503"/>
                    <a:pt x="15495" y="17486"/>
                    <a:pt x="15493" y="17469"/>
                  </a:cubicBezTo>
                  <a:cubicBezTo>
                    <a:pt x="15491" y="17450"/>
                    <a:pt x="15238" y="15564"/>
                    <a:pt x="13667" y="15092"/>
                  </a:cubicBezTo>
                  <a:cubicBezTo>
                    <a:pt x="13159" y="14938"/>
                    <a:pt x="12859" y="14149"/>
                    <a:pt x="12680" y="13170"/>
                  </a:cubicBezTo>
                  <a:lnTo>
                    <a:pt x="12680" y="13170"/>
                  </a:lnTo>
                  <a:cubicBezTo>
                    <a:pt x="15970" y="13187"/>
                    <a:pt x="18847" y="13198"/>
                    <a:pt x="19664" y="13198"/>
                  </a:cubicBezTo>
                  <a:cubicBezTo>
                    <a:pt x="20135" y="13198"/>
                    <a:pt x="20156" y="13195"/>
                    <a:pt x="20165" y="13195"/>
                  </a:cubicBezTo>
                  <a:cubicBezTo>
                    <a:pt x="20220" y="13189"/>
                    <a:pt x="20350" y="13174"/>
                    <a:pt x="20397" y="11138"/>
                  </a:cubicBezTo>
                  <a:cubicBezTo>
                    <a:pt x="20397" y="11123"/>
                    <a:pt x="20390" y="11108"/>
                    <a:pt x="20380" y="11095"/>
                  </a:cubicBezTo>
                  <a:cubicBezTo>
                    <a:pt x="20371" y="11086"/>
                    <a:pt x="20360" y="11082"/>
                    <a:pt x="20350" y="11080"/>
                  </a:cubicBezTo>
                  <a:cubicBezTo>
                    <a:pt x="20512" y="7775"/>
                    <a:pt x="20546" y="416"/>
                    <a:pt x="20486" y="235"/>
                  </a:cubicBezTo>
                  <a:cubicBezTo>
                    <a:pt x="20407" y="1"/>
                    <a:pt x="524" y="1"/>
                    <a:pt x="524"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525" name="Google Shape;2525;p55"/>
            <p:cNvGrpSpPr/>
            <p:nvPr/>
          </p:nvGrpSpPr>
          <p:grpSpPr>
            <a:xfrm>
              <a:off x="6257350" y="2335275"/>
              <a:ext cx="2162235" cy="1840171"/>
              <a:chOff x="6257350" y="2335275"/>
              <a:chExt cx="2162235" cy="1840171"/>
            </a:xfrm>
          </p:grpSpPr>
          <p:sp>
            <p:nvSpPr>
              <p:cNvPr id="2526" name="Google Shape;2526;p55"/>
              <p:cNvSpPr/>
              <p:nvPr/>
            </p:nvSpPr>
            <p:spPr>
              <a:xfrm>
                <a:off x="6854791" y="3240093"/>
                <a:ext cx="1026967" cy="929161"/>
              </a:xfrm>
              <a:custGeom>
                <a:rect b="b" l="l" r="r" t="t"/>
                <a:pathLst>
                  <a:path extrusionOk="0" h="8854" w="9786">
                    <a:moveTo>
                      <a:pt x="3416" y="0"/>
                    </a:moveTo>
                    <a:cubicBezTo>
                      <a:pt x="3416" y="0"/>
                      <a:pt x="3648" y="5593"/>
                      <a:pt x="2484" y="6446"/>
                    </a:cubicBezTo>
                    <a:cubicBezTo>
                      <a:pt x="1320" y="7302"/>
                      <a:pt x="311" y="6680"/>
                      <a:pt x="1" y="8853"/>
                    </a:cubicBezTo>
                    <a:lnTo>
                      <a:pt x="9786" y="8853"/>
                    </a:lnTo>
                    <a:cubicBezTo>
                      <a:pt x="9786" y="8853"/>
                      <a:pt x="9552" y="6991"/>
                      <a:pt x="8000" y="6525"/>
                    </a:cubicBezTo>
                    <a:cubicBezTo>
                      <a:pt x="6447" y="6059"/>
                      <a:pt x="6755" y="0"/>
                      <a:pt x="67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6848075" y="3234007"/>
                <a:ext cx="1039770" cy="941439"/>
              </a:xfrm>
              <a:custGeom>
                <a:rect b="b" l="l" r="r" t="t"/>
                <a:pathLst>
                  <a:path extrusionOk="0" h="8971" w="9908">
                    <a:moveTo>
                      <a:pt x="6760" y="116"/>
                    </a:moveTo>
                    <a:cubicBezTo>
                      <a:pt x="6730" y="786"/>
                      <a:pt x="6534" y="6185"/>
                      <a:pt x="8045" y="6638"/>
                    </a:cubicBezTo>
                    <a:cubicBezTo>
                      <a:pt x="9382" y="7038"/>
                      <a:pt x="9722" y="8528"/>
                      <a:pt x="9782" y="8856"/>
                    </a:cubicBezTo>
                    <a:lnTo>
                      <a:pt x="128" y="8856"/>
                    </a:lnTo>
                    <a:cubicBezTo>
                      <a:pt x="341" y="7468"/>
                      <a:pt x="837" y="7298"/>
                      <a:pt x="1518" y="7064"/>
                    </a:cubicBezTo>
                    <a:cubicBezTo>
                      <a:pt x="1837" y="6953"/>
                      <a:pt x="2203" y="6830"/>
                      <a:pt x="2582" y="6551"/>
                    </a:cubicBezTo>
                    <a:cubicBezTo>
                      <a:pt x="3706" y="5727"/>
                      <a:pt x="3563" y="752"/>
                      <a:pt x="3540" y="116"/>
                    </a:cubicBezTo>
                    <a:close/>
                    <a:moveTo>
                      <a:pt x="3480" y="1"/>
                    </a:moveTo>
                    <a:cubicBezTo>
                      <a:pt x="3465" y="1"/>
                      <a:pt x="3451" y="7"/>
                      <a:pt x="3440" y="20"/>
                    </a:cubicBezTo>
                    <a:cubicBezTo>
                      <a:pt x="3427" y="30"/>
                      <a:pt x="3423" y="45"/>
                      <a:pt x="3423" y="60"/>
                    </a:cubicBezTo>
                    <a:cubicBezTo>
                      <a:pt x="3425" y="118"/>
                      <a:pt x="3642" y="5632"/>
                      <a:pt x="2514" y="6460"/>
                    </a:cubicBezTo>
                    <a:cubicBezTo>
                      <a:pt x="2150" y="6726"/>
                      <a:pt x="1795" y="6849"/>
                      <a:pt x="1480" y="6958"/>
                    </a:cubicBezTo>
                    <a:cubicBezTo>
                      <a:pt x="778" y="7198"/>
                      <a:pt x="222" y="7387"/>
                      <a:pt x="7" y="8905"/>
                    </a:cubicBezTo>
                    <a:cubicBezTo>
                      <a:pt x="1" y="8939"/>
                      <a:pt x="28" y="8969"/>
                      <a:pt x="62" y="8971"/>
                    </a:cubicBezTo>
                    <a:lnTo>
                      <a:pt x="9850" y="8971"/>
                    </a:lnTo>
                    <a:cubicBezTo>
                      <a:pt x="9865" y="8971"/>
                      <a:pt x="9882" y="8962"/>
                      <a:pt x="9893" y="8952"/>
                    </a:cubicBezTo>
                    <a:cubicBezTo>
                      <a:pt x="9903" y="8939"/>
                      <a:pt x="9907" y="8922"/>
                      <a:pt x="9905" y="8905"/>
                    </a:cubicBezTo>
                    <a:cubicBezTo>
                      <a:pt x="9903" y="8886"/>
                      <a:pt x="9650" y="7000"/>
                      <a:pt x="8079" y="6528"/>
                    </a:cubicBezTo>
                    <a:cubicBezTo>
                      <a:pt x="6585" y="6081"/>
                      <a:pt x="6873" y="122"/>
                      <a:pt x="6877" y="62"/>
                    </a:cubicBezTo>
                    <a:cubicBezTo>
                      <a:pt x="6877" y="45"/>
                      <a:pt x="6873" y="30"/>
                      <a:pt x="6862" y="20"/>
                    </a:cubicBezTo>
                    <a:cubicBezTo>
                      <a:pt x="6851" y="7"/>
                      <a:pt x="6834" y="1"/>
                      <a:pt x="68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6257350" y="2335275"/>
                <a:ext cx="2162235" cy="1345258"/>
              </a:xfrm>
              <a:custGeom>
                <a:rect b="b" l="l" r="r" t="t"/>
                <a:pathLst>
                  <a:path extrusionOk="0" h="12819" w="20604">
                    <a:moveTo>
                      <a:pt x="565" y="1"/>
                    </a:moveTo>
                    <a:cubicBezTo>
                      <a:pt x="101" y="80"/>
                      <a:pt x="1" y="11687"/>
                      <a:pt x="488" y="12661"/>
                    </a:cubicBezTo>
                    <a:cubicBezTo>
                      <a:pt x="547" y="12778"/>
                      <a:pt x="3314" y="12818"/>
                      <a:pt x="6759" y="12818"/>
                    </a:cubicBezTo>
                    <a:cubicBezTo>
                      <a:pt x="12462" y="12818"/>
                      <a:pt x="20023" y="12709"/>
                      <a:pt x="20216" y="12661"/>
                    </a:cubicBezTo>
                    <a:cubicBezTo>
                      <a:pt x="20527" y="12583"/>
                      <a:pt x="20604" y="467"/>
                      <a:pt x="20527" y="235"/>
                    </a:cubicBezTo>
                    <a:cubicBezTo>
                      <a:pt x="20448" y="1"/>
                      <a:pt x="565" y="1"/>
                      <a:pt x="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6294185" y="3494160"/>
                <a:ext cx="2101998" cy="220169"/>
              </a:xfrm>
              <a:custGeom>
                <a:rect b="b" l="l" r="r" t="t"/>
                <a:pathLst>
                  <a:path extrusionOk="0" h="2098" w="20030">
                    <a:moveTo>
                      <a:pt x="3" y="1"/>
                    </a:moveTo>
                    <a:cubicBezTo>
                      <a:pt x="3" y="1"/>
                      <a:pt x="1" y="1912"/>
                      <a:pt x="135" y="1963"/>
                    </a:cubicBezTo>
                    <a:cubicBezTo>
                      <a:pt x="257" y="2008"/>
                      <a:pt x="16296" y="2098"/>
                      <a:pt x="19349" y="2098"/>
                    </a:cubicBezTo>
                    <a:cubicBezTo>
                      <a:pt x="19653" y="2098"/>
                      <a:pt x="19829" y="2097"/>
                      <a:pt x="19846" y="2095"/>
                    </a:cubicBezTo>
                    <a:cubicBezTo>
                      <a:pt x="19982" y="2080"/>
                      <a:pt x="20029" y="92"/>
                      <a:pt x="20029" y="92"/>
                    </a:cubicBezTo>
                    <a:lnTo>
                      <a:pt x="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6288413" y="3488178"/>
                <a:ext cx="2113752" cy="232133"/>
              </a:xfrm>
              <a:custGeom>
                <a:rect b="b" l="l" r="r" t="t"/>
                <a:pathLst>
                  <a:path extrusionOk="0" h="2212" w="20142">
                    <a:moveTo>
                      <a:pt x="115" y="117"/>
                    </a:moveTo>
                    <a:lnTo>
                      <a:pt x="20025" y="207"/>
                    </a:lnTo>
                    <a:cubicBezTo>
                      <a:pt x="20003" y="1056"/>
                      <a:pt x="19946" y="1960"/>
                      <a:pt x="19880" y="2097"/>
                    </a:cubicBezTo>
                    <a:cubicBezTo>
                      <a:pt x="19839" y="2099"/>
                      <a:pt x="19724" y="2099"/>
                      <a:pt x="19407" y="2099"/>
                    </a:cubicBezTo>
                    <a:cubicBezTo>
                      <a:pt x="16090" y="2099"/>
                      <a:pt x="707" y="2007"/>
                      <a:pt x="220" y="1965"/>
                    </a:cubicBezTo>
                    <a:lnTo>
                      <a:pt x="220" y="1967"/>
                    </a:lnTo>
                    <a:cubicBezTo>
                      <a:pt x="156" y="1841"/>
                      <a:pt x="118" y="950"/>
                      <a:pt x="115" y="117"/>
                    </a:cubicBezTo>
                    <a:close/>
                    <a:moveTo>
                      <a:pt x="58" y="0"/>
                    </a:moveTo>
                    <a:cubicBezTo>
                      <a:pt x="26" y="0"/>
                      <a:pt x="1" y="26"/>
                      <a:pt x="1" y="58"/>
                    </a:cubicBezTo>
                    <a:cubicBezTo>
                      <a:pt x="1" y="1350"/>
                      <a:pt x="58" y="2029"/>
                      <a:pt x="171" y="2071"/>
                    </a:cubicBezTo>
                    <a:cubicBezTo>
                      <a:pt x="320" y="2129"/>
                      <a:pt x="17226" y="2212"/>
                      <a:pt x="19407" y="2212"/>
                    </a:cubicBezTo>
                    <a:cubicBezTo>
                      <a:pt x="19880" y="2212"/>
                      <a:pt x="19899" y="2212"/>
                      <a:pt x="19907" y="2209"/>
                    </a:cubicBezTo>
                    <a:cubicBezTo>
                      <a:pt x="19963" y="2203"/>
                      <a:pt x="20093" y="2188"/>
                      <a:pt x="20142" y="149"/>
                    </a:cubicBezTo>
                    <a:cubicBezTo>
                      <a:pt x="20142" y="135"/>
                      <a:pt x="20135" y="120"/>
                      <a:pt x="20125" y="109"/>
                    </a:cubicBezTo>
                    <a:cubicBezTo>
                      <a:pt x="20114" y="98"/>
                      <a:pt x="20099" y="92"/>
                      <a:pt x="20084" y="92"/>
                    </a:cubicBezTo>
                    <a:lnTo>
                      <a:pt x="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6398708" y="2454175"/>
                <a:ext cx="1890014" cy="961903"/>
              </a:xfrm>
              <a:custGeom>
                <a:rect b="b" l="l" r="r" t="t"/>
                <a:pathLst>
                  <a:path extrusionOk="0" h="9166" w="18010">
                    <a:moveTo>
                      <a:pt x="371" y="1"/>
                    </a:moveTo>
                    <a:cubicBezTo>
                      <a:pt x="0" y="1"/>
                      <a:pt x="248" y="8992"/>
                      <a:pt x="248" y="8992"/>
                    </a:cubicBezTo>
                    <a:cubicBezTo>
                      <a:pt x="248" y="8992"/>
                      <a:pt x="11019" y="9166"/>
                      <a:pt x="15566" y="9166"/>
                    </a:cubicBezTo>
                    <a:cubicBezTo>
                      <a:pt x="16702" y="9166"/>
                      <a:pt x="17450" y="9155"/>
                      <a:pt x="17543" y="9128"/>
                    </a:cubicBezTo>
                    <a:cubicBezTo>
                      <a:pt x="18009" y="8989"/>
                      <a:pt x="17858" y="558"/>
                      <a:pt x="17703" y="281"/>
                    </a:cubicBezTo>
                    <a:cubicBezTo>
                      <a:pt x="17548" y="4"/>
                      <a:pt x="384" y="4"/>
                      <a:pt x="384" y="4"/>
                    </a:cubicBezTo>
                    <a:cubicBezTo>
                      <a:pt x="380" y="2"/>
                      <a:pt x="375" y="1"/>
                      <a:pt x="3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6954172" y="4088242"/>
                <a:ext cx="803860" cy="11963"/>
              </a:xfrm>
              <a:custGeom>
                <a:rect b="b" l="l" r="r" t="t"/>
                <a:pathLst>
                  <a:path extrusionOk="0" h="114" w="7660">
                    <a:moveTo>
                      <a:pt x="1" y="1"/>
                    </a:moveTo>
                    <a:lnTo>
                      <a:pt x="7660" y="114"/>
                    </a:lnTo>
                    <a:cubicBezTo>
                      <a:pt x="7315" y="56"/>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6948190" y="4082261"/>
                <a:ext cx="818132" cy="24242"/>
              </a:xfrm>
              <a:custGeom>
                <a:rect b="b" l="l" r="r" t="t"/>
                <a:pathLst>
                  <a:path extrusionOk="0" h="231" w="7796">
                    <a:moveTo>
                      <a:pt x="58" y="0"/>
                    </a:moveTo>
                    <a:cubicBezTo>
                      <a:pt x="28" y="3"/>
                      <a:pt x="2" y="26"/>
                      <a:pt x="0" y="58"/>
                    </a:cubicBezTo>
                    <a:cubicBezTo>
                      <a:pt x="0" y="90"/>
                      <a:pt x="26" y="115"/>
                      <a:pt x="58" y="115"/>
                    </a:cubicBezTo>
                    <a:cubicBezTo>
                      <a:pt x="130" y="115"/>
                      <a:pt x="7372" y="173"/>
                      <a:pt x="7708" y="228"/>
                    </a:cubicBezTo>
                    <a:lnTo>
                      <a:pt x="7717" y="228"/>
                    </a:lnTo>
                    <a:lnTo>
                      <a:pt x="7717" y="230"/>
                    </a:lnTo>
                    <a:cubicBezTo>
                      <a:pt x="7787" y="228"/>
                      <a:pt x="7796" y="128"/>
                      <a:pt x="7725" y="115"/>
                    </a:cubicBezTo>
                    <a:cubicBezTo>
                      <a:pt x="7383" y="58"/>
                      <a:pt x="358" y="3"/>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6636194" y="2619775"/>
                <a:ext cx="800082" cy="700806"/>
              </a:xfrm>
              <a:custGeom>
                <a:rect b="b" l="l" r="r" t="t"/>
                <a:pathLst>
                  <a:path extrusionOk="0" h="6678" w="7624">
                    <a:moveTo>
                      <a:pt x="179" y="1"/>
                    </a:moveTo>
                    <a:cubicBezTo>
                      <a:pt x="149" y="1"/>
                      <a:pt x="124" y="26"/>
                      <a:pt x="124" y="56"/>
                    </a:cubicBezTo>
                    <a:lnTo>
                      <a:pt x="0" y="6618"/>
                    </a:lnTo>
                    <a:cubicBezTo>
                      <a:pt x="0" y="6635"/>
                      <a:pt x="6" y="6650"/>
                      <a:pt x="17" y="6660"/>
                    </a:cubicBezTo>
                    <a:cubicBezTo>
                      <a:pt x="28" y="6671"/>
                      <a:pt x="43" y="6677"/>
                      <a:pt x="58" y="6677"/>
                    </a:cubicBezTo>
                    <a:lnTo>
                      <a:pt x="7547" y="6677"/>
                    </a:lnTo>
                    <a:cubicBezTo>
                      <a:pt x="7623" y="6677"/>
                      <a:pt x="7623" y="6562"/>
                      <a:pt x="7547" y="6562"/>
                    </a:cubicBezTo>
                    <a:lnTo>
                      <a:pt x="115" y="6562"/>
                    </a:lnTo>
                    <a:lnTo>
                      <a:pt x="238" y="61"/>
                    </a:lnTo>
                    <a:cubicBezTo>
                      <a:pt x="238" y="29"/>
                      <a:pt x="215" y="1"/>
                      <a:pt x="183" y="1"/>
                    </a:cubicBezTo>
                    <a:cubicBezTo>
                      <a:pt x="182" y="1"/>
                      <a:pt x="181" y="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6709445" y="2980569"/>
                <a:ext cx="138314" cy="255955"/>
              </a:xfrm>
              <a:custGeom>
                <a:rect b="b" l="l" r="r" t="t"/>
                <a:pathLst>
                  <a:path extrusionOk="0" h="2439" w="1318">
                    <a:moveTo>
                      <a:pt x="1317" y="0"/>
                    </a:moveTo>
                    <a:cubicBezTo>
                      <a:pt x="1317" y="0"/>
                      <a:pt x="294" y="60"/>
                      <a:pt x="147" y="60"/>
                    </a:cubicBezTo>
                    <a:cubicBezTo>
                      <a:pt x="0" y="60"/>
                      <a:pt x="147" y="2439"/>
                      <a:pt x="147" y="2439"/>
                    </a:cubicBezTo>
                    <a:lnTo>
                      <a:pt x="1317" y="2439"/>
                    </a:lnTo>
                    <a:lnTo>
                      <a:pt x="13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6909046" y="2855687"/>
                <a:ext cx="138419" cy="380836"/>
              </a:xfrm>
              <a:custGeom>
                <a:rect b="b" l="l" r="r" t="t"/>
                <a:pathLst>
                  <a:path extrusionOk="0" h="3629" w="1319">
                    <a:moveTo>
                      <a:pt x="1318" y="0"/>
                    </a:moveTo>
                    <a:cubicBezTo>
                      <a:pt x="1318" y="0"/>
                      <a:pt x="294" y="88"/>
                      <a:pt x="148" y="88"/>
                    </a:cubicBezTo>
                    <a:cubicBezTo>
                      <a:pt x="1" y="88"/>
                      <a:pt x="148" y="3629"/>
                      <a:pt x="148" y="3629"/>
                    </a:cubicBezTo>
                    <a:lnTo>
                      <a:pt x="1318" y="3629"/>
                    </a:lnTo>
                    <a:lnTo>
                      <a:pt x="1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7083252" y="2699532"/>
                <a:ext cx="138419" cy="536991"/>
              </a:xfrm>
              <a:custGeom>
                <a:rect b="b" l="l" r="r" t="t"/>
                <a:pathLst>
                  <a:path extrusionOk="0" h="5117" w="1319">
                    <a:moveTo>
                      <a:pt x="1318" y="1"/>
                    </a:moveTo>
                    <a:cubicBezTo>
                      <a:pt x="1318" y="1"/>
                      <a:pt x="294" y="124"/>
                      <a:pt x="148" y="124"/>
                    </a:cubicBezTo>
                    <a:cubicBezTo>
                      <a:pt x="1" y="124"/>
                      <a:pt x="148" y="5117"/>
                      <a:pt x="148" y="5117"/>
                    </a:cubicBezTo>
                    <a:lnTo>
                      <a:pt x="1318" y="5117"/>
                    </a:lnTo>
                    <a:lnTo>
                      <a:pt x="13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7257457" y="2609071"/>
                <a:ext cx="138419" cy="627451"/>
              </a:xfrm>
              <a:custGeom>
                <a:rect b="b" l="l" r="r" t="t"/>
                <a:pathLst>
                  <a:path extrusionOk="0" h="5979" w="1319">
                    <a:moveTo>
                      <a:pt x="148" y="1"/>
                    </a:moveTo>
                    <a:cubicBezTo>
                      <a:pt x="1" y="1"/>
                      <a:pt x="148" y="5979"/>
                      <a:pt x="148" y="5979"/>
                    </a:cubicBezTo>
                    <a:lnTo>
                      <a:pt x="1318" y="5979"/>
                    </a:lnTo>
                    <a:lnTo>
                      <a:pt x="1318" y="16"/>
                    </a:lnTo>
                    <a:cubicBezTo>
                      <a:pt x="1318" y="16"/>
                      <a:pt x="292"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7550668" y="2538550"/>
                <a:ext cx="259418" cy="388287"/>
              </a:xfrm>
              <a:custGeom>
                <a:rect b="b" l="l" r="r" t="t"/>
                <a:pathLst>
                  <a:path extrusionOk="0" h="3700" w="2472">
                    <a:moveTo>
                      <a:pt x="2466" y="0"/>
                    </a:moveTo>
                    <a:cubicBezTo>
                      <a:pt x="1592" y="0"/>
                      <a:pt x="792" y="494"/>
                      <a:pt x="397" y="1273"/>
                    </a:cubicBezTo>
                    <a:cubicBezTo>
                      <a:pt x="1" y="2054"/>
                      <a:pt x="78" y="2993"/>
                      <a:pt x="597" y="3699"/>
                    </a:cubicBezTo>
                    <a:lnTo>
                      <a:pt x="2472" y="2327"/>
                    </a:lnTo>
                    <a:lnTo>
                      <a:pt x="2472" y="0"/>
                    </a:lnTo>
                    <a:cubicBezTo>
                      <a:pt x="2470" y="0"/>
                      <a:pt x="2468" y="0"/>
                      <a:pt x="24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7839891" y="2514623"/>
                <a:ext cx="243991" cy="243991"/>
              </a:xfrm>
              <a:custGeom>
                <a:rect b="b" l="l" r="r" t="t"/>
                <a:pathLst>
                  <a:path extrusionOk="0" h="2325" w="2325">
                    <a:moveTo>
                      <a:pt x="1" y="1"/>
                    </a:moveTo>
                    <a:lnTo>
                      <a:pt x="1" y="2325"/>
                    </a:lnTo>
                    <a:lnTo>
                      <a:pt x="2325" y="2325"/>
                    </a:lnTo>
                    <a:cubicBezTo>
                      <a:pt x="2325" y="1041"/>
                      <a:pt x="128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7613214" y="2782437"/>
                <a:ext cx="440759" cy="244096"/>
              </a:xfrm>
              <a:custGeom>
                <a:rect b="b" l="l" r="r" t="t"/>
                <a:pathLst>
                  <a:path extrusionOk="0" h="2326" w="4200">
                    <a:moveTo>
                      <a:pt x="1876" y="0"/>
                    </a:moveTo>
                    <a:lnTo>
                      <a:pt x="1" y="1373"/>
                    </a:lnTo>
                    <a:cubicBezTo>
                      <a:pt x="448" y="1983"/>
                      <a:pt x="1151" y="2326"/>
                      <a:pt x="1879" y="2326"/>
                    </a:cubicBezTo>
                    <a:cubicBezTo>
                      <a:pt x="2118" y="2326"/>
                      <a:pt x="2361" y="2289"/>
                      <a:pt x="2597" y="2212"/>
                    </a:cubicBezTo>
                    <a:cubicBezTo>
                      <a:pt x="3553" y="1899"/>
                      <a:pt x="4200" y="1007"/>
                      <a:pt x="4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7613949" y="3188671"/>
                <a:ext cx="281036" cy="56564"/>
              </a:xfrm>
              <a:custGeom>
                <a:rect b="b" l="l" r="r" t="t"/>
                <a:pathLst>
                  <a:path extrusionOk="0" h="539" w="2678">
                    <a:moveTo>
                      <a:pt x="36" y="1"/>
                    </a:moveTo>
                    <a:lnTo>
                      <a:pt x="0" y="507"/>
                    </a:lnTo>
                    <a:lnTo>
                      <a:pt x="2678" y="539"/>
                    </a:lnTo>
                    <a:lnTo>
                      <a:pt x="26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7613949" y="3082364"/>
                <a:ext cx="207156" cy="56564"/>
              </a:xfrm>
              <a:custGeom>
                <a:rect b="b" l="l" r="r" t="t"/>
                <a:pathLst>
                  <a:path extrusionOk="0" h="539" w="1974">
                    <a:moveTo>
                      <a:pt x="26" y="1"/>
                    </a:moveTo>
                    <a:lnTo>
                      <a:pt x="0" y="507"/>
                    </a:lnTo>
                    <a:lnTo>
                      <a:pt x="1973" y="539"/>
                    </a:lnTo>
                    <a:lnTo>
                      <a:pt x="1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7613949" y="3277978"/>
                <a:ext cx="440024" cy="56459"/>
              </a:xfrm>
              <a:custGeom>
                <a:rect b="b" l="l" r="r" t="t"/>
                <a:pathLst>
                  <a:path extrusionOk="0" h="538" w="4193">
                    <a:moveTo>
                      <a:pt x="56" y="1"/>
                    </a:moveTo>
                    <a:lnTo>
                      <a:pt x="0" y="507"/>
                    </a:lnTo>
                    <a:lnTo>
                      <a:pt x="4193" y="537"/>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56"/>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550" name="Google Shape;2550;p56"/>
          <p:cNvSpPr txBox="1"/>
          <p:nvPr>
            <p:ph idx="1" type="body"/>
          </p:nvPr>
        </p:nvSpPr>
        <p:spPr>
          <a:xfrm>
            <a:off x="724425" y="1685100"/>
            <a:ext cx="3847500" cy="2911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Vectors</a:t>
            </a:r>
            <a:endParaRPr sz="2300">
              <a:solidFill>
                <a:schemeClr val="accent2"/>
              </a:solidFill>
              <a:latin typeface="Grandstander SemiBold"/>
              <a:ea typeface="Grandstander SemiBold"/>
              <a:cs typeface="Grandstander SemiBold"/>
              <a:sym typeface="Grandstander SemiBold"/>
            </a:endParaRPr>
          </a:p>
          <a:p>
            <a:pPr indent="-317500" lvl="0" marL="457200" rtl="0" algn="l">
              <a:spcBef>
                <a:spcPts val="1200"/>
              </a:spcBef>
              <a:spcAft>
                <a:spcPts val="0"/>
              </a:spcAft>
              <a:buSzPts val="1400"/>
              <a:buChar char="●"/>
            </a:pPr>
            <a:r>
              <a:rPr lang="en">
                <a:solidFill>
                  <a:schemeClr val="hlink"/>
                </a:solidFill>
                <a:uFill>
                  <a:noFill/>
                </a:uFill>
                <a:hlinkClick r:id="rId3"/>
              </a:rPr>
              <a:t>Cartoon business elements stickers set 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4"/>
              </a:rPr>
              <a:t>Cartoon business elements stickers set II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5"/>
              </a:rPr>
              <a:t>Cartoon business elements stickers set III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6"/>
              </a:rPr>
              <a:t>Cartoon business elements stickers set IV</a:t>
            </a:r>
            <a:endParaRPr>
              <a:solidFill>
                <a:schemeClr val="accent2"/>
              </a:solidFill>
            </a:endParaRPr>
          </a:p>
        </p:txBody>
      </p:sp>
      <p:sp>
        <p:nvSpPr>
          <p:cNvPr id="2551" name="Google Shape;2551;p56"/>
          <p:cNvSpPr txBox="1"/>
          <p:nvPr>
            <p:ph idx="2" type="subTitle"/>
          </p:nvPr>
        </p:nvSpPr>
        <p:spPr>
          <a:xfrm>
            <a:off x="2162550" y="1090825"/>
            <a:ext cx="4818900" cy="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Did you like the resources on this template? Get them for free at our other websites:</a:t>
            </a:r>
            <a:endParaRPr/>
          </a:p>
        </p:txBody>
      </p:sp>
      <p:sp>
        <p:nvSpPr>
          <p:cNvPr id="2552" name="Google Shape;2552;p56"/>
          <p:cNvSpPr txBox="1"/>
          <p:nvPr>
            <p:ph idx="3" type="body"/>
          </p:nvPr>
        </p:nvSpPr>
        <p:spPr>
          <a:xfrm>
            <a:off x="4572225" y="1685100"/>
            <a:ext cx="3847500" cy="2911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Photos</a:t>
            </a:r>
            <a:endParaRPr sz="2300">
              <a:solidFill>
                <a:schemeClr val="accent2"/>
              </a:solidFill>
              <a:latin typeface="Grandstander SemiBold"/>
              <a:ea typeface="Grandstander SemiBold"/>
              <a:cs typeface="Grandstander SemiBold"/>
              <a:sym typeface="Grandstander SemiBold"/>
            </a:endParaRPr>
          </a:p>
          <a:p>
            <a:pPr indent="-317500" lvl="0" marL="457200" rtl="0" algn="l">
              <a:spcBef>
                <a:spcPts val="1200"/>
              </a:spcBef>
              <a:spcAft>
                <a:spcPts val="0"/>
              </a:spcAft>
              <a:buSzPts val="1400"/>
              <a:buChar char="●"/>
            </a:pPr>
            <a:r>
              <a:rPr lang="en">
                <a:solidFill>
                  <a:schemeClr val="hlink"/>
                </a:solidFill>
                <a:uFill>
                  <a:noFill/>
                </a:uFill>
                <a:hlinkClick r:id="rId7"/>
              </a:rPr>
              <a:t>People working their office</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8"/>
              </a:rPr>
              <a:t>Businesswomen working project together</a:t>
            </a:r>
            <a:endParaRPr>
              <a:solidFill>
                <a:schemeClr val="accent2"/>
              </a:solidFill>
            </a:endParaRPr>
          </a:p>
          <a:p>
            <a:pPr indent="0" lvl="0" marL="0" rtl="0" algn="l">
              <a:spcBef>
                <a:spcPts val="1200"/>
              </a:spcBef>
              <a:spcAft>
                <a:spcPts val="0"/>
              </a:spcAft>
              <a:buNone/>
            </a:pPr>
            <a:r>
              <a:rPr lang="en" sz="2300">
                <a:solidFill>
                  <a:schemeClr val="accent2"/>
                </a:solidFill>
                <a:latin typeface="Grandstander SemiBold"/>
                <a:ea typeface="Grandstander SemiBold"/>
                <a:cs typeface="Grandstander SemiBold"/>
                <a:sym typeface="Grandstander SemiBold"/>
              </a:rPr>
              <a:t>Icons</a:t>
            </a:r>
            <a:endParaRPr sz="2300">
              <a:solidFill>
                <a:schemeClr val="accent2"/>
              </a:solidFill>
              <a:latin typeface="Grandstander SemiBold"/>
              <a:ea typeface="Grandstander SemiBold"/>
              <a:cs typeface="Grandstander SemiBold"/>
              <a:sym typeface="Grandstander SemiBold"/>
            </a:endParaRPr>
          </a:p>
          <a:p>
            <a:pPr indent="-317500" lvl="0" marL="457200" rtl="0" algn="l">
              <a:spcBef>
                <a:spcPts val="1200"/>
              </a:spcBef>
              <a:spcAft>
                <a:spcPts val="0"/>
              </a:spcAft>
              <a:buSzPts val="1400"/>
              <a:buChar char="●"/>
            </a:pPr>
            <a:r>
              <a:rPr lang="en">
                <a:solidFill>
                  <a:schemeClr val="hlink"/>
                </a:solidFill>
                <a:uFill>
                  <a:noFill/>
                </a:uFill>
                <a:hlinkClick r:id="rId9"/>
              </a:rPr>
              <a:t>Team Building</a:t>
            </a:r>
            <a:endParaRPr b="1" sz="2000">
              <a:solidFill>
                <a:schemeClr val="accent2"/>
              </a:solidFill>
              <a:latin typeface="Grandstander"/>
              <a:ea typeface="Grandstander"/>
              <a:cs typeface="Grandstander"/>
              <a:sym typeface="Grandstand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56" name="Shape 2556"/>
        <p:cNvGrpSpPr/>
        <p:nvPr/>
      </p:nvGrpSpPr>
      <p:grpSpPr>
        <a:xfrm>
          <a:off x="0" y="0"/>
          <a:ext cx="0" cy="0"/>
          <a:chOff x="0" y="0"/>
          <a:chExt cx="0" cy="0"/>
        </a:xfrm>
      </p:grpSpPr>
      <p:sp>
        <p:nvSpPr>
          <p:cNvPr id="2557" name="Google Shape;2557;p5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2558" name="Google Shape;2558;p5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559" name="Google Shape;2559;p5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63" name="Shape 2563"/>
        <p:cNvGrpSpPr/>
        <p:nvPr/>
      </p:nvGrpSpPr>
      <p:grpSpPr>
        <a:xfrm>
          <a:off x="0" y="0"/>
          <a:ext cx="0" cy="0"/>
          <a:chOff x="0" y="0"/>
          <a:chExt cx="0" cy="0"/>
        </a:xfrm>
      </p:grpSpPr>
      <p:sp>
        <p:nvSpPr>
          <p:cNvPr id="2564" name="Google Shape;2564;p5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565" name="Google Shape;2565;p5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566" name="Google Shape;2566;p5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70" name="Shape 2570"/>
        <p:cNvGrpSpPr/>
        <p:nvPr/>
      </p:nvGrpSpPr>
      <p:grpSpPr>
        <a:xfrm>
          <a:off x="0" y="0"/>
          <a:ext cx="0" cy="0"/>
          <a:chOff x="0" y="0"/>
          <a:chExt cx="0" cy="0"/>
        </a:xfrm>
      </p:grpSpPr>
      <p:sp>
        <p:nvSpPr>
          <p:cNvPr id="2571" name="Google Shape;2571;p5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572" name="Google Shape;2572;p5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Grandstander</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https://fonts.google.com/specimen/Grandstander</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Syne</a:t>
            </a:r>
            <a:endParaRPr b="1" sz="1100">
              <a:solidFill>
                <a:srgbClr val="FFFFFF"/>
              </a:solidFill>
            </a:endParaRPr>
          </a:p>
          <a:p>
            <a:pPr indent="0" lvl="0" marL="0" marR="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https://fonts.google.com/specimen/Syne</a:t>
            </a:r>
            <a:r>
              <a:rPr lang="en" sz="1100">
                <a:solidFill>
                  <a:srgbClr val="FFFFFF"/>
                </a:solidFill>
              </a:rPr>
              <a:t>)</a:t>
            </a:r>
            <a:endParaRPr sz="1100">
              <a:solidFill>
                <a:srgbClr val="FFFFFF"/>
              </a:solidFill>
            </a:endParaRPr>
          </a:p>
        </p:txBody>
      </p:sp>
      <p:sp>
        <p:nvSpPr>
          <p:cNvPr id="2573" name="Google Shape;2573;p59"/>
          <p:cNvSpPr/>
          <p:nvPr/>
        </p:nvSpPr>
        <p:spPr>
          <a:xfrm>
            <a:off x="2052650" y="2988225"/>
            <a:ext cx="791400" cy="754200"/>
          </a:xfrm>
          <a:prstGeom prst="roundRect">
            <a:avLst>
              <a:gd fmla="val 16667" name="adj"/>
            </a:avLst>
          </a:prstGeom>
          <a:solidFill>
            <a:srgbClr val="DB4A4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3114470" y="2988225"/>
            <a:ext cx="791400" cy="754200"/>
          </a:xfrm>
          <a:prstGeom prst="roundRect">
            <a:avLst>
              <a:gd fmla="val 16667" name="adj"/>
            </a:avLst>
          </a:prstGeom>
          <a:solidFill>
            <a:srgbClr val="E478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4176289" y="2988225"/>
            <a:ext cx="791400" cy="754200"/>
          </a:xfrm>
          <a:prstGeom prst="roundRect">
            <a:avLst>
              <a:gd fmla="val 16667" name="adj"/>
            </a:avLst>
          </a:prstGeom>
          <a:solidFill>
            <a:srgbClr val="EC9B7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#db4a44</a:t>
            </a:r>
            <a:endParaRPr sz="1000">
              <a:solidFill>
                <a:srgbClr val="FFFFFF"/>
              </a:solidFill>
            </a:endParaRPr>
          </a:p>
        </p:txBody>
      </p:sp>
      <p:sp>
        <p:nvSpPr>
          <p:cNvPr id="2577" name="Google Shape;2577;p59"/>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#e47847</a:t>
            </a:r>
            <a:endParaRPr sz="1000">
              <a:solidFill>
                <a:srgbClr val="FFFFFF"/>
              </a:solidFill>
            </a:endParaRPr>
          </a:p>
        </p:txBody>
      </p:sp>
      <p:sp>
        <p:nvSpPr>
          <p:cNvPr id="2578" name="Google Shape;2578;p59"/>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#ec9b70</a:t>
            </a:r>
            <a:endParaRPr sz="1000">
              <a:solidFill>
                <a:schemeClr val="dk1"/>
              </a:solidFill>
            </a:endParaRPr>
          </a:p>
        </p:txBody>
      </p:sp>
      <p:sp>
        <p:nvSpPr>
          <p:cNvPr id="2579" name="Google Shape;2579;p59"/>
          <p:cNvSpPr/>
          <p:nvPr/>
        </p:nvSpPr>
        <p:spPr>
          <a:xfrm>
            <a:off x="5238125" y="2988225"/>
            <a:ext cx="791400" cy="754200"/>
          </a:xfrm>
          <a:prstGeom prst="roundRect">
            <a:avLst>
              <a:gd fmla="val 16667" name="adj"/>
            </a:avLst>
          </a:prstGeom>
          <a:solidFill>
            <a:srgbClr val="F0B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#f0bf00</a:t>
            </a:r>
            <a:endParaRPr sz="1000">
              <a:solidFill>
                <a:schemeClr val="dk1"/>
              </a:solidFill>
            </a:endParaRPr>
          </a:p>
        </p:txBody>
      </p:sp>
      <p:sp>
        <p:nvSpPr>
          <p:cNvPr id="2581" name="Google Shape;2581;p59"/>
          <p:cNvSpPr/>
          <p:nvPr/>
        </p:nvSpPr>
        <p:spPr>
          <a:xfrm>
            <a:off x="2052650" y="3919325"/>
            <a:ext cx="791400" cy="754200"/>
          </a:xfrm>
          <a:prstGeom prst="roundRect">
            <a:avLst>
              <a:gd fmla="val 16667" name="adj"/>
            </a:avLst>
          </a:prstGeom>
          <a:solidFill>
            <a:srgbClr val="2C31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9"/>
          <p:cNvSpPr/>
          <p:nvPr/>
        </p:nvSpPr>
        <p:spPr>
          <a:xfrm>
            <a:off x="3114470" y="3919325"/>
            <a:ext cx="791400" cy="754200"/>
          </a:xfrm>
          <a:prstGeom prst="roundRect">
            <a:avLst>
              <a:gd fmla="val 16667" name="adj"/>
            </a:avLst>
          </a:prstGeom>
          <a:solidFill>
            <a:srgbClr val="B1739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9"/>
          <p:cNvSpPr/>
          <p:nvPr/>
        </p:nvSpPr>
        <p:spPr>
          <a:xfrm>
            <a:off x="4176289" y="3919325"/>
            <a:ext cx="791400" cy="754200"/>
          </a:xfrm>
          <a:prstGeom prst="roundRect">
            <a:avLst>
              <a:gd fmla="val 16667" name="adj"/>
            </a:avLst>
          </a:prstGeom>
          <a:solidFill>
            <a:srgbClr val="E17B8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9"/>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#2c316b</a:t>
            </a:r>
            <a:endParaRPr sz="1000">
              <a:solidFill>
                <a:srgbClr val="FFFFFF"/>
              </a:solidFill>
            </a:endParaRPr>
          </a:p>
        </p:txBody>
      </p:sp>
      <p:sp>
        <p:nvSpPr>
          <p:cNvPr id="2585" name="Google Shape;2585;p59"/>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#b1739a</a:t>
            </a:r>
            <a:endParaRPr sz="1000">
              <a:solidFill>
                <a:srgbClr val="FFFFFF"/>
              </a:solidFill>
            </a:endParaRPr>
          </a:p>
        </p:txBody>
      </p:sp>
      <p:sp>
        <p:nvSpPr>
          <p:cNvPr id="2586" name="Google Shape;2586;p59"/>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#e17b8d</a:t>
            </a:r>
            <a:endParaRPr sz="1000">
              <a:solidFill>
                <a:srgbClr val="FFFFFF"/>
              </a:solidFill>
            </a:endParaRPr>
          </a:p>
        </p:txBody>
      </p:sp>
      <p:sp>
        <p:nvSpPr>
          <p:cNvPr id="2587" name="Google Shape;2587;p59"/>
          <p:cNvSpPr/>
          <p:nvPr/>
        </p:nvSpPr>
        <p:spPr>
          <a:xfrm>
            <a:off x="5238125" y="3919325"/>
            <a:ext cx="791400" cy="754200"/>
          </a:xfrm>
          <a:prstGeom prst="roundRect">
            <a:avLst>
              <a:gd fmla="val 16667" name="adj"/>
            </a:avLst>
          </a:prstGeom>
          <a:solidFill>
            <a:srgbClr val="2417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#241726</a:t>
            </a:r>
            <a:endParaRPr sz="1000">
              <a:solidFill>
                <a:srgbClr val="FFFFFF"/>
              </a:solidFill>
            </a:endParaRPr>
          </a:p>
        </p:txBody>
      </p:sp>
      <p:sp>
        <p:nvSpPr>
          <p:cNvPr id="2589" name="Google Shape;2589;p59"/>
          <p:cNvSpPr/>
          <p:nvPr/>
        </p:nvSpPr>
        <p:spPr>
          <a:xfrm>
            <a:off x="6299950" y="2988225"/>
            <a:ext cx="791400" cy="754200"/>
          </a:xfrm>
          <a:prstGeom prst="roundRect">
            <a:avLst>
              <a:gd fmla="val 16667" name="adj"/>
            </a:avLst>
          </a:prstGeom>
          <a:solidFill>
            <a:srgbClr val="52AFA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9"/>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#52afa6</a:t>
            </a:r>
            <a:endParaRPr sz="1000">
              <a:solidFill>
                <a:srgbClr val="FFFFFF"/>
              </a:solidFill>
            </a:endParaRPr>
          </a:p>
        </p:txBody>
      </p:sp>
      <p:sp>
        <p:nvSpPr>
          <p:cNvPr id="2591" name="Google Shape;2591;p59"/>
          <p:cNvSpPr/>
          <p:nvPr/>
        </p:nvSpPr>
        <p:spPr>
          <a:xfrm>
            <a:off x="6299950" y="39193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593" name="Google Shape;2593;p5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33"/>
          <p:cNvGrpSpPr/>
          <p:nvPr/>
        </p:nvGrpSpPr>
        <p:grpSpPr>
          <a:xfrm>
            <a:off x="7015188" y="1662350"/>
            <a:ext cx="888176" cy="888176"/>
            <a:chOff x="1193406" y="1795290"/>
            <a:chExt cx="888176" cy="888176"/>
          </a:xfrm>
        </p:grpSpPr>
        <p:grpSp>
          <p:nvGrpSpPr>
            <p:cNvPr id="640" name="Google Shape;640;p33"/>
            <p:cNvGrpSpPr/>
            <p:nvPr/>
          </p:nvGrpSpPr>
          <p:grpSpPr>
            <a:xfrm>
              <a:off x="1193406" y="1795290"/>
              <a:ext cx="888176" cy="888176"/>
              <a:chOff x="1075225" y="1618700"/>
              <a:chExt cx="1124700" cy="1124700"/>
            </a:xfrm>
          </p:grpSpPr>
          <p:sp>
            <p:nvSpPr>
              <p:cNvPr id="641" name="Google Shape;641;p33"/>
              <p:cNvSpPr/>
              <p:nvPr/>
            </p:nvSpPr>
            <p:spPr>
              <a:xfrm>
                <a:off x="1075225" y="1618700"/>
                <a:ext cx="1124700" cy="112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grpSp>
        <p:sp>
          <p:nvSpPr>
            <p:cNvPr id="643" name="Google Shape;643;p33"/>
            <p:cNvSpPr/>
            <p:nvPr/>
          </p:nvSpPr>
          <p:spPr>
            <a:xfrm>
              <a:off x="1269987" y="2358225"/>
              <a:ext cx="138600" cy="210350"/>
            </a:xfrm>
            <a:custGeom>
              <a:rect b="b" l="l" r="r" t="t"/>
              <a:pathLst>
                <a:path extrusionOk="0" h="8414" w="5544">
                  <a:moveTo>
                    <a:pt x="190" y="0"/>
                  </a:moveTo>
                  <a:cubicBezTo>
                    <a:pt x="-861" y="3154"/>
                    <a:pt x="2778" y="6570"/>
                    <a:pt x="5544" y="8414"/>
                  </a:cubicBezTo>
                </a:path>
              </a:pathLst>
            </a:custGeom>
            <a:noFill/>
            <a:ln cap="rnd" cmpd="sng" w="19050">
              <a:solidFill>
                <a:schemeClr val="accent6"/>
              </a:solidFill>
              <a:prstDash val="solid"/>
              <a:round/>
              <a:headEnd len="med" w="med" type="none"/>
              <a:tailEnd len="med" w="med" type="none"/>
            </a:ln>
          </p:spPr>
        </p:sp>
      </p:grpSp>
      <p:grpSp>
        <p:nvGrpSpPr>
          <p:cNvPr id="644" name="Google Shape;644;p33"/>
          <p:cNvGrpSpPr/>
          <p:nvPr/>
        </p:nvGrpSpPr>
        <p:grpSpPr>
          <a:xfrm>
            <a:off x="1240638" y="1662350"/>
            <a:ext cx="888176" cy="888176"/>
            <a:chOff x="1193406" y="1795290"/>
            <a:chExt cx="888176" cy="888176"/>
          </a:xfrm>
        </p:grpSpPr>
        <p:grpSp>
          <p:nvGrpSpPr>
            <p:cNvPr id="645" name="Google Shape;645;p33"/>
            <p:cNvGrpSpPr/>
            <p:nvPr/>
          </p:nvGrpSpPr>
          <p:grpSpPr>
            <a:xfrm>
              <a:off x="1193406" y="1795290"/>
              <a:ext cx="888176" cy="888176"/>
              <a:chOff x="1075225" y="1618700"/>
              <a:chExt cx="1124700" cy="1124700"/>
            </a:xfrm>
          </p:grpSpPr>
          <p:sp>
            <p:nvSpPr>
              <p:cNvPr id="646" name="Google Shape;646;p33"/>
              <p:cNvSpPr/>
              <p:nvPr/>
            </p:nvSpPr>
            <p:spPr>
              <a:xfrm>
                <a:off x="1075225" y="1618700"/>
                <a:ext cx="1124700" cy="112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grpSp>
        <p:sp>
          <p:nvSpPr>
            <p:cNvPr id="648" name="Google Shape;648;p33"/>
            <p:cNvSpPr/>
            <p:nvPr/>
          </p:nvSpPr>
          <p:spPr>
            <a:xfrm>
              <a:off x="1269987" y="2358225"/>
              <a:ext cx="138600" cy="210350"/>
            </a:xfrm>
            <a:custGeom>
              <a:rect b="b" l="l" r="r" t="t"/>
              <a:pathLst>
                <a:path extrusionOk="0" h="8414" w="5544">
                  <a:moveTo>
                    <a:pt x="190" y="0"/>
                  </a:moveTo>
                  <a:cubicBezTo>
                    <a:pt x="-861" y="3154"/>
                    <a:pt x="2778" y="6570"/>
                    <a:pt x="5544" y="8414"/>
                  </a:cubicBezTo>
                </a:path>
              </a:pathLst>
            </a:custGeom>
            <a:noFill/>
            <a:ln cap="rnd" cmpd="sng" w="19050">
              <a:solidFill>
                <a:schemeClr val="accent6"/>
              </a:solidFill>
              <a:prstDash val="solid"/>
              <a:round/>
              <a:headEnd len="med" w="med" type="none"/>
              <a:tailEnd len="med" w="med" type="none"/>
            </a:ln>
          </p:spPr>
        </p:sp>
      </p:grpSp>
      <p:sp>
        <p:nvSpPr>
          <p:cNvPr id="649" name="Google Shape;649;p33"/>
          <p:cNvSpPr txBox="1"/>
          <p:nvPr>
            <p:ph idx="1" type="subTitle"/>
          </p:nvPr>
        </p:nvSpPr>
        <p:spPr>
          <a:xfrm>
            <a:off x="724425" y="3116885"/>
            <a:ext cx="19206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Mercury’s name has nothing to do with the liquid metal</a:t>
            </a:r>
            <a:endParaRPr/>
          </a:p>
        </p:txBody>
      </p:sp>
      <p:sp>
        <p:nvSpPr>
          <p:cNvPr id="650" name="Google Shape;650;p33"/>
          <p:cNvSpPr txBox="1"/>
          <p:nvPr>
            <p:ph idx="2" type="subTitle"/>
          </p:nvPr>
        </p:nvSpPr>
        <p:spPr>
          <a:xfrm>
            <a:off x="724425" y="2605910"/>
            <a:ext cx="1920600" cy="4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651" name="Google Shape;651;p33"/>
          <p:cNvGrpSpPr/>
          <p:nvPr/>
        </p:nvGrpSpPr>
        <p:grpSpPr>
          <a:xfrm>
            <a:off x="7235225" y="1882375"/>
            <a:ext cx="448100" cy="448125"/>
            <a:chOff x="5485875" y="4148725"/>
            <a:chExt cx="448100" cy="448125"/>
          </a:xfrm>
        </p:grpSpPr>
        <p:sp>
          <p:nvSpPr>
            <p:cNvPr id="652" name="Google Shape;652;p33"/>
            <p:cNvSpPr/>
            <p:nvPr/>
          </p:nvSpPr>
          <p:spPr>
            <a:xfrm>
              <a:off x="5644400" y="4148725"/>
              <a:ext cx="236175" cy="339600"/>
            </a:xfrm>
            <a:custGeom>
              <a:rect b="b" l="l" r="r" t="t"/>
              <a:pathLst>
                <a:path extrusionOk="0" h="13584" w="9447">
                  <a:moveTo>
                    <a:pt x="2095" y="1"/>
                  </a:moveTo>
                  <a:lnTo>
                    <a:pt x="2095" y="7388"/>
                  </a:lnTo>
                  <a:lnTo>
                    <a:pt x="0" y="11576"/>
                  </a:lnTo>
                  <a:lnTo>
                    <a:pt x="2620" y="13584"/>
                  </a:lnTo>
                  <a:lnTo>
                    <a:pt x="5239" y="11576"/>
                  </a:lnTo>
                  <a:lnTo>
                    <a:pt x="3145" y="7388"/>
                  </a:lnTo>
                  <a:lnTo>
                    <a:pt x="3145" y="5288"/>
                  </a:lnTo>
                  <a:lnTo>
                    <a:pt x="9446" y="5288"/>
                  </a:lnTo>
                  <a:lnTo>
                    <a:pt x="94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5565500" y="4461725"/>
              <a:ext cx="288800" cy="135125"/>
            </a:xfrm>
            <a:custGeom>
              <a:rect b="b" l="l" r="r" t="t"/>
              <a:pathLst>
                <a:path extrusionOk="0" h="5405" w="11552">
                  <a:moveTo>
                    <a:pt x="2685" y="1"/>
                  </a:moveTo>
                  <a:lnTo>
                    <a:pt x="0" y="5404"/>
                  </a:lnTo>
                  <a:lnTo>
                    <a:pt x="11552" y="5404"/>
                  </a:lnTo>
                  <a:lnTo>
                    <a:pt x="8869" y="1"/>
                  </a:lnTo>
                  <a:lnTo>
                    <a:pt x="5776" y="2325"/>
                  </a:lnTo>
                  <a:lnTo>
                    <a:pt x="26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5785275" y="4333400"/>
              <a:ext cx="148700" cy="263450"/>
            </a:xfrm>
            <a:custGeom>
              <a:rect b="b" l="l" r="r" t="t"/>
              <a:pathLst>
                <a:path extrusionOk="0" h="10538" w="5948">
                  <a:moveTo>
                    <a:pt x="1185" y="1"/>
                  </a:moveTo>
                  <a:lnTo>
                    <a:pt x="0" y="2634"/>
                  </a:lnTo>
                  <a:lnTo>
                    <a:pt x="3935" y="10537"/>
                  </a:lnTo>
                  <a:lnTo>
                    <a:pt x="5948" y="10537"/>
                  </a:lnTo>
                  <a:lnTo>
                    <a:pt x="11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5485875" y="4333400"/>
              <a:ext cx="148650" cy="263450"/>
            </a:xfrm>
            <a:custGeom>
              <a:rect b="b" l="l" r="r" t="t"/>
              <a:pathLst>
                <a:path extrusionOk="0" h="10538" w="5946">
                  <a:moveTo>
                    <a:pt x="4761" y="1"/>
                  </a:moveTo>
                  <a:lnTo>
                    <a:pt x="0" y="10537"/>
                  </a:lnTo>
                  <a:lnTo>
                    <a:pt x="2011" y="10537"/>
                  </a:lnTo>
                  <a:lnTo>
                    <a:pt x="5945" y="2634"/>
                  </a:lnTo>
                  <a:lnTo>
                    <a:pt x="4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3"/>
          <p:cNvGrpSpPr/>
          <p:nvPr/>
        </p:nvGrpSpPr>
        <p:grpSpPr>
          <a:xfrm>
            <a:off x="1487830" y="1909520"/>
            <a:ext cx="393791" cy="393835"/>
            <a:chOff x="1744300" y="3453525"/>
            <a:chExt cx="448050" cy="448100"/>
          </a:xfrm>
        </p:grpSpPr>
        <p:sp>
          <p:nvSpPr>
            <p:cNvPr id="657" name="Google Shape;657;p33"/>
            <p:cNvSpPr/>
            <p:nvPr/>
          </p:nvSpPr>
          <p:spPr>
            <a:xfrm>
              <a:off x="1837075" y="3453525"/>
              <a:ext cx="263425" cy="236350"/>
            </a:xfrm>
            <a:custGeom>
              <a:rect b="b" l="l" r="r" t="t"/>
              <a:pathLst>
                <a:path extrusionOk="0" h="9454" w="10537">
                  <a:moveTo>
                    <a:pt x="2888" y="0"/>
                  </a:moveTo>
                  <a:cubicBezTo>
                    <a:pt x="1242" y="0"/>
                    <a:pt x="1" y="1331"/>
                    <a:pt x="1" y="3093"/>
                  </a:cubicBezTo>
                  <a:cubicBezTo>
                    <a:pt x="1" y="5298"/>
                    <a:pt x="2058" y="6681"/>
                    <a:pt x="4907" y="9153"/>
                  </a:cubicBezTo>
                  <a:lnTo>
                    <a:pt x="5252" y="9453"/>
                  </a:lnTo>
                  <a:lnTo>
                    <a:pt x="5595" y="9153"/>
                  </a:lnTo>
                  <a:cubicBezTo>
                    <a:pt x="8437" y="6688"/>
                    <a:pt x="10537" y="5301"/>
                    <a:pt x="10537" y="3093"/>
                  </a:cubicBezTo>
                  <a:cubicBezTo>
                    <a:pt x="10537" y="1360"/>
                    <a:pt x="9268" y="0"/>
                    <a:pt x="7648" y="0"/>
                  </a:cubicBezTo>
                  <a:cubicBezTo>
                    <a:pt x="6450" y="0"/>
                    <a:pt x="5677" y="709"/>
                    <a:pt x="5248" y="1358"/>
                  </a:cubicBezTo>
                  <a:cubicBezTo>
                    <a:pt x="4818" y="707"/>
                    <a:pt x="4077" y="0"/>
                    <a:pt x="28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1768325" y="3716975"/>
              <a:ext cx="81900" cy="78775"/>
            </a:xfrm>
            <a:custGeom>
              <a:rect b="b" l="l" r="r" t="t"/>
              <a:pathLst>
                <a:path extrusionOk="0" h="3151" w="3276">
                  <a:moveTo>
                    <a:pt x="1700" y="1"/>
                  </a:moveTo>
                  <a:cubicBezTo>
                    <a:pt x="1062" y="1"/>
                    <a:pt x="488" y="385"/>
                    <a:pt x="244" y="973"/>
                  </a:cubicBezTo>
                  <a:cubicBezTo>
                    <a:pt x="1" y="1561"/>
                    <a:pt x="134" y="2238"/>
                    <a:pt x="585" y="2689"/>
                  </a:cubicBezTo>
                  <a:cubicBezTo>
                    <a:pt x="887" y="2990"/>
                    <a:pt x="1289" y="3151"/>
                    <a:pt x="1699" y="3151"/>
                  </a:cubicBezTo>
                  <a:cubicBezTo>
                    <a:pt x="1902" y="3151"/>
                    <a:pt x="2107" y="3111"/>
                    <a:pt x="2301" y="3030"/>
                  </a:cubicBezTo>
                  <a:cubicBezTo>
                    <a:pt x="2891" y="2786"/>
                    <a:pt x="3275" y="2212"/>
                    <a:pt x="3275" y="1576"/>
                  </a:cubicBezTo>
                  <a:cubicBezTo>
                    <a:pt x="3275" y="705"/>
                    <a:pt x="2569" y="1"/>
                    <a:pt x="1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1744300" y="3808825"/>
              <a:ext cx="132150" cy="92800"/>
            </a:xfrm>
            <a:custGeom>
              <a:rect b="b" l="l" r="r" t="t"/>
              <a:pathLst>
                <a:path extrusionOk="0" h="3712" w="5286">
                  <a:moveTo>
                    <a:pt x="1101" y="0"/>
                  </a:moveTo>
                  <a:cubicBezTo>
                    <a:pt x="458" y="479"/>
                    <a:pt x="0" y="1238"/>
                    <a:pt x="0" y="2102"/>
                  </a:cubicBezTo>
                  <a:lnTo>
                    <a:pt x="0" y="3712"/>
                  </a:lnTo>
                  <a:lnTo>
                    <a:pt x="5285" y="3712"/>
                  </a:lnTo>
                  <a:lnTo>
                    <a:pt x="5285" y="2102"/>
                  </a:lnTo>
                  <a:cubicBezTo>
                    <a:pt x="5285" y="1238"/>
                    <a:pt x="4864" y="479"/>
                    <a:pt x="4221" y="0"/>
                  </a:cubicBezTo>
                  <a:cubicBezTo>
                    <a:pt x="3760" y="351"/>
                    <a:pt x="3210" y="526"/>
                    <a:pt x="2660" y="526"/>
                  </a:cubicBezTo>
                  <a:cubicBezTo>
                    <a:pt x="2110" y="526"/>
                    <a:pt x="1561" y="351"/>
                    <a:pt x="11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1925850" y="3716975"/>
              <a:ext cx="81875" cy="78775"/>
            </a:xfrm>
            <a:custGeom>
              <a:rect b="b" l="l" r="r" t="t"/>
              <a:pathLst>
                <a:path extrusionOk="0" h="3151" w="3275">
                  <a:moveTo>
                    <a:pt x="1699" y="1"/>
                  </a:moveTo>
                  <a:cubicBezTo>
                    <a:pt x="1063" y="1"/>
                    <a:pt x="489" y="385"/>
                    <a:pt x="243" y="973"/>
                  </a:cubicBezTo>
                  <a:cubicBezTo>
                    <a:pt x="0" y="1561"/>
                    <a:pt x="135" y="2238"/>
                    <a:pt x="586" y="2689"/>
                  </a:cubicBezTo>
                  <a:cubicBezTo>
                    <a:pt x="887" y="2990"/>
                    <a:pt x="1290" y="3151"/>
                    <a:pt x="1699" y="3151"/>
                  </a:cubicBezTo>
                  <a:cubicBezTo>
                    <a:pt x="1903" y="3151"/>
                    <a:pt x="2107" y="3111"/>
                    <a:pt x="2302" y="3030"/>
                  </a:cubicBezTo>
                  <a:cubicBezTo>
                    <a:pt x="2890" y="2786"/>
                    <a:pt x="3274" y="2212"/>
                    <a:pt x="3274" y="1576"/>
                  </a:cubicBezTo>
                  <a:cubicBezTo>
                    <a:pt x="3274" y="705"/>
                    <a:pt x="2570" y="1"/>
                    <a:pt x="16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1902700" y="3808825"/>
              <a:ext cx="132150" cy="92800"/>
            </a:xfrm>
            <a:custGeom>
              <a:rect b="b" l="l" r="r" t="t"/>
              <a:pathLst>
                <a:path extrusionOk="0" h="3712" w="5286">
                  <a:moveTo>
                    <a:pt x="1065" y="0"/>
                  </a:moveTo>
                  <a:cubicBezTo>
                    <a:pt x="422" y="479"/>
                    <a:pt x="0" y="1238"/>
                    <a:pt x="0" y="2102"/>
                  </a:cubicBezTo>
                  <a:lnTo>
                    <a:pt x="0" y="3712"/>
                  </a:lnTo>
                  <a:lnTo>
                    <a:pt x="5286" y="3712"/>
                  </a:lnTo>
                  <a:lnTo>
                    <a:pt x="5286" y="2102"/>
                  </a:lnTo>
                  <a:cubicBezTo>
                    <a:pt x="5286" y="1238"/>
                    <a:pt x="4830" y="479"/>
                    <a:pt x="4185" y="0"/>
                  </a:cubicBezTo>
                  <a:cubicBezTo>
                    <a:pt x="3725" y="351"/>
                    <a:pt x="3175" y="526"/>
                    <a:pt x="2626" y="526"/>
                  </a:cubicBezTo>
                  <a:cubicBezTo>
                    <a:pt x="2076" y="526"/>
                    <a:pt x="1526" y="351"/>
                    <a:pt x="10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2084250" y="3716975"/>
              <a:ext cx="81875" cy="78775"/>
            </a:xfrm>
            <a:custGeom>
              <a:rect b="b" l="l" r="r" t="t"/>
              <a:pathLst>
                <a:path extrusionOk="0" h="3151" w="3275">
                  <a:moveTo>
                    <a:pt x="1699" y="1"/>
                  </a:moveTo>
                  <a:cubicBezTo>
                    <a:pt x="1063" y="1"/>
                    <a:pt x="489" y="385"/>
                    <a:pt x="244" y="973"/>
                  </a:cubicBezTo>
                  <a:cubicBezTo>
                    <a:pt x="0" y="1561"/>
                    <a:pt x="136" y="2238"/>
                    <a:pt x="587" y="2689"/>
                  </a:cubicBezTo>
                  <a:cubicBezTo>
                    <a:pt x="887" y="2990"/>
                    <a:pt x="1290" y="3151"/>
                    <a:pt x="1700" y="3151"/>
                  </a:cubicBezTo>
                  <a:cubicBezTo>
                    <a:pt x="1903" y="3151"/>
                    <a:pt x="2108" y="3111"/>
                    <a:pt x="2303" y="3030"/>
                  </a:cubicBezTo>
                  <a:cubicBezTo>
                    <a:pt x="2891" y="2786"/>
                    <a:pt x="3275" y="2212"/>
                    <a:pt x="3275" y="1576"/>
                  </a:cubicBezTo>
                  <a:cubicBezTo>
                    <a:pt x="3275" y="705"/>
                    <a:pt x="2570" y="1"/>
                    <a:pt x="16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2061100" y="3808825"/>
              <a:ext cx="131250" cy="92800"/>
            </a:xfrm>
            <a:custGeom>
              <a:rect b="b" l="l" r="r" t="t"/>
              <a:pathLst>
                <a:path extrusionOk="0" h="3712" w="5250">
                  <a:moveTo>
                    <a:pt x="1065" y="0"/>
                  </a:moveTo>
                  <a:cubicBezTo>
                    <a:pt x="422" y="479"/>
                    <a:pt x="1" y="1238"/>
                    <a:pt x="1" y="2102"/>
                  </a:cubicBezTo>
                  <a:lnTo>
                    <a:pt x="1" y="3712"/>
                  </a:lnTo>
                  <a:lnTo>
                    <a:pt x="5250" y="3712"/>
                  </a:lnTo>
                  <a:lnTo>
                    <a:pt x="5250" y="2102"/>
                  </a:lnTo>
                  <a:cubicBezTo>
                    <a:pt x="5250" y="1238"/>
                    <a:pt x="4828" y="479"/>
                    <a:pt x="4185" y="0"/>
                  </a:cubicBezTo>
                  <a:cubicBezTo>
                    <a:pt x="3725" y="351"/>
                    <a:pt x="3175" y="526"/>
                    <a:pt x="2626" y="526"/>
                  </a:cubicBezTo>
                  <a:cubicBezTo>
                    <a:pt x="2076" y="526"/>
                    <a:pt x="1526" y="351"/>
                    <a:pt x="10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33"/>
          <p:cNvSpPr txBox="1"/>
          <p:nvPr>
            <p:ph idx="3" type="subTitle"/>
          </p:nvPr>
        </p:nvSpPr>
        <p:spPr>
          <a:xfrm>
            <a:off x="3611700" y="3116885"/>
            <a:ext cx="19206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extremely hot</a:t>
            </a:r>
            <a:endParaRPr/>
          </a:p>
        </p:txBody>
      </p:sp>
      <p:sp>
        <p:nvSpPr>
          <p:cNvPr id="665" name="Google Shape;665;p33"/>
          <p:cNvSpPr txBox="1"/>
          <p:nvPr>
            <p:ph idx="4" type="subTitle"/>
          </p:nvPr>
        </p:nvSpPr>
        <p:spPr>
          <a:xfrm>
            <a:off x="3611700" y="2605910"/>
            <a:ext cx="1920600" cy="4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66" name="Google Shape;666;p33"/>
          <p:cNvSpPr txBox="1"/>
          <p:nvPr>
            <p:ph idx="5" type="subTitle"/>
          </p:nvPr>
        </p:nvSpPr>
        <p:spPr>
          <a:xfrm>
            <a:off x="6498975" y="3116885"/>
            <a:ext cx="19206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a:t>
            </a:r>
            <a:r>
              <a:rPr lang="en"/>
              <a:t> a gas giant and the biggest planet in the Solar System</a:t>
            </a:r>
            <a:endParaRPr/>
          </a:p>
        </p:txBody>
      </p:sp>
      <p:sp>
        <p:nvSpPr>
          <p:cNvPr id="667" name="Google Shape;667;p33"/>
          <p:cNvSpPr txBox="1"/>
          <p:nvPr>
            <p:ph idx="6" type="subTitle"/>
          </p:nvPr>
        </p:nvSpPr>
        <p:spPr>
          <a:xfrm>
            <a:off x="6498975" y="2605910"/>
            <a:ext cx="1920600" cy="4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grpSp>
        <p:nvGrpSpPr>
          <p:cNvPr id="668" name="Google Shape;668;p33"/>
          <p:cNvGrpSpPr/>
          <p:nvPr/>
        </p:nvGrpSpPr>
        <p:grpSpPr>
          <a:xfrm rot="10800000">
            <a:off x="4127912" y="1662350"/>
            <a:ext cx="888176" cy="888176"/>
            <a:chOff x="1193406" y="1795290"/>
            <a:chExt cx="888176" cy="888176"/>
          </a:xfrm>
        </p:grpSpPr>
        <p:grpSp>
          <p:nvGrpSpPr>
            <p:cNvPr id="669" name="Google Shape;669;p33"/>
            <p:cNvGrpSpPr/>
            <p:nvPr/>
          </p:nvGrpSpPr>
          <p:grpSpPr>
            <a:xfrm>
              <a:off x="1193406" y="1795290"/>
              <a:ext cx="888176" cy="888176"/>
              <a:chOff x="1075225" y="1618700"/>
              <a:chExt cx="1124700" cy="1124700"/>
            </a:xfrm>
          </p:grpSpPr>
          <p:sp>
            <p:nvSpPr>
              <p:cNvPr id="670" name="Google Shape;670;p33"/>
              <p:cNvSpPr/>
              <p:nvPr/>
            </p:nvSpPr>
            <p:spPr>
              <a:xfrm>
                <a:off x="1075225" y="1618700"/>
                <a:ext cx="1124700" cy="112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grpSp>
        <p:sp>
          <p:nvSpPr>
            <p:cNvPr id="672" name="Google Shape;672;p33"/>
            <p:cNvSpPr/>
            <p:nvPr/>
          </p:nvSpPr>
          <p:spPr>
            <a:xfrm>
              <a:off x="1269987" y="2358225"/>
              <a:ext cx="138600" cy="210350"/>
            </a:xfrm>
            <a:custGeom>
              <a:rect b="b" l="l" r="r" t="t"/>
              <a:pathLst>
                <a:path extrusionOk="0" h="8414" w="5544">
                  <a:moveTo>
                    <a:pt x="190" y="0"/>
                  </a:moveTo>
                  <a:cubicBezTo>
                    <a:pt x="-861" y="3154"/>
                    <a:pt x="2778" y="6570"/>
                    <a:pt x="5544" y="8414"/>
                  </a:cubicBezTo>
                </a:path>
              </a:pathLst>
            </a:custGeom>
            <a:noFill/>
            <a:ln cap="rnd" cmpd="sng" w="19050">
              <a:solidFill>
                <a:schemeClr val="accent6"/>
              </a:solidFill>
              <a:prstDash val="solid"/>
              <a:round/>
              <a:headEnd len="med" w="med" type="none"/>
              <a:tailEnd len="med" w="med" type="none"/>
            </a:ln>
          </p:spPr>
        </p:sp>
      </p:grpSp>
      <p:grpSp>
        <p:nvGrpSpPr>
          <p:cNvPr id="673" name="Google Shape;673;p33"/>
          <p:cNvGrpSpPr/>
          <p:nvPr/>
        </p:nvGrpSpPr>
        <p:grpSpPr>
          <a:xfrm>
            <a:off x="4347950" y="1909513"/>
            <a:ext cx="448100" cy="393850"/>
            <a:chOff x="5463750" y="2092600"/>
            <a:chExt cx="448100" cy="393850"/>
          </a:xfrm>
        </p:grpSpPr>
        <p:sp>
          <p:nvSpPr>
            <p:cNvPr id="674" name="Google Shape;674;p33"/>
            <p:cNvSpPr/>
            <p:nvPr/>
          </p:nvSpPr>
          <p:spPr>
            <a:xfrm>
              <a:off x="5463750" y="2223875"/>
              <a:ext cx="448100" cy="262575"/>
            </a:xfrm>
            <a:custGeom>
              <a:rect b="b" l="l" r="r" t="t"/>
              <a:pathLst>
                <a:path extrusionOk="0" h="10503" w="17924">
                  <a:moveTo>
                    <a:pt x="4917" y="1204"/>
                  </a:moveTo>
                  <a:lnTo>
                    <a:pt x="5659" y="1946"/>
                  </a:lnTo>
                  <a:lnTo>
                    <a:pt x="3187" y="4418"/>
                  </a:lnTo>
                  <a:lnTo>
                    <a:pt x="1764" y="2997"/>
                  </a:lnTo>
                  <a:lnTo>
                    <a:pt x="2508" y="2255"/>
                  </a:lnTo>
                  <a:lnTo>
                    <a:pt x="3187" y="2934"/>
                  </a:lnTo>
                  <a:lnTo>
                    <a:pt x="4917" y="1204"/>
                  </a:lnTo>
                  <a:close/>
                  <a:moveTo>
                    <a:pt x="10167" y="1204"/>
                  </a:moveTo>
                  <a:lnTo>
                    <a:pt x="10909" y="1946"/>
                  </a:lnTo>
                  <a:lnTo>
                    <a:pt x="8438" y="4418"/>
                  </a:lnTo>
                  <a:lnTo>
                    <a:pt x="7016" y="2997"/>
                  </a:lnTo>
                  <a:lnTo>
                    <a:pt x="7760" y="2255"/>
                  </a:lnTo>
                  <a:lnTo>
                    <a:pt x="8438" y="2934"/>
                  </a:lnTo>
                  <a:lnTo>
                    <a:pt x="10167" y="1204"/>
                  </a:lnTo>
                  <a:close/>
                  <a:moveTo>
                    <a:pt x="15454" y="1204"/>
                  </a:moveTo>
                  <a:lnTo>
                    <a:pt x="16196" y="1946"/>
                  </a:lnTo>
                  <a:lnTo>
                    <a:pt x="13724" y="4418"/>
                  </a:lnTo>
                  <a:lnTo>
                    <a:pt x="12303" y="2997"/>
                  </a:lnTo>
                  <a:lnTo>
                    <a:pt x="13045" y="2255"/>
                  </a:lnTo>
                  <a:lnTo>
                    <a:pt x="13724" y="2934"/>
                  </a:lnTo>
                  <a:lnTo>
                    <a:pt x="15454" y="1204"/>
                  </a:lnTo>
                  <a:close/>
                  <a:moveTo>
                    <a:pt x="4917" y="5404"/>
                  </a:moveTo>
                  <a:lnTo>
                    <a:pt x="5659" y="6146"/>
                  </a:lnTo>
                  <a:lnTo>
                    <a:pt x="3187" y="8618"/>
                  </a:lnTo>
                  <a:lnTo>
                    <a:pt x="1766" y="7197"/>
                  </a:lnTo>
                  <a:lnTo>
                    <a:pt x="2508" y="6455"/>
                  </a:lnTo>
                  <a:lnTo>
                    <a:pt x="3187" y="7134"/>
                  </a:lnTo>
                  <a:lnTo>
                    <a:pt x="4917" y="5404"/>
                  </a:lnTo>
                  <a:close/>
                  <a:moveTo>
                    <a:pt x="10167" y="5404"/>
                  </a:moveTo>
                  <a:lnTo>
                    <a:pt x="10909" y="6146"/>
                  </a:lnTo>
                  <a:lnTo>
                    <a:pt x="8438" y="8618"/>
                  </a:lnTo>
                  <a:lnTo>
                    <a:pt x="7016" y="7197"/>
                  </a:lnTo>
                  <a:lnTo>
                    <a:pt x="7760" y="6455"/>
                  </a:lnTo>
                  <a:lnTo>
                    <a:pt x="8438" y="7134"/>
                  </a:lnTo>
                  <a:lnTo>
                    <a:pt x="10167" y="5404"/>
                  </a:lnTo>
                  <a:close/>
                  <a:moveTo>
                    <a:pt x="15454" y="5404"/>
                  </a:moveTo>
                  <a:lnTo>
                    <a:pt x="16196" y="6146"/>
                  </a:lnTo>
                  <a:lnTo>
                    <a:pt x="13724" y="8618"/>
                  </a:lnTo>
                  <a:lnTo>
                    <a:pt x="12303" y="7197"/>
                  </a:lnTo>
                  <a:lnTo>
                    <a:pt x="13045" y="6455"/>
                  </a:lnTo>
                  <a:lnTo>
                    <a:pt x="13724" y="7134"/>
                  </a:lnTo>
                  <a:lnTo>
                    <a:pt x="15454" y="5404"/>
                  </a:lnTo>
                  <a:close/>
                  <a:moveTo>
                    <a:pt x="0" y="0"/>
                  </a:moveTo>
                  <a:lnTo>
                    <a:pt x="0" y="10502"/>
                  </a:lnTo>
                  <a:lnTo>
                    <a:pt x="17924" y="10502"/>
                  </a:lnTo>
                  <a:lnTo>
                    <a:pt x="179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5530275" y="2092600"/>
              <a:ext cx="52525" cy="52525"/>
            </a:xfrm>
            <a:custGeom>
              <a:rect b="b" l="l" r="r" t="t"/>
              <a:pathLst>
                <a:path extrusionOk="0" h="2101" w="2101">
                  <a:moveTo>
                    <a:pt x="0" y="0"/>
                  </a:moveTo>
                  <a:lnTo>
                    <a:pt x="0" y="2100"/>
                  </a:lnTo>
                  <a:lnTo>
                    <a:pt x="2100" y="2100"/>
                  </a:lnTo>
                  <a:lnTo>
                    <a:pt x="21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5793675" y="2092600"/>
              <a:ext cx="52575" cy="52525"/>
            </a:xfrm>
            <a:custGeom>
              <a:rect b="b" l="l" r="r" t="t"/>
              <a:pathLst>
                <a:path extrusionOk="0" h="2101" w="2103">
                  <a:moveTo>
                    <a:pt x="0" y="0"/>
                  </a:moveTo>
                  <a:lnTo>
                    <a:pt x="0" y="2100"/>
                  </a:lnTo>
                  <a:lnTo>
                    <a:pt x="2102" y="2100"/>
                  </a:lnTo>
                  <a:lnTo>
                    <a:pt x="21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5463800" y="2118875"/>
              <a:ext cx="448050" cy="78750"/>
            </a:xfrm>
            <a:custGeom>
              <a:rect b="b" l="l" r="r" t="t"/>
              <a:pathLst>
                <a:path extrusionOk="0" h="3150" w="17922">
                  <a:moveTo>
                    <a:pt x="0" y="0"/>
                  </a:moveTo>
                  <a:lnTo>
                    <a:pt x="0" y="3149"/>
                  </a:lnTo>
                  <a:lnTo>
                    <a:pt x="17922" y="3149"/>
                  </a:lnTo>
                  <a:lnTo>
                    <a:pt x="17922" y="0"/>
                  </a:lnTo>
                  <a:lnTo>
                    <a:pt x="16348" y="0"/>
                  </a:lnTo>
                  <a:lnTo>
                    <a:pt x="16346" y="2100"/>
                  </a:lnTo>
                  <a:lnTo>
                    <a:pt x="12146" y="2100"/>
                  </a:lnTo>
                  <a:lnTo>
                    <a:pt x="12146" y="0"/>
                  </a:lnTo>
                  <a:lnTo>
                    <a:pt x="5810" y="0"/>
                  </a:lnTo>
                  <a:lnTo>
                    <a:pt x="5810" y="2100"/>
                  </a:lnTo>
                  <a:lnTo>
                    <a:pt x="1610" y="2100"/>
                  </a:lnTo>
                  <a:lnTo>
                    <a:pt x="1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33"/>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 of the meeting</a:t>
            </a:r>
            <a:endParaRPr/>
          </a:p>
        </p:txBody>
      </p:sp>
      <p:grpSp>
        <p:nvGrpSpPr>
          <p:cNvPr id="679" name="Google Shape;679;p33"/>
          <p:cNvGrpSpPr/>
          <p:nvPr/>
        </p:nvGrpSpPr>
        <p:grpSpPr>
          <a:xfrm>
            <a:off x="2580887" y="3749284"/>
            <a:ext cx="826635" cy="846989"/>
            <a:chOff x="5401115" y="3852096"/>
            <a:chExt cx="991645" cy="1016062"/>
          </a:xfrm>
        </p:grpSpPr>
        <p:sp>
          <p:nvSpPr>
            <p:cNvPr id="680" name="Google Shape;680;p33"/>
            <p:cNvSpPr/>
            <p:nvPr/>
          </p:nvSpPr>
          <p:spPr>
            <a:xfrm rot="658155">
              <a:off x="5476407" y="3924151"/>
              <a:ext cx="841078" cy="871949"/>
            </a:xfrm>
            <a:custGeom>
              <a:rect b="b" l="l" r="r" t="t"/>
              <a:pathLst>
                <a:path extrusionOk="0" h="10168" w="9808">
                  <a:moveTo>
                    <a:pt x="1653" y="0"/>
                  </a:moveTo>
                  <a:cubicBezTo>
                    <a:pt x="1624" y="0"/>
                    <a:pt x="1600" y="22"/>
                    <a:pt x="1597" y="50"/>
                  </a:cubicBezTo>
                  <a:lnTo>
                    <a:pt x="1209" y="3459"/>
                  </a:lnTo>
                  <a:lnTo>
                    <a:pt x="0" y="3312"/>
                  </a:lnTo>
                  <a:lnTo>
                    <a:pt x="71" y="4649"/>
                  </a:lnTo>
                  <a:lnTo>
                    <a:pt x="71" y="4649"/>
                  </a:lnTo>
                  <a:lnTo>
                    <a:pt x="17" y="4644"/>
                  </a:lnTo>
                  <a:lnTo>
                    <a:pt x="52" y="9256"/>
                  </a:lnTo>
                  <a:lnTo>
                    <a:pt x="8786" y="10167"/>
                  </a:lnTo>
                  <a:lnTo>
                    <a:pt x="9807" y="4289"/>
                  </a:lnTo>
                  <a:lnTo>
                    <a:pt x="8873" y="4183"/>
                  </a:lnTo>
                  <a:lnTo>
                    <a:pt x="9139" y="795"/>
                  </a:lnTo>
                  <a:cubicBezTo>
                    <a:pt x="9141" y="765"/>
                    <a:pt x="9120" y="737"/>
                    <a:pt x="9088" y="733"/>
                  </a:cubicBezTo>
                  <a:lnTo>
                    <a:pt x="1660" y="1"/>
                  </a:lnTo>
                  <a:cubicBezTo>
                    <a:pt x="1658" y="0"/>
                    <a:pt x="1655" y="0"/>
                    <a:pt x="1653"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681" name="Google Shape;681;p33"/>
            <p:cNvGrpSpPr/>
            <p:nvPr/>
          </p:nvGrpSpPr>
          <p:grpSpPr>
            <a:xfrm>
              <a:off x="5401115" y="3866096"/>
              <a:ext cx="934042" cy="1002062"/>
              <a:chOff x="5401115" y="3866096"/>
              <a:chExt cx="934042" cy="1002062"/>
            </a:xfrm>
          </p:grpSpPr>
          <p:sp>
            <p:nvSpPr>
              <p:cNvPr id="682" name="Google Shape;682;p33"/>
              <p:cNvSpPr/>
              <p:nvPr/>
            </p:nvSpPr>
            <p:spPr>
              <a:xfrm rot="658155">
                <a:off x="5486712" y="4167487"/>
                <a:ext cx="405618" cy="222189"/>
              </a:xfrm>
              <a:custGeom>
                <a:rect b="b" l="l" r="r" t="t"/>
                <a:pathLst>
                  <a:path extrusionOk="0" h="2591" w="4730">
                    <a:moveTo>
                      <a:pt x="0" y="0"/>
                    </a:moveTo>
                    <a:lnTo>
                      <a:pt x="128" y="2424"/>
                    </a:lnTo>
                    <a:lnTo>
                      <a:pt x="4195" y="2590"/>
                    </a:lnTo>
                    <a:lnTo>
                      <a:pt x="4729" y="568"/>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rot="658155">
                <a:off x="5575406" y="3932792"/>
                <a:ext cx="700012" cy="632952"/>
              </a:xfrm>
              <a:custGeom>
                <a:rect b="b" l="l" r="r" t="t"/>
                <a:pathLst>
                  <a:path extrusionOk="0" h="7381" w="8163">
                    <a:moveTo>
                      <a:pt x="735" y="0"/>
                    </a:moveTo>
                    <a:lnTo>
                      <a:pt x="1" y="6453"/>
                    </a:lnTo>
                    <a:lnTo>
                      <a:pt x="7641" y="7381"/>
                    </a:lnTo>
                    <a:lnTo>
                      <a:pt x="8162" y="732"/>
                    </a:lnTo>
                    <a:lnTo>
                      <a:pt x="7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rot="658155">
                <a:off x="5570177" y="3927802"/>
                <a:ext cx="710303" cy="642900"/>
              </a:xfrm>
              <a:custGeom>
                <a:rect b="b" l="l" r="r" t="t"/>
                <a:pathLst>
                  <a:path extrusionOk="0" h="7497" w="8283">
                    <a:moveTo>
                      <a:pt x="847" y="120"/>
                    </a:moveTo>
                    <a:lnTo>
                      <a:pt x="8162" y="841"/>
                    </a:lnTo>
                    <a:lnTo>
                      <a:pt x="7651" y="7375"/>
                    </a:lnTo>
                    <a:lnTo>
                      <a:pt x="126" y="6460"/>
                    </a:lnTo>
                    <a:lnTo>
                      <a:pt x="847" y="120"/>
                    </a:lnTo>
                    <a:close/>
                    <a:moveTo>
                      <a:pt x="798" y="1"/>
                    </a:moveTo>
                    <a:cubicBezTo>
                      <a:pt x="768" y="1"/>
                      <a:pt x="743" y="21"/>
                      <a:pt x="741" y="52"/>
                    </a:cubicBezTo>
                    <a:lnTo>
                      <a:pt x="4" y="6505"/>
                    </a:lnTo>
                    <a:cubicBezTo>
                      <a:pt x="0" y="6534"/>
                      <a:pt x="24" y="6562"/>
                      <a:pt x="53" y="6566"/>
                    </a:cubicBezTo>
                    <a:lnTo>
                      <a:pt x="7696" y="7496"/>
                    </a:lnTo>
                    <a:lnTo>
                      <a:pt x="7702" y="7496"/>
                    </a:lnTo>
                    <a:cubicBezTo>
                      <a:pt x="7717" y="7496"/>
                      <a:pt x="7728" y="7492"/>
                      <a:pt x="7738" y="7483"/>
                    </a:cubicBezTo>
                    <a:cubicBezTo>
                      <a:pt x="7751" y="7473"/>
                      <a:pt x="7757" y="7458"/>
                      <a:pt x="7759" y="7443"/>
                    </a:cubicBezTo>
                    <a:lnTo>
                      <a:pt x="8281" y="797"/>
                    </a:lnTo>
                    <a:cubicBezTo>
                      <a:pt x="8283" y="765"/>
                      <a:pt x="8260" y="737"/>
                      <a:pt x="8230" y="735"/>
                    </a:cubicBezTo>
                    <a:lnTo>
                      <a:pt x="802" y="1"/>
                    </a:lnTo>
                    <a:cubicBezTo>
                      <a:pt x="801" y="1"/>
                      <a:pt x="799"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rot="658155">
                <a:off x="5444437" y="4257208"/>
                <a:ext cx="839620" cy="535964"/>
              </a:xfrm>
              <a:custGeom>
                <a:rect b="b" l="l" r="r" t="t"/>
                <a:pathLst>
                  <a:path extrusionOk="0" h="6250" w="9791">
                    <a:moveTo>
                      <a:pt x="6542" y="1"/>
                    </a:moveTo>
                    <a:lnTo>
                      <a:pt x="5825" y="1301"/>
                    </a:lnTo>
                    <a:lnTo>
                      <a:pt x="0" y="726"/>
                    </a:lnTo>
                    <a:lnTo>
                      <a:pt x="35" y="5338"/>
                    </a:lnTo>
                    <a:lnTo>
                      <a:pt x="8769" y="6249"/>
                    </a:lnTo>
                    <a:lnTo>
                      <a:pt x="9790" y="371"/>
                    </a:lnTo>
                    <a:lnTo>
                      <a:pt x="65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rot="658155">
                <a:off x="5770150" y="4046415"/>
                <a:ext cx="455441" cy="51024"/>
              </a:xfrm>
              <a:custGeom>
                <a:rect b="b" l="l" r="r" t="t"/>
                <a:pathLst>
                  <a:path extrusionOk="0" h="595" w="5311">
                    <a:moveTo>
                      <a:pt x="61" y="1"/>
                    </a:moveTo>
                    <a:cubicBezTo>
                      <a:pt x="33" y="1"/>
                      <a:pt x="7" y="23"/>
                      <a:pt x="3" y="54"/>
                    </a:cubicBezTo>
                    <a:cubicBezTo>
                      <a:pt x="1" y="86"/>
                      <a:pt x="22" y="113"/>
                      <a:pt x="54" y="116"/>
                    </a:cubicBezTo>
                    <a:lnTo>
                      <a:pt x="5228" y="592"/>
                    </a:lnTo>
                    <a:lnTo>
                      <a:pt x="5234" y="592"/>
                    </a:lnTo>
                    <a:lnTo>
                      <a:pt x="5232" y="594"/>
                    </a:lnTo>
                    <a:cubicBezTo>
                      <a:pt x="5307" y="594"/>
                      <a:pt x="5311" y="488"/>
                      <a:pt x="5238" y="480"/>
                    </a:cubicBezTo>
                    <a:lnTo>
                      <a:pt x="65" y="1"/>
                    </a:lnTo>
                    <a:cubicBezTo>
                      <a:pt x="64" y="1"/>
                      <a:pt x="6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rot="658155">
                <a:off x="5735958" y="4140306"/>
                <a:ext cx="452268" cy="53511"/>
              </a:xfrm>
              <a:custGeom>
                <a:rect b="b" l="l" r="r" t="t"/>
                <a:pathLst>
                  <a:path extrusionOk="0" h="624" w="5274">
                    <a:moveTo>
                      <a:pt x="60" y="0"/>
                    </a:moveTo>
                    <a:cubicBezTo>
                      <a:pt x="32" y="0"/>
                      <a:pt x="6" y="23"/>
                      <a:pt x="2" y="53"/>
                    </a:cubicBezTo>
                    <a:cubicBezTo>
                      <a:pt x="0" y="83"/>
                      <a:pt x="21" y="111"/>
                      <a:pt x="53" y="115"/>
                    </a:cubicBezTo>
                    <a:lnTo>
                      <a:pt x="5191" y="622"/>
                    </a:lnTo>
                    <a:lnTo>
                      <a:pt x="5195" y="622"/>
                    </a:lnTo>
                    <a:lnTo>
                      <a:pt x="5195" y="624"/>
                    </a:lnTo>
                    <a:cubicBezTo>
                      <a:pt x="5269" y="624"/>
                      <a:pt x="5274" y="515"/>
                      <a:pt x="5201" y="509"/>
                    </a:cubicBezTo>
                    <a:lnTo>
                      <a:pt x="64" y="0"/>
                    </a:lnTo>
                    <a:cubicBezTo>
                      <a:pt x="63" y="0"/>
                      <a:pt x="61" y="0"/>
                      <a:pt x="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rot="658155">
                <a:off x="5717242" y="4217771"/>
                <a:ext cx="299025" cy="38246"/>
              </a:xfrm>
              <a:custGeom>
                <a:rect b="b" l="l" r="r" t="t"/>
                <a:pathLst>
                  <a:path extrusionOk="0" h="446" w="3487">
                    <a:moveTo>
                      <a:pt x="62" y="0"/>
                    </a:moveTo>
                    <a:cubicBezTo>
                      <a:pt x="32" y="0"/>
                      <a:pt x="7" y="23"/>
                      <a:pt x="3" y="52"/>
                    </a:cubicBezTo>
                    <a:cubicBezTo>
                      <a:pt x="1" y="83"/>
                      <a:pt x="24" y="111"/>
                      <a:pt x="56" y="115"/>
                    </a:cubicBezTo>
                    <a:lnTo>
                      <a:pt x="3401" y="445"/>
                    </a:lnTo>
                    <a:lnTo>
                      <a:pt x="3408" y="445"/>
                    </a:lnTo>
                    <a:cubicBezTo>
                      <a:pt x="3480" y="445"/>
                      <a:pt x="3486" y="339"/>
                      <a:pt x="3414" y="332"/>
                    </a:cubicBezTo>
                    <a:lnTo>
                      <a:pt x="66" y="0"/>
                    </a:lnTo>
                    <a:cubicBezTo>
                      <a:pt x="65" y="0"/>
                      <a:pt x="64"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rot="658155">
                <a:off x="5792950" y="4676917"/>
                <a:ext cx="63029" cy="21439"/>
              </a:xfrm>
              <a:custGeom>
                <a:rect b="b" l="l" r="r" t="t"/>
                <a:pathLst>
                  <a:path extrusionOk="0" h="250" w="735">
                    <a:moveTo>
                      <a:pt x="329" y="0"/>
                    </a:moveTo>
                    <a:cubicBezTo>
                      <a:pt x="202" y="0"/>
                      <a:pt x="91" y="24"/>
                      <a:pt x="66" y="28"/>
                    </a:cubicBezTo>
                    <a:cubicBezTo>
                      <a:pt x="0" y="47"/>
                      <a:pt x="17" y="142"/>
                      <a:pt x="80" y="142"/>
                    </a:cubicBezTo>
                    <a:cubicBezTo>
                      <a:pt x="84" y="142"/>
                      <a:pt x="88" y="142"/>
                      <a:pt x="92" y="141"/>
                    </a:cubicBezTo>
                    <a:cubicBezTo>
                      <a:pt x="144" y="129"/>
                      <a:pt x="236" y="115"/>
                      <a:pt x="330" y="115"/>
                    </a:cubicBezTo>
                    <a:cubicBezTo>
                      <a:pt x="450" y="115"/>
                      <a:pt x="574" y="138"/>
                      <a:pt x="620" y="220"/>
                    </a:cubicBezTo>
                    <a:cubicBezTo>
                      <a:pt x="628" y="239"/>
                      <a:pt x="647" y="250"/>
                      <a:pt x="669" y="250"/>
                    </a:cubicBezTo>
                    <a:cubicBezTo>
                      <a:pt x="679" y="250"/>
                      <a:pt x="688" y="248"/>
                      <a:pt x="696" y="241"/>
                    </a:cubicBezTo>
                    <a:cubicBezTo>
                      <a:pt x="724" y="226"/>
                      <a:pt x="735" y="192"/>
                      <a:pt x="720" y="165"/>
                    </a:cubicBezTo>
                    <a:cubicBezTo>
                      <a:pt x="646" y="32"/>
                      <a:pt x="477" y="0"/>
                      <a:pt x="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rot="658155">
                <a:off x="5878642" y="4714233"/>
                <a:ext cx="62172" cy="21524"/>
              </a:xfrm>
              <a:custGeom>
                <a:rect b="b" l="l" r="r" t="t"/>
                <a:pathLst>
                  <a:path extrusionOk="0" h="251" w="725">
                    <a:moveTo>
                      <a:pt x="316" y="1"/>
                    </a:moveTo>
                    <a:cubicBezTo>
                      <a:pt x="189" y="1"/>
                      <a:pt x="76" y="25"/>
                      <a:pt x="52" y="31"/>
                    </a:cubicBezTo>
                    <a:cubicBezTo>
                      <a:pt x="20" y="37"/>
                      <a:pt x="1" y="67"/>
                      <a:pt x="7" y="99"/>
                    </a:cubicBezTo>
                    <a:cubicBezTo>
                      <a:pt x="14" y="125"/>
                      <a:pt x="38" y="143"/>
                      <a:pt x="65" y="143"/>
                    </a:cubicBezTo>
                    <a:cubicBezTo>
                      <a:pt x="69" y="143"/>
                      <a:pt x="73" y="142"/>
                      <a:pt x="77" y="142"/>
                    </a:cubicBezTo>
                    <a:cubicBezTo>
                      <a:pt x="129" y="130"/>
                      <a:pt x="219" y="116"/>
                      <a:pt x="312" y="116"/>
                    </a:cubicBezTo>
                    <a:cubicBezTo>
                      <a:pt x="433" y="116"/>
                      <a:pt x="558" y="139"/>
                      <a:pt x="603" y="220"/>
                    </a:cubicBezTo>
                    <a:cubicBezTo>
                      <a:pt x="613" y="239"/>
                      <a:pt x="633" y="250"/>
                      <a:pt x="654" y="250"/>
                    </a:cubicBezTo>
                    <a:cubicBezTo>
                      <a:pt x="696" y="250"/>
                      <a:pt x="724" y="203"/>
                      <a:pt x="703" y="165"/>
                    </a:cubicBezTo>
                    <a:cubicBezTo>
                      <a:pt x="631" y="33"/>
                      <a:pt x="463" y="1"/>
                      <a:pt x="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rot="658155">
                <a:off x="5959736" y="4694785"/>
                <a:ext cx="63458" cy="21439"/>
              </a:xfrm>
              <a:custGeom>
                <a:rect b="b" l="l" r="r" t="t"/>
                <a:pathLst>
                  <a:path extrusionOk="0" h="250" w="740">
                    <a:moveTo>
                      <a:pt x="331" y="1"/>
                    </a:moveTo>
                    <a:cubicBezTo>
                      <a:pt x="204" y="1"/>
                      <a:pt x="91" y="25"/>
                      <a:pt x="67" y="31"/>
                    </a:cubicBezTo>
                    <a:cubicBezTo>
                      <a:pt x="1" y="47"/>
                      <a:pt x="18" y="142"/>
                      <a:pt x="81" y="142"/>
                    </a:cubicBezTo>
                    <a:cubicBezTo>
                      <a:pt x="84" y="142"/>
                      <a:pt x="88" y="142"/>
                      <a:pt x="92" y="141"/>
                    </a:cubicBezTo>
                    <a:cubicBezTo>
                      <a:pt x="144" y="129"/>
                      <a:pt x="236" y="115"/>
                      <a:pt x="330" y="115"/>
                    </a:cubicBezTo>
                    <a:cubicBezTo>
                      <a:pt x="450" y="115"/>
                      <a:pt x="574" y="138"/>
                      <a:pt x="618" y="220"/>
                    </a:cubicBezTo>
                    <a:cubicBezTo>
                      <a:pt x="629" y="239"/>
                      <a:pt x="648" y="250"/>
                      <a:pt x="669" y="250"/>
                    </a:cubicBezTo>
                    <a:cubicBezTo>
                      <a:pt x="712" y="250"/>
                      <a:pt x="739" y="203"/>
                      <a:pt x="720" y="165"/>
                    </a:cubicBezTo>
                    <a:cubicBezTo>
                      <a:pt x="647" y="33"/>
                      <a:pt x="479" y="1"/>
                      <a:pt x="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rot="658155">
                <a:off x="5973931" y="4744078"/>
                <a:ext cx="63287" cy="21524"/>
              </a:xfrm>
              <a:custGeom>
                <a:rect b="b" l="l" r="r" t="t"/>
                <a:pathLst>
                  <a:path extrusionOk="0" h="251" w="738">
                    <a:moveTo>
                      <a:pt x="330" y="1"/>
                    </a:moveTo>
                    <a:cubicBezTo>
                      <a:pt x="204" y="1"/>
                      <a:pt x="94" y="24"/>
                      <a:pt x="69" y="30"/>
                    </a:cubicBezTo>
                    <a:cubicBezTo>
                      <a:pt x="1" y="45"/>
                      <a:pt x="19" y="142"/>
                      <a:pt x="81" y="142"/>
                    </a:cubicBezTo>
                    <a:cubicBezTo>
                      <a:pt x="86" y="142"/>
                      <a:pt x="91" y="142"/>
                      <a:pt x="97" y="140"/>
                    </a:cubicBezTo>
                    <a:cubicBezTo>
                      <a:pt x="149" y="129"/>
                      <a:pt x="239" y="116"/>
                      <a:pt x="331" y="116"/>
                    </a:cubicBezTo>
                    <a:cubicBezTo>
                      <a:pt x="452" y="116"/>
                      <a:pt x="577" y="139"/>
                      <a:pt x="623" y="221"/>
                    </a:cubicBezTo>
                    <a:cubicBezTo>
                      <a:pt x="633" y="238"/>
                      <a:pt x="652" y="251"/>
                      <a:pt x="674" y="251"/>
                    </a:cubicBezTo>
                    <a:cubicBezTo>
                      <a:pt x="682" y="251"/>
                      <a:pt x="691" y="247"/>
                      <a:pt x="699" y="242"/>
                    </a:cubicBezTo>
                    <a:cubicBezTo>
                      <a:pt x="727" y="228"/>
                      <a:pt x="738" y="193"/>
                      <a:pt x="721" y="166"/>
                    </a:cubicBezTo>
                    <a:cubicBezTo>
                      <a:pt x="648" y="33"/>
                      <a:pt x="478" y="1"/>
                      <a:pt x="3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rot="658155">
                <a:off x="5864799" y="4658592"/>
                <a:ext cx="63715" cy="21610"/>
              </a:xfrm>
              <a:custGeom>
                <a:rect b="b" l="l" r="r" t="t"/>
                <a:pathLst>
                  <a:path extrusionOk="0" h="252" w="743">
                    <a:moveTo>
                      <a:pt x="334" y="0"/>
                    </a:moveTo>
                    <a:cubicBezTo>
                      <a:pt x="207" y="0"/>
                      <a:pt x="94" y="24"/>
                      <a:pt x="70" y="30"/>
                    </a:cubicBezTo>
                    <a:cubicBezTo>
                      <a:pt x="1" y="46"/>
                      <a:pt x="18" y="143"/>
                      <a:pt x="80" y="143"/>
                    </a:cubicBezTo>
                    <a:cubicBezTo>
                      <a:pt x="85" y="143"/>
                      <a:pt x="90" y="142"/>
                      <a:pt x="95" y="141"/>
                    </a:cubicBezTo>
                    <a:cubicBezTo>
                      <a:pt x="147" y="130"/>
                      <a:pt x="237" y="116"/>
                      <a:pt x="330" y="116"/>
                    </a:cubicBezTo>
                    <a:cubicBezTo>
                      <a:pt x="451" y="116"/>
                      <a:pt x="576" y="140"/>
                      <a:pt x="621" y="222"/>
                    </a:cubicBezTo>
                    <a:cubicBezTo>
                      <a:pt x="632" y="239"/>
                      <a:pt x="651" y="252"/>
                      <a:pt x="672" y="252"/>
                    </a:cubicBezTo>
                    <a:lnTo>
                      <a:pt x="672" y="249"/>
                    </a:lnTo>
                    <a:cubicBezTo>
                      <a:pt x="715" y="249"/>
                      <a:pt x="742" y="203"/>
                      <a:pt x="723" y="164"/>
                    </a:cubicBezTo>
                    <a:cubicBezTo>
                      <a:pt x="650" y="33"/>
                      <a:pt x="48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4" name="Google Shape;694;p33"/>
          <p:cNvSpPr/>
          <p:nvPr/>
        </p:nvSpPr>
        <p:spPr>
          <a:xfrm>
            <a:off x="5409988" y="426683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6413263" y="443428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890103" y="8322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8293463" y="122836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97" name="Shape 2597"/>
        <p:cNvGrpSpPr/>
        <p:nvPr/>
      </p:nvGrpSpPr>
      <p:grpSpPr>
        <a:xfrm>
          <a:off x="0" y="0"/>
          <a:ext cx="0" cy="0"/>
          <a:chOff x="0" y="0"/>
          <a:chExt cx="0" cy="0"/>
        </a:xfrm>
      </p:grpSpPr>
      <p:sp>
        <p:nvSpPr>
          <p:cNvPr id="2598" name="Google Shape;2598;p6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599" name="Google Shape;2599;p6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600" name="Google Shape;2600;p6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601" name="Google Shape;2601;p6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602" name="Google Shape;2602;p6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603" name="Google Shape;2603;p6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604" name="Google Shape;2604;p60"/>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605" name="Google Shape;2605;p60"/>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606" name="Google Shape;2606;p60"/>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607" name="Google Shape;2607;p60"/>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608" name="Google Shape;2608;p6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609" name="Google Shape;2609;p6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13" name="Shape 2613"/>
        <p:cNvGrpSpPr/>
        <p:nvPr/>
      </p:nvGrpSpPr>
      <p:grpSpPr>
        <a:xfrm>
          <a:off x="0" y="0"/>
          <a:ext cx="0" cy="0"/>
          <a:chOff x="0" y="0"/>
          <a:chExt cx="0" cy="0"/>
        </a:xfrm>
      </p:grpSpPr>
      <p:grpSp>
        <p:nvGrpSpPr>
          <p:cNvPr id="2614" name="Google Shape;2614;p61"/>
          <p:cNvGrpSpPr/>
          <p:nvPr/>
        </p:nvGrpSpPr>
        <p:grpSpPr>
          <a:xfrm>
            <a:off x="5082708" y="3095784"/>
            <a:ext cx="442841" cy="514271"/>
            <a:chOff x="4727025" y="1332775"/>
            <a:chExt cx="59900" cy="69625"/>
          </a:xfrm>
        </p:grpSpPr>
        <p:sp>
          <p:nvSpPr>
            <p:cNvPr id="2615" name="Google Shape;2615;p6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61"/>
          <p:cNvGrpSpPr/>
          <p:nvPr/>
        </p:nvGrpSpPr>
        <p:grpSpPr>
          <a:xfrm>
            <a:off x="5758025" y="2343272"/>
            <a:ext cx="500909" cy="500899"/>
            <a:chOff x="4820425" y="1329900"/>
            <a:chExt cx="70175" cy="70350"/>
          </a:xfrm>
        </p:grpSpPr>
        <p:sp>
          <p:nvSpPr>
            <p:cNvPr id="2618" name="Google Shape;2618;p6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2" name="Google Shape;2622;p61"/>
          <p:cNvGrpSpPr/>
          <p:nvPr/>
        </p:nvGrpSpPr>
        <p:grpSpPr>
          <a:xfrm>
            <a:off x="6410648" y="2355062"/>
            <a:ext cx="538135" cy="493119"/>
            <a:chOff x="4903200" y="1331525"/>
            <a:chExt cx="73575" cy="67425"/>
          </a:xfrm>
        </p:grpSpPr>
        <p:sp>
          <p:nvSpPr>
            <p:cNvPr id="2623" name="Google Shape;2623;p6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24" name="Google Shape;2624;p6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61"/>
          <p:cNvGrpSpPr/>
          <p:nvPr/>
        </p:nvGrpSpPr>
        <p:grpSpPr>
          <a:xfrm>
            <a:off x="5670599" y="3097040"/>
            <a:ext cx="544563" cy="511895"/>
            <a:chOff x="4815575" y="1416800"/>
            <a:chExt cx="73750" cy="71400"/>
          </a:xfrm>
        </p:grpSpPr>
        <p:sp>
          <p:nvSpPr>
            <p:cNvPr id="2626" name="Google Shape;2626;p6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61"/>
          <p:cNvGrpSpPr/>
          <p:nvPr/>
        </p:nvGrpSpPr>
        <p:grpSpPr>
          <a:xfrm>
            <a:off x="6367224" y="3096746"/>
            <a:ext cx="602914" cy="512477"/>
            <a:chOff x="4902475" y="1418875"/>
            <a:chExt cx="74500" cy="63775"/>
          </a:xfrm>
        </p:grpSpPr>
        <p:sp>
          <p:nvSpPr>
            <p:cNvPr id="2630" name="Google Shape;2630;p6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2" name="Google Shape;2632;p61"/>
          <p:cNvGrpSpPr/>
          <p:nvPr/>
        </p:nvGrpSpPr>
        <p:grpSpPr>
          <a:xfrm>
            <a:off x="5783096" y="3835985"/>
            <a:ext cx="515391" cy="525699"/>
            <a:chOff x="4818100" y="1507675"/>
            <a:chExt cx="71225" cy="71625"/>
          </a:xfrm>
        </p:grpSpPr>
        <p:sp>
          <p:nvSpPr>
            <p:cNvPr id="2633" name="Google Shape;2633;p6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61"/>
          <p:cNvGrpSpPr/>
          <p:nvPr/>
        </p:nvGrpSpPr>
        <p:grpSpPr>
          <a:xfrm>
            <a:off x="5121199" y="3857517"/>
            <a:ext cx="522956" cy="489869"/>
            <a:chOff x="4721450" y="1509475"/>
            <a:chExt cx="79350" cy="74325"/>
          </a:xfrm>
        </p:grpSpPr>
        <p:sp>
          <p:nvSpPr>
            <p:cNvPr id="2638" name="Google Shape;2638;p6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61"/>
          <p:cNvGrpSpPr/>
          <p:nvPr/>
        </p:nvGrpSpPr>
        <p:grpSpPr>
          <a:xfrm>
            <a:off x="6444441" y="3837269"/>
            <a:ext cx="525704" cy="535436"/>
            <a:chOff x="4906800" y="1507500"/>
            <a:chExt cx="70350" cy="71075"/>
          </a:xfrm>
        </p:grpSpPr>
        <p:sp>
          <p:nvSpPr>
            <p:cNvPr id="2643" name="Google Shape;2643;p6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61"/>
          <p:cNvGrpSpPr/>
          <p:nvPr/>
        </p:nvGrpSpPr>
        <p:grpSpPr>
          <a:xfrm>
            <a:off x="4477263" y="2343250"/>
            <a:ext cx="508054" cy="508095"/>
            <a:chOff x="3736598" y="2170606"/>
            <a:chExt cx="404889" cy="404889"/>
          </a:xfrm>
        </p:grpSpPr>
        <p:sp>
          <p:nvSpPr>
            <p:cNvPr id="2649" name="Google Shape;2649;p6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61"/>
          <p:cNvGrpSpPr/>
          <p:nvPr/>
        </p:nvGrpSpPr>
        <p:grpSpPr>
          <a:xfrm>
            <a:off x="3765303" y="2343345"/>
            <a:ext cx="575790" cy="507904"/>
            <a:chOff x="3161917" y="2170682"/>
            <a:chExt cx="458870" cy="404737"/>
          </a:xfrm>
        </p:grpSpPr>
        <p:sp>
          <p:nvSpPr>
            <p:cNvPr id="2654" name="Google Shape;2654;p6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55" name="Google Shape;2655;p6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7" name="Google Shape;2657;p61"/>
          <p:cNvGrpSpPr/>
          <p:nvPr/>
        </p:nvGrpSpPr>
        <p:grpSpPr>
          <a:xfrm>
            <a:off x="3792833" y="3103717"/>
            <a:ext cx="520730" cy="498567"/>
            <a:chOff x="3179914" y="2889488"/>
            <a:chExt cx="422876" cy="404911"/>
          </a:xfrm>
        </p:grpSpPr>
        <p:sp>
          <p:nvSpPr>
            <p:cNvPr id="2658" name="Google Shape;2658;p6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61"/>
          <p:cNvGrpSpPr/>
          <p:nvPr/>
        </p:nvGrpSpPr>
        <p:grpSpPr>
          <a:xfrm>
            <a:off x="4421513" y="3103677"/>
            <a:ext cx="516145" cy="498648"/>
            <a:chOff x="3729467" y="2889422"/>
            <a:chExt cx="419153" cy="404977"/>
          </a:xfrm>
        </p:grpSpPr>
        <p:sp>
          <p:nvSpPr>
            <p:cNvPr id="2665" name="Google Shape;2665;p6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2" name="Google Shape;2672;p6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6" name="Google Shape;2676;p61"/>
          <p:cNvGrpSpPr/>
          <p:nvPr/>
        </p:nvGrpSpPr>
        <p:grpSpPr>
          <a:xfrm>
            <a:off x="7141841" y="2550562"/>
            <a:ext cx="166473" cy="141497"/>
            <a:chOff x="4660325" y="1866850"/>
            <a:chExt cx="68350" cy="58100"/>
          </a:xfrm>
        </p:grpSpPr>
        <p:sp>
          <p:nvSpPr>
            <p:cNvPr id="2677" name="Google Shape;2677;p6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61"/>
          <p:cNvGrpSpPr/>
          <p:nvPr/>
        </p:nvGrpSpPr>
        <p:grpSpPr>
          <a:xfrm>
            <a:off x="7451186" y="2576286"/>
            <a:ext cx="162515" cy="90049"/>
            <a:chOff x="4791775" y="1877500"/>
            <a:chExt cx="66725" cy="36975"/>
          </a:xfrm>
        </p:grpSpPr>
        <p:sp>
          <p:nvSpPr>
            <p:cNvPr id="2680" name="Google Shape;2680;p6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61"/>
          <p:cNvGrpSpPr/>
          <p:nvPr/>
        </p:nvGrpSpPr>
        <p:grpSpPr>
          <a:xfrm>
            <a:off x="7772899" y="2576286"/>
            <a:ext cx="144979" cy="90049"/>
            <a:chOff x="4923925" y="1877500"/>
            <a:chExt cx="59525" cy="36975"/>
          </a:xfrm>
        </p:grpSpPr>
        <p:sp>
          <p:nvSpPr>
            <p:cNvPr id="2683" name="Google Shape;2683;p6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61"/>
          <p:cNvGrpSpPr/>
          <p:nvPr/>
        </p:nvGrpSpPr>
        <p:grpSpPr>
          <a:xfrm>
            <a:off x="8067390" y="2558477"/>
            <a:ext cx="141447" cy="125667"/>
            <a:chOff x="5058450" y="1870100"/>
            <a:chExt cx="58075" cy="51600"/>
          </a:xfrm>
        </p:grpSpPr>
        <p:sp>
          <p:nvSpPr>
            <p:cNvPr id="2686" name="Google Shape;2686;p6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61"/>
          <p:cNvGrpSpPr/>
          <p:nvPr/>
        </p:nvGrpSpPr>
        <p:grpSpPr>
          <a:xfrm>
            <a:off x="7481905" y="2980885"/>
            <a:ext cx="101077" cy="107645"/>
            <a:chOff x="4811425" y="2065025"/>
            <a:chExt cx="41500" cy="44200"/>
          </a:xfrm>
        </p:grpSpPr>
        <p:sp>
          <p:nvSpPr>
            <p:cNvPr id="2689" name="Google Shape;2689;p6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61"/>
          <p:cNvGrpSpPr/>
          <p:nvPr/>
        </p:nvGrpSpPr>
        <p:grpSpPr>
          <a:xfrm>
            <a:off x="7774342" y="2981098"/>
            <a:ext cx="120867" cy="107218"/>
            <a:chOff x="4929875" y="2065025"/>
            <a:chExt cx="49625" cy="44025"/>
          </a:xfrm>
        </p:grpSpPr>
        <p:sp>
          <p:nvSpPr>
            <p:cNvPr id="2692" name="Google Shape;2692;p6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61"/>
          <p:cNvGrpSpPr/>
          <p:nvPr/>
        </p:nvGrpSpPr>
        <p:grpSpPr>
          <a:xfrm>
            <a:off x="8103011" y="2984112"/>
            <a:ext cx="70206" cy="101191"/>
            <a:chOff x="5083925" y="2066350"/>
            <a:chExt cx="28825" cy="41550"/>
          </a:xfrm>
        </p:grpSpPr>
        <p:sp>
          <p:nvSpPr>
            <p:cNvPr id="2695" name="Google Shape;2695;p6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61"/>
          <p:cNvGrpSpPr/>
          <p:nvPr/>
        </p:nvGrpSpPr>
        <p:grpSpPr>
          <a:xfrm>
            <a:off x="7134565" y="2999759"/>
            <a:ext cx="181026" cy="69896"/>
            <a:chOff x="4659775" y="2072775"/>
            <a:chExt cx="74325" cy="28700"/>
          </a:xfrm>
        </p:grpSpPr>
        <p:sp>
          <p:nvSpPr>
            <p:cNvPr id="2698" name="Google Shape;2698;p6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61"/>
          <p:cNvGrpSpPr/>
          <p:nvPr/>
        </p:nvGrpSpPr>
        <p:grpSpPr>
          <a:xfrm>
            <a:off x="8054421" y="2790324"/>
            <a:ext cx="167387" cy="89197"/>
            <a:chOff x="4662475" y="1976500"/>
            <a:chExt cx="68725" cy="36625"/>
          </a:xfrm>
        </p:grpSpPr>
        <p:sp>
          <p:nvSpPr>
            <p:cNvPr id="2702" name="Google Shape;2702;p6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61"/>
          <p:cNvGrpSpPr/>
          <p:nvPr/>
        </p:nvGrpSpPr>
        <p:grpSpPr>
          <a:xfrm>
            <a:off x="7751326" y="2793764"/>
            <a:ext cx="166899" cy="82317"/>
            <a:chOff x="4920150" y="1977875"/>
            <a:chExt cx="68525" cy="33800"/>
          </a:xfrm>
        </p:grpSpPr>
        <p:sp>
          <p:nvSpPr>
            <p:cNvPr id="2706" name="Google Shape;2706;p6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61"/>
          <p:cNvGrpSpPr/>
          <p:nvPr/>
        </p:nvGrpSpPr>
        <p:grpSpPr>
          <a:xfrm>
            <a:off x="7162483" y="3197682"/>
            <a:ext cx="125190" cy="127859"/>
            <a:chOff x="4676550" y="2160575"/>
            <a:chExt cx="51400" cy="52500"/>
          </a:xfrm>
        </p:grpSpPr>
        <p:sp>
          <p:nvSpPr>
            <p:cNvPr id="2710" name="Google Shape;2710;p6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3" name="Google Shape;2713;p61"/>
          <p:cNvGrpSpPr/>
          <p:nvPr/>
        </p:nvGrpSpPr>
        <p:grpSpPr>
          <a:xfrm>
            <a:off x="7459741" y="3204714"/>
            <a:ext cx="145405" cy="113794"/>
            <a:chOff x="4768325" y="2163475"/>
            <a:chExt cx="59700" cy="46725"/>
          </a:xfrm>
        </p:grpSpPr>
        <p:sp>
          <p:nvSpPr>
            <p:cNvPr id="2714" name="Google Shape;2714;p6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6" name="Google Shape;2716;p6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61"/>
          <p:cNvGrpSpPr/>
          <p:nvPr/>
        </p:nvGrpSpPr>
        <p:grpSpPr>
          <a:xfrm>
            <a:off x="7476059" y="3459808"/>
            <a:ext cx="112768" cy="106853"/>
            <a:chOff x="4768575" y="2253950"/>
            <a:chExt cx="46300" cy="43875"/>
          </a:xfrm>
        </p:grpSpPr>
        <p:sp>
          <p:nvSpPr>
            <p:cNvPr id="2723" name="Google Shape;2723;p6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61"/>
          <p:cNvGrpSpPr/>
          <p:nvPr/>
        </p:nvGrpSpPr>
        <p:grpSpPr>
          <a:xfrm>
            <a:off x="7775682" y="3948834"/>
            <a:ext cx="118187" cy="146246"/>
            <a:chOff x="4960900" y="2433225"/>
            <a:chExt cx="48525" cy="60050"/>
          </a:xfrm>
        </p:grpSpPr>
        <p:sp>
          <p:nvSpPr>
            <p:cNvPr id="2726" name="Google Shape;2726;p6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8" name="Google Shape;2728;p61"/>
          <p:cNvGrpSpPr/>
          <p:nvPr/>
        </p:nvGrpSpPr>
        <p:grpSpPr>
          <a:xfrm>
            <a:off x="7464247" y="4212895"/>
            <a:ext cx="136394" cy="143810"/>
            <a:chOff x="4854075" y="2527625"/>
            <a:chExt cx="56000" cy="59050"/>
          </a:xfrm>
        </p:grpSpPr>
        <p:sp>
          <p:nvSpPr>
            <p:cNvPr id="2729" name="Google Shape;2729;p6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1" name="Google Shape;2731;p6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4" name="Google Shape;2734;p61"/>
          <p:cNvGrpSpPr/>
          <p:nvPr/>
        </p:nvGrpSpPr>
        <p:grpSpPr>
          <a:xfrm>
            <a:off x="8088458" y="3676639"/>
            <a:ext cx="99312" cy="160797"/>
            <a:chOff x="5059700" y="2334775"/>
            <a:chExt cx="40775" cy="66025"/>
          </a:xfrm>
        </p:grpSpPr>
        <p:sp>
          <p:nvSpPr>
            <p:cNvPr id="2735" name="Google Shape;2735;p6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61"/>
          <p:cNvGrpSpPr/>
          <p:nvPr/>
        </p:nvGrpSpPr>
        <p:grpSpPr>
          <a:xfrm>
            <a:off x="8045622" y="3941771"/>
            <a:ext cx="184984" cy="160371"/>
            <a:chOff x="5037700" y="2430325"/>
            <a:chExt cx="75950" cy="65850"/>
          </a:xfrm>
        </p:grpSpPr>
        <p:sp>
          <p:nvSpPr>
            <p:cNvPr id="2745" name="Google Shape;2745;p6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7" name="Google Shape;2747;p61"/>
          <p:cNvGrpSpPr/>
          <p:nvPr/>
        </p:nvGrpSpPr>
        <p:grpSpPr>
          <a:xfrm>
            <a:off x="7465128" y="3708223"/>
            <a:ext cx="173014" cy="97629"/>
            <a:chOff x="4756975" y="2341800"/>
            <a:chExt cx="91975" cy="51925"/>
          </a:xfrm>
        </p:grpSpPr>
        <p:sp>
          <p:nvSpPr>
            <p:cNvPr id="2748" name="Google Shape;2748;p6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61"/>
          <p:cNvGrpSpPr/>
          <p:nvPr/>
        </p:nvGrpSpPr>
        <p:grpSpPr>
          <a:xfrm>
            <a:off x="7732065" y="4196920"/>
            <a:ext cx="212497" cy="175761"/>
            <a:chOff x="4943575" y="2516350"/>
            <a:chExt cx="98675" cy="81700"/>
          </a:xfrm>
        </p:grpSpPr>
        <p:sp>
          <p:nvSpPr>
            <p:cNvPr id="2769" name="Google Shape;2769;p6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61"/>
          <p:cNvGrpSpPr/>
          <p:nvPr/>
        </p:nvGrpSpPr>
        <p:grpSpPr>
          <a:xfrm>
            <a:off x="1990126" y="3423163"/>
            <a:ext cx="965351" cy="134611"/>
            <a:chOff x="4411970" y="2962952"/>
            <a:chExt cx="706544" cy="104212"/>
          </a:xfrm>
        </p:grpSpPr>
        <p:sp>
          <p:nvSpPr>
            <p:cNvPr id="2848" name="Google Shape;2848;p6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61"/>
          <p:cNvGrpSpPr/>
          <p:nvPr/>
        </p:nvGrpSpPr>
        <p:grpSpPr>
          <a:xfrm>
            <a:off x="1990126" y="3012077"/>
            <a:ext cx="960158" cy="289172"/>
            <a:chOff x="4411970" y="2726085"/>
            <a:chExt cx="643107" cy="193659"/>
          </a:xfrm>
        </p:grpSpPr>
        <p:sp>
          <p:nvSpPr>
            <p:cNvPr id="2853" name="Google Shape;2853;p6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6" name="Google Shape;2856;p61"/>
          <p:cNvGrpSpPr/>
          <p:nvPr/>
        </p:nvGrpSpPr>
        <p:grpSpPr>
          <a:xfrm>
            <a:off x="993018" y="3278187"/>
            <a:ext cx="833173" cy="259209"/>
            <a:chOff x="4411970" y="4340222"/>
            <a:chExt cx="779467" cy="242683"/>
          </a:xfrm>
        </p:grpSpPr>
        <p:sp>
          <p:nvSpPr>
            <p:cNvPr id="2857" name="Google Shape;2857;p6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61"/>
          <p:cNvGrpSpPr/>
          <p:nvPr/>
        </p:nvGrpSpPr>
        <p:grpSpPr>
          <a:xfrm>
            <a:off x="1990126" y="2673933"/>
            <a:ext cx="965160" cy="216230"/>
            <a:chOff x="4411970" y="2468674"/>
            <a:chExt cx="747317" cy="167425"/>
          </a:xfrm>
        </p:grpSpPr>
        <p:sp>
          <p:nvSpPr>
            <p:cNvPr id="2861" name="Google Shape;2861;p6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61"/>
          <p:cNvGrpSpPr/>
          <p:nvPr/>
        </p:nvGrpSpPr>
        <p:grpSpPr>
          <a:xfrm>
            <a:off x="988873" y="2578650"/>
            <a:ext cx="810451" cy="319148"/>
            <a:chOff x="4411970" y="3686602"/>
            <a:chExt cx="797845" cy="314215"/>
          </a:xfrm>
        </p:grpSpPr>
        <p:sp>
          <p:nvSpPr>
            <p:cNvPr id="2864" name="Google Shape;2864;p6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9" name="Google Shape;2869;p6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0" name="Google Shape;2870;p61"/>
          <p:cNvGrpSpPr/>
          <p:nvPr/>
        </p:nvGrpSpPr>
        <p:grpSpPr>
          <a:xfrm>
            <a:off x="988970" y="2333174"/>
            <a:ext cx="1970333" cy="208784"/>
            <a:chOff x="6336019" y="3733725"/>
            <a:chExt cx="2566206" cy="351310"/>
          </a:xfrm>
        </p:grpSpPr>
        <p:sp>
          <p:nvSpPr>
            <p:cNvPr id="2871" name="Google Shape;2871;p6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5" name="Google Shape;2875;p61"/>
          <p:cNvGrpSpPr/>
          <p:nvPr/>
        </p:nvGrpSpPr>
        <p:grpSpPr>
          <a:xfrm>
            <a:off x="1990126" y="3940729"/>
            <a:ext cx="946551" cy="153200"/>
            <a:chOff x="4404545" y="3301592"/>
            <a:chExt cx="782403" cy="129272"/>
          </a:xfrm>
        </p:grpSpPr>
        <p:sp>
          <p:nvSpPr>
            <p:cNvPr id="2876" name="Google Shape;2876;p6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61"/>
          <p:cNvGrpSpPr/>
          <p:nvPr/>
        </p:nvGrpSpPr>
        <p:grpSpPr>
          <a:xfrm>
            <a:off x="1990126" y="3679688"/>
            <a:ext cx="962257" cy="139127"/>
            <a:chOff x="4411970" y="3131459"/>
            <a:chExt cx="710520" cy="117397"/>
          </a:xfrm>
        </p:grpSpPr>
        <p:sp>
          <p:nvSpPr>
            <p:cNvPr id="2879" name="Google Shape;2879;p6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881" name="Google Shape;2881;p6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2" name="Google Shape;2882;p61"/>
          <p:cNvGrpSpPr/>
          <p:nvPr/>
        </p:nvGrpSpPr>
        <p:grpSpPr>
          <a:xfrm>
            <a:off x="990271" y="3614482"/>
            <a:ext cx="823838" cy="458988"/>
            <a:chOff x="4411970" y="1801825"/>
            <a:chExt cx="734586" cy="409262"/>
          </a:xfrm>
        </p:grpSpPr>
        <p:sp>
          <p:nvSpPr>
            <p:cNvPr id="2883" name="Google Shape;2883;p6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61"/>
          <p:cNvGrpSpPr/>
          <p:nvPr/>
        </p:nvGrpSpPr>
        <p:grpSpPr>
          <a:xfrm>
            <a:off x="990271" y="4162908"/>
            <a:ext cx="856348" cy="212039"/>
            <a:chOff x="4411970" y="2233974"/>
            <a:chExt cx="763574" cy="189068"/>
          </a:xfrm>
        </p:grpSpPr>
        <p:sp>
          <p:nvSpPr>
            <p:cNvPr id="2886" name="Google Shape;2886;p6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61"/>
          <p:cNvGrpSpPr/>
          <p:nvPr/>
        </p:nvGrpSpPr>
        <p:grpSpPr>
          <a:xfrm>
            <a:off x="3100467" y="2338244"/>
            <a:ext cx="511602" cy="511602"/>
            <a:chOff x="5681300" y="2527788"/>
            <a:chExt cx="805800" cy="805800"/>
          </a:xfrm>
        </p:grpSpPr>
        <p:sp>
          <p:nvSpPr>
            <p:cNvPr id="2889" name="Google Shape;2889;p6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61"/>
          <p:cNvGrpSpPr/>
          <p:nvPr/>
        </p:nvGrpSpPr>
        <p:grpSpPr>
          <a:xfrm>
            <a:off x="3097662" y="3104827"/>
            <a:ext cx="513021" cy="512935"/>
            <a:chOff x="4049800" y="640400"/>
            <a:chExt cx="858900" cy="858900"/>
          </a:xfrm>
        </p:grpSpPr>
        <p:sp>
          <p:nvSpPr>
            <p:cNvPr id="2892" name="Google Shape;2892;p6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61"/>
          <p:cNvGrpSpPr/>
          <p:nvPr/>
        </p:nvGrpSpPr>
        <p:grpSpPr>
          <a:xfrm>
            <a:off x="3014861" y="3756719"/>
            <a:ext cx="686489" cy="686585"/>
            <a:chOff x="5080188" y="927900"/>
            <a:chExt cx="961200" cy="961200"/>
          </a:xfrm>
        </p:grpSpPr>
        <p:sp>
          <p:nvSpPr>
            <p:cNvPr id="2895" name="Google Shape;2895;p6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61"/>
          <p:cNvGrpSpPr/>
          <p:nvPr/>
        </p:nvGrpSpPr>
        <p:grpSpPr>
          <a:xfrm>
            <a:off x="3798012" y="3849448"/>
            <a:ext cx="510373" cy="510937"/>
            <a:chOff x="7508249" y="1522825"/>
            <a:chExt cx="1326332" cy="1322987"/>
          </a:xfrm>
        </p:grpSpPr>
        <p:sp>
          <p:nvSpPr>
            <p:cNvPr id="2904" name="Google Shape;2904;p6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61"/>
          <p:cNvGrpSpPr/>
          <p:nvPr/>
        </p:nvGrpSpPr>
        <p:grpSpPr>
          <a:xfrm>
            <a:off x="4489605" y="3850853"/>
            <a:ext cx="492652" cy="503348"/>
            <a:chOff x="6039282" y="1042577"/>
            <a:chExt cx="734315" cy="731929"/>
          </a:xfrm>
        </p:grpSpPr>
        <p:sp>
          <p:nvSpPr>
            <p:cNvPr id="2915" name="Google Shape;2915;p6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61"/>
          <p:cNvGrpSpPr/>
          <p:nvPr/>
        </p:nvGrpSpPr>
        <p:grpSpPr>
          <a:xfrm>
            <a:off x="5130019" y="2346894"/>
            <a:ext cx="483304" cy="504902"/>
            <a:chOff x="1825800" y="1651625"/>
            <a:chExt cx="568125" cy="591775"/>
          </a:xfrm>
        </p:grpSpPr>
        <p:sp>
          <p:nvSpPr>
            <p:cNvPr id="2937" name="Google Shape;2937;p6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3" name="Google Shape;2943;p6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948" name="Google Shape;2948;p6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grpSp>
        <p:nvGrpSpPr>
          <p:cNvPr id="2953" name="Google Shape;2953;p62"/>
          <p:cNvGrpSpPr/>
          <p:nvPr/>
        </p:nvGrpSpPr>
        <p:grpSpPr>
          <a:xfrm>
            <a:off x="722058" y="957091"/>
            <a:ext cx="2492868" cy="1379876"/>
            <a:chOff x="2654821" y="2311071"/>
            <a:chExt cx="2279715" cy="1262120"/>
          </a:xfrm>
        </p:grpSpPr>
        <p:grpSp>
          <p:nvGrpSpPr>
            <p:cNvPr id="2954" name="Google Shape;2954;p62"/>
            <p:cNvGrpSpPr/>
            <p:nvPr/>
          </p:nvGrpSpPr>
          <p:grpSpPr>
            <a:xfrm>
              <a:off x="4034269" y="2840745"/>
              <a:ext cx="40212" cy="36437"/>
              <a:chOff x="4293400" y="2574725"/>
              <a:chExt cx="84425" cy="80100"/>
            </a:xfrm>
          </p:grpSpPr>
          <p:sp>
            <p:nvSpPr>
              <p:cNvPr id="2955" name="Google Shape;2955;p6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956" name="Google Shape;2956;p6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62"/>
            <p:cNvGrpSpPr/>
            <p:nvPr/>
          </p:nvGrpSpPr>
          <p:grpSpPr>
            <a:xfrm>
              <a:off x="3894606" y="2334874"/>
              <a:ext cx="913198" cy="518984"/>
              <a:chOff x="4000175" y="1462675"/>
              <a:chExt cx="1917275" cy="1140875"/>
            </a:xfrm>
          </p:grpSpPr>
          <p:sp>
            <p:nvSpPr>
              <p:cNvPr id="2958" name="Google Shape;2958;p6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59" name="Google Shape;2959;p62"/>
              <p:cNvGrpSpPr/>
              <p:nvPr/>
            </p:nvGrpSpPr>
            <p:grpSpPr>
              <a:xfrm>
                <a:off x="4000175" y="1462675"/>
                <a:ext cx="1917275" cy="1140875"/>
                <a:chOff x="4000175" y="1462675"/>
                <a:chExt cx="1917275" cy="1140875"/>
              </a:xfrm>
            </p:grpSpPr>
            <p:sp>
              <p:nvSpPr>
                <p:cNvPr id="2960" name="Google Shape;2960;p6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61" name="Google Shape;2961;p6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65" name="Google Shape;2965;p6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6" name="Google Shape;2966;p62"/>
            <p:cNvGrpSpPr/>
            <p:nvPr/>
          </p:nvGrpSpPr>
          <p:grpSpPr>
            <a:xfrm>
              <a:off x="3875768" y="2846704"/>
              <a:ext cx="44796" cy="47366"/>
              <a:chOff x="3960625" y="2587825"/>
              <a:chExt cx="94050" cy="104125"/>
            </a:xfrm>
          </p:grpSpPr>
          <p:sp>
            <p:nvSpPr>
              <p:cNvPr id="2967" name="Google Shape;2967;p6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68" name="Google Shape;2968;p6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62"/>
            <p:cNvGrpSpPr/>
            <p:nvPr/>
          </p:nvGrpSpPr>
          <p:grpSpPr>
            <a:xfrm>
              <a:off x="3782759" y="2807162"/>
              <a:ext cx="82686" cy="85487"/>
              <a:chOff x="3765350" y="2500900"/>
              <a:chExt cx="173600" cy="187925"/>
            </a:xfrm>
          </p:grpSpPr>
          <p:sp>
            <p:nvSpPr>
              <p:cNvPr id="2970" name="Google Shape;2970;p6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71" name="Google Shape;2971;p6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62"/>
            <p:cNvGrpSpPr/>
            <p:nvPr/>
          </p:nvGrpSpPr>
          <p:grpSpPr>
            <a:xfrm>
              <a:off x="3775674" y="2798496"/>
              <a:ext cx="40545" cy="23564"/>
              <a:chOff x="3750475" y="2481850"/>
              <a:chExt cx="85125" cy="51800"/>
            </a:xfrm>
          </p:grpSpPr>
          <p:sp>
            <p:nvSpPr>
              <p:cNvPr id="2977" name="Google Shape;2977;p6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79" name="Google Shape;2979;p62"/>
            <p:cNvGrpSpPr/>
            <p:nvPr/>
          </p:nvGrpSpPr>
          <p:grpSpPr>
            <a:xfrm>
              <a:off x="3716946" y="2776024"/>
              <a:ext cx="81971" cy="76912"/>
              <a:chOff x="3627175" y="2432450"/>
              <a:chExt cx="172100" cy="169075"/>
            </a:xfrm>
          </p:grpSpPr>
          <p:sp>
            <p:nvSpPr>
              <p:cNvPr id="2980" name="Google Shape;2980;p6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82" name="Google Shape;2982;p6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83" name="Google Shape;2983;p62"/>
            <p:cNvGrpSpPr/>
            <p:nvPr/>
          </p:nvGrpSpPr>
          <p:grpSpPr>
            <a:xfrm>
              <a:off x="3685682" y="2845624"/>
              <a:ext cx="29311" cy="45055"/>
              <a:chOff x="3561536" y="2585450"/>
              <a:chExt cx="61539" cy="99045"/>
            </a:xfrm>
          </p:grpSpPr>
          <p:sp>
            <p:nvSpPr>
              <p:cNvPr id="2984" name="Google Shape;2984;p6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86" name="Google Shape;2986;p62"/>
            <p:cNvGrpSpPr/>
            <p:nvPr/>
          </p:nvGrpSpPr>
          <p:grpSpPr>
            <a:xfrm>
              <a:off x="3849905" y="2572252"/>
              <a:ext cx="74339" cy="119559"/>
              <a:chOff x="3906325" y="1984500"/>
              <a:chExt cx="156075" cy="262825"/>
            </a:xfrm>
          </p:grpSpPr>
          <p:sp>
            <p:nvSpPr>
              <p:cNvPr id="2987" name="Google Shape;2987;p6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88" name="Google Shape;2988;p6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62"/>
            <p:cNvGrpSpPr/>
            <p:nvPr/>
          </p:nvGrpSpPr>
          <p:grpSpPr>
            <a:xfrm>
              <a:off x="2654821" y="2414345"/>
              <a:ext cx="667570" cy="558731"/>
              <a:chOff x="1397225" y="1637375"/>
              <a:chExt cx="1401575" cy="1228250"/>
            </a:xfrm>
          </p:grpSpPr>
          <p:sp>
            <p:nvSpPr>
              <p:cNvPr id="2990" name="Google Shape;2990;p6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91" name="Google Shape;2991;p62"/>
              <p:cNvGrpSpPr/>
              <p:nvPr/>
            </p:nvGrpSpPr>
            <p:grpSpPr>
              <a:xfrm>
                <a:off x="1397225" y="1637375"/>
                <a:ext cx="1398775" cy="1228250"/>
                <a:chOff x="1397225" y="1637375"/>
                <a:chExt cx="1398775" cy="1228250"/>
              </a:xfrm>
            </p:grpSpPr>
            <p:sp>
              <p:nvSpPr>
                <p:cNvPr id="2992" name="Google Shape;2992;p6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4" name="Google Shape;2994;p62"/>
            <p:cNvGrpSpPr/>
            <p:nvPr/>
          </p:nvGrpSpPr>
          <p:grpSpPr>
            <a:xfrm>
              <a:off x="3230417" y="3103734"/>
              <a:ext cx="282982" cy="280332"/>
              <a:chOff x="2605700" y="3152850"/>
              <a:chExt cx="594125" cy="616250"/>
            </a:xfrm>
          </p:grpSpPr>
          <p:sp>
            <p:nvSpPr>
              <p:cNvPr id="2995" name="Google Shape;2995;p6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96" name="Google Shape;2996;p6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997" name="Google Shape;2997;p62"/>
            <p:cNvGrpSpPr/>
            <p:nvPr/>
          </p:nvGrpSpPr>
          <p:grpSpPr>
            <a:xfrm>
              <a:off x="3265985" y="3226989"/>
              <a:ext cx="87151" cy="346202"/>
              <a:chOff x="2680375" y="3423800"/>
              <a:chExt cx="182975" cy="761050"/>
            </a:xfrm>
          </p:grpSpPr>
          <p:sp>
            <p:nvSpPr>
              <p:cNvPr id="2998" name="Google Shape;2998;p6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99" name="Google Shape;2999;p6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62"/>
            <p:cNvGrpSpPr/>
            <p:nvPr/>
          </p:nvGrpSpPr>
          <p:grpSpPr>
            <a:xfrm>
              <a:off x="3855466" y="3289811"/>
              <a:ext cx="112514" cy="94210"/>
              <a:chOff x="3918000" y="3561900"/>
              <a:chExt cx="236225" cy="207100"/>
            </a:xfrm>
          </p:grpSpPr>
          <p:sp>
            <p:nvSpPr>
              <p:cNvPr id="3001" name="Google Shape;3001;p6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02" name="Google Shape;3002;p6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6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006" name="Google Shape;3006;p62"/>
            <p:cNvGrpSpPr/>
            <p:nvPr/>
          </p:nvGrpSpPr>
          <p:grpSpPr>
            <a:xfrm>
              <a:off x="2905224" y="2311071"/>
              <a:ext cx="596721" cy="528992"/>
              <a:chOff x="1922950" y="1410350"/>
              <a:chExt cx="1252825" cy="1162875"/>
            </a:xfrm>
          </p:grpSpPr>
          <p:sp>
            <p:nvSpPr>
              <p:cNvPr id="3007" name="Google Shape;3007;p6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023" name="Google Shape;3023;p6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43" name="Google Shape;3043;p6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44" name="Google Shape;3044;p6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5" name="Google Shape;3045;p62"/>
            <p:cNvGrpSpPr/>
            <p:nvPr/>
          </p:nvGrpSpPr>
          <p:grpSpPr>
            <a:xfrm>
              <a:off x="3280929" y="3294542"/>
              <a:ext cx="109894" cy="272224"/>
              <a:chOff x="2711750" y="3572300"/>
              <a:chExt cx="230725" cy="598425"/>
            </a:xfrm>
          </p:grpSpPr>
          <p:sp>
            <p:nvSpPr>
              <p:cNvPr id="3046" name="Google Shape;3046;p6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8" name="Google Shape;3048;p6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9" name="Google Shape;3049;p62"/>
            <p:cNvGrpSpPr/>
            <p:nvPr/>
          </p:nvGrpSpPr>
          <p:grpSpPr>
            <a:xfrm>
              <a:off x="3790439" y="2408636"/>
              <a:ext cx="73017" cy="75684"/>
              <a:chOff x="3781475" y="1624825"/>
              <a:chExt cx="153300" cy="166375"/>
            </a:xfrm>
          </p:grpSpPr>
          <p:sp>
            <p:nvSpPr>
              <p:cNvPr id="3050" name="Google Shape;3050;p6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4" name="Google Shape;3054;p6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1" name="Google Shape;3061;p62"/>
            <p:cNvGrpSpPr/>
            <p:nvPr/>
          </p:nvGrpSpPr>
          <p:grpSpPr>
            <a:xfrm>
              <a:off x="4403342" y="3107749"/>
              <a:ext cx="316680" cy="101374"/>
              <a:chOff x="5068275" y="3161675"/>
              <a:chExt cx="664875" cy="222850"/>
            </a:xfrm>
          </p:grpSpPr>
          <p:sp>
            <p:nvSpPr>
              <p:cNvPr id="3062" name="Google Shape;3062;p6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6" name="Google Shape;3066;p6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5" name="Google Shape;3095;p62"/>
            <p:cNvGrpSpPr/>
            <p:nvPr/>
          </p:nvGrpSpPr>
          <p:grpSpPr>
            <a:xfrm>
              <a:off x="3697513" y="2707266"/>
              <a:ext cx="59549" cy="79733"/>
              <a:chOff x="3586375" y="2281300"/>
              <a:chExt cx="125025" cy="175275"/>
            </a:xfrm>
          </p:grpSpPr>
          <p:sp>
            <p:nvSpPr>
              <p:cNvPr id="3096" name="Google Shape;3096;p6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8" name="Google Shape;3098;p6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9" name="Google Shape;3099;p62"/>
            <p:cNvGrpSpPr/>
            <p:nvPr/>
          </p:nvGrpSpPr>
          <p:grpSpPr>
            <a:xfrm>
              <a:off x="4513224" y="3221724"/>
              <a:ext cx="274563" cy="280321"/>
              <a:chOff x="5298975" y="3412225"/>
              <a:chExt cx="576450" cy="616225"/>
            </a:xfrm>
          </p:grpSpPr>
          <p:sp>
            <p:nvSpPr>
              <p:cNvPr id="3100" name="Google Shape;3100;p6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01" name="Google Shape;3101;p6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62"/>
            <p:cNvGrpSpPr/>
            <p:nvPr/>
          </p:nvGrpSpPr>
          <p:grpSpPr>
            <a:xfrm>
              <a:off x="4824403" y="3421846"/>
              <a:ext cx="110132" cy="130647"/>
              <a:chOff x="5952300" y="3852150"/>
              <a:chExt cx="231225" cy="287200"/>
            </a:xfrm>
          </p:grpSpPr>
          <p:sp>
            <p:nvSpPr>
              <p:cNvPr id="3103" name="Google Shape;3103;p6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5" name="Google Shape;3105;p6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3" name="Google Shape;3113;p62"/>
            <p:cNvGrpSpPr/>
            <p:nvPr/>
          </p:nvGrpSpPr>
          <p:grpSpPr>
            <a:xfrm>
              <a:off x="4295710" y="3079670"/>
              <a:ext cx="14968" cy="27135"/>
              <a:chOff x="4842300" y="3099950"/>
              <a:chExt cx="31425" cy="59650"/>
            </a:xfrm>
          </p:grpSpPr>
          <p:sp>
            <p:nvSpPr>
              <p:cNvPr id="3114" name="Google Shape;3114;p6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8" name="Google Shape;3118;p6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6" name="Google Shape;3126;p62"/>
            <p:cNvGrpSpPr/>
            <p:nvPr/>
          </p:nvGrpSpPr>
          <p:grpSpPr>
            <a:xfrm>
              <a:off x="3831056" y="2816010"/>
              <a:ext cx="37378" cy="27612"/>
              <a:chOff x="3866750" y="2520350"/>
              <a:chExt cx="78475" cy="60700"/>
            </a:xfrm>
          </p:grpSpPr>
          <p:sp>
            <p:nvSpPr>
              <p:cNvPr id="3127" name="Google Shape;3127;p6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1" name="Google Shape;3131;p6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48" name="Google Shape;3148;p6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60" name="Google Shape;3160;p6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3" name="Google Shape;3173;p62"/>
            <p:cNvGrpSpPr/>
            <p:nvPr/>
          </p:nvGrpSpPr>
          <p:grpSpPr>
            <a:xfrm>
              <a:off x="3632736" y="3051591"/>
              <a:ext cx="63288" cy="45217"/>
              <a:chOff x="3450375" y="3038225"/>
              <a:chExt cx="132875" cy="99400"/>
            </a:xfrm>
          </p:grpSpPr>
          <p:sp>
            <p:nvSpPr>
              <p:cNvPr id="3174" name="Google Shape;3174;p6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6" name="Google Shape;3176;p6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85" name="Google Shape;3185;p6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95" name="Google Shape;3195;p6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01" name="Google Shape;3201;p6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62"/>
          <p:cNvGrpSpPr/>
          <p:nvPr/>
        </p:nvGrpSpPr>
        <p:grpSpPr>
          <a:xfrm>
            <a:off x="3530618" y="1021765"/>
            <a:ext cx="2078182" cy="1366558"/>
            <a:chOff x="235800" y="830650"/>
            <a:chExt cx="6978450" cy="4588844"/>
          </a:xfrm>
        </p:grpSpPr>
        <p:sp>
          <p:nvSpPr>
            <p:cNvPr id="3212" name="Google Shape;3212;p6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62"/>
          <p:cNvGrpSpPr/>
          <p:nvPr/>
        </p:nvGrpSpPr>
        <p:grpSpPr>
          <a:xfrm>
            <a:off x="719115" y="2852867"/>
            <a:ext cx="2622876" cy="1333540"/>
            <a:chOff x="238125" y="1038125"/>
            <a:chExt cx="7146800" cy="3633625"/>
          </a:xfrm>
        </p:grpSpPr>
        <p:sp>
          <p:nvSpPr>
            <p:cNvPr id="3219" name="Google Shape;3219;p6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62"/>
          <p:cNvGrpSpPr/>
          <p:nvPr/>
        </p:nvGrpSpPr>
        <p:grpSpPr>
          <a:xfrm>
            <a:off x="5834043" y="994977"/>
            <a:ext cx="2590840" cy="1380235"/>
            <a:chOff x="233350" y="949250"/>
            <a:chExt cx="7137300" cy="3802300"/>
          </a:xfrm>
        </p:grpSpPr>
        <p:sp>
          <p:nvSpPr>
            <p:cNvPr id="4792" name="Google Shape;4792;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62"/>
          <p:cNvGrpSpPr/>
          <p:nvPr/>
        </p:nvGrpSpPr>
        <p:grpSpPr>
          <a:xfrm>
            <a:off x="7648472" y="3039750"/>
            <a:ext cx="104231" cy="320340"/>
            <a:chOff x="7564426" y="3224343"/>
            <a:chExt cx="119985" cy="368801"/>
          </a:xfrm>
        </p:grpSpPr>
        <p:sp>
          <p:nvSpPr>
            <p:cNvPr id="4844" name="Google Shape;4844;p6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62"/>
          <p:cNvGrpSpPr/>
          <p:nvPr/>
        </p:nvGrpSpPr>
        <p:grpSpPr>
          <a:xfrm>
            <a:off x="7347961" y="3033852"/>
            <a:ext cx="189489" cy="332132"/>
            <a:chOff x="8370831" y="3202002"/>
            <a:chExt cx="218129" cy="382376"/>
          </a:xfrm>
        </p:grpSpPr>
        <p:sp>
          <p:nvSpPr>
            <p:cNvPr id="4847" name="Google Shape;4847;p6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62"/>
          <p:cNvGrpSpPr/>
          <p:nvPr/>
        </p:nvGrpSpPr>
        <p:grpSpPr>
          <a:xfrm>
            <a:off x="8071350" y="3444984"/>
            <a:ext cx="309429" cy="267000"/>
            <a:chOff x="6742064" y="3750480"/>
            <a:chExt cx="399315" cy="344560"/>
          </a:xfrm>
        </p:grpSpPr>
        <p:sp>
          <p:nvSpPr>
            <p:cNvPr id="4850" name="Google Shape;4850;p6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62"/>
          <p:cNvGrpSpPr/>
          <p:nvPr/>
        </p:nvGrpSpPr>
        <p:grpSpPr>
          <a:xfrm>
            <a:off x="7610369" y="3796031"/>
            <a:ext cx="180437" cy="281608"/>
            <a:chOff x="7248525" y="3739696"/>
            <a:chExt cx="230531" cy="359790"/>
          </a:xfrm>
        </p:grpSpPr>
        <p:sp>
          <p:nvSpPr>
            <p:cNvPr id="4853" name="Google Shape;4853;p6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62"/>
          <p:cNvGrpSpPr/>
          <p:nvPr/>
        </p:nvGrpSpPr>
        <p:grpSpPr>
          <a:xfrm>
            <a:off x="7856288" y="3439255"/>
            <a:ext cx="162896" cy="278710"/>
            <a:chOff x="7601242" y="3729267"/>
            <a:chExt cx="222566" cy="380803"/>
          </a:xfrm>
        </p:grpSpPr>
        <p:sp>
          <p:nvSpPr>
            <p:cNvPr id="4856" name="Google Shape;4856;p6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8" name="Google Shape;4858;p6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9" name="Google Shape;4859;p62"/>
          <p:cNvGrpSpPr/>
          <p:nvPr/>
        </p:nvGrpSpPr>
        <p:grpSpPr>
          <a:xfrm>
            <a:off x="7345934" y="3440396"/>
            <a:ext cx="193543" cy="275990"/>
            <a:chOff x="8304647" y="3738687"/>
            <a:chExt cx="225076" cy="320956"/>
          </a:xfrm>
        </p:grpSpPr>
        <p:sp>
          <p:nvSpPr>
            <p:cNvPr id="4860" name="Google Shape;4860;p6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62"/>
          <p:cNvGrpSpPr/>
          <p:nvPr/>
        </p:nvGrpSpPr>
        <p:grpSpPr>
          <a:xfrm>
            <a:off x="7618426" y="3440396"/>
            <a:ext cx="178492" cy="275990"/>
            <a:chOff x="8615101" y="3738687"/>
            <a:chExt cx="207573" cy="320956"/>
          </a:xfrm>
        </p:grpSpPr>
        <p:sp>
          <p:nvSpPr>
            <p:cNvPr id="4864" name="Google Shape;4864;p6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7" name="Google Shape;4867;p6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8" name="Google Shape;4868;p62"/>
          <p:cNvGrpSpPr/>
          <p:nvPr/>
        </p:nvGrpSpPr>
        <p:grpSpPr>
          <a:xfrm>
            <a:off x="6013131" y="3561884"/>
            <a:ext cx="557670" cy="511283"/>
            <a:chOff x="6015419" y="3716859"/>
            <a:chExt cx="557671" cy="511283"/>
          </a:xfrm>
        </p:grpSpPr>
        <p:sp>
          <p:nvSpPr>
            <p:cNvPr id="4869" name="Google Shape;4869;p6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0" name="Google Shape;4870;p62"/>
            <p:cNvGrpSpPr/>
            <p:nvPr/>
          </p:nvGrpSpPr>
          <p:grpSpPr>
            <a:xfrm>
              <a:off x="6036094" y="3716980"/>
              <a:ext cx="529860" cy="510468"/>
              <a:chOff x="6036094" y="3716980"/>
              <a:chExt cx="529860" cy="510468"/>
            </a:xfrm>
          </p:grpSpPr>
          <p:sp>
            <p:nvSpPr>
              <p:cNvPr id="4871" name="Google Shape;4871;p6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1" name="Google Shape;4881;p62"/>
          <p:cNvGrpSpPr/>
          <p:nvPr/>
        </p:nvGrpSpPr>
        <p:grpSpPr>
          <a:xfrm>
            <a:off x="6642016" y="2918653"/>
            <a:ext cx="576302" cy="511871"/>
            <a:chOff x="6644304" y="3073628"/>
            <a:chExt cx="576302" cy="511871"/>
          </a:xfrm>
        </p:grpSpPr>
        <p:sp>
          <p:nvSpPr>
            <p:cNvPr id="4882" name="Google Shape;4882;p6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3" name="Google Shape;4883;p62"/>
            <p:cNvGrpSpPr/>
            <p:nvPr/>
          </p:nvGrpSpPr>
          <p:grpSpPr>
            <a:xfrm>
              <a:off x="6712169" y="3085440"/>
              <a:ext cx="481622" cy="494913"/>
              <a:chOff x="6712169" y="3085440"/>
              <a:chExt cx="481622" cy="494913"/>
            </a:xfrm>
          </p:grpSpPr>
          <p:sp>
            <p:nvSpPr>
              <p:cNvPr id="4884" name="Google Shape;4884;p6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9" name="Google Shape;4889;p6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2" name="Google Shape;4892;p6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3" name="Google Shape;4893;p62"/>
          <p:cNvGrpSpPr/>
          <p:nvPr/>
        </p:nvGrpSpPr>
        <p:grpSpPr>
          <a:xfrm>
            <a:off x="6649867" y="3561648"/>
            <a:ext cx="560631" cy="511352"/>
            <a:chOff x="6652154" y="3716623"/>
            <a:chExt cx="560631" cy="511352"/>
          </a:xfrm>
        </p:grpSpPr>
        <p:sp>
          <p:nvSpPr>
            <p:cNvPr id="4894" name="Google Shape;4894;p6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5" name="Google Shape;4895;p62"/>
            <p:cNvGrpSpPr/>
            <p:nvPr/>
          </p:nvGrpSpPr>
          <p:grpSpPr>
            <a:xfrm>
              <a:off x="6669657" y="3716715"/>
              <a:ext cx="466779" cy="464290"/>
              <a:chOff x="6669657" y="3716715"/>
              <a:chExt cx="466779" cy="464290"/>
            </a:xfrm>
          </p:grpSpPr>
          <p:sp>
            <p:nvSpPr>
              <p:cNvPr id="4896" name="Google Shape;4896;p6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9" name="Google Shape;4909;p62"/>
          <p:cNvGrpSpPr/>
          <p:nvPr/>
        </p:nvGrpSpPr>
        <p:grpSpPr>
          <a:xfrm>
            <a:off x="7843958" y="3843056"/>
            <a:ext cx="187557" cy="187557"/>
            <a:chOff x="8565775" y="671075"/>
            <a:chExt cx="441000" cy="441000"/>
          </a:xfrm>
        </p:grpSpPr>
        <p:sp>
          <p:nvSpPr>
            <p:cNvPr id="4910" name="Google Shape;4910;p6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2" name="Google Shape;4912;p6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4" name="Google Shape;4914;p62"/>
          <p:cNvGrpSpPr/>
          <p:nvPr/>
        </p:nvGrpSpPr>
        <p:grpSpPr>
          <a:xfrm>
            <a:off x="5997813" y="2921275"/>
            <a:ext cx="587871" cy="512373"/>
            <a:chOff x="6000100" y="3076250"/>
            <a:chExt cx="587871" cy="512373"/>
          </a:xfrm>
        </p:grpSpPr>
        <p:sp>
          <p:nvSpPr>
            <p:cNvPr id="4915" name="Google Shape;4915;p6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6" name="Google Shape;4916;p62"/>
            <p:cNvGrpSpPr/>
            <p:nvPr/>
          </p:nvGrpSpPr>
          <p:grpSpPr>
            <a:xfrm>
              <a:off x="6031360" y="3076713"/>
              <a:ext cx="539107" cy="480965"/>
              <a:chOff x="6031360" y="3076713"/>
              <a:chExt cx="539107" cy="480965"/>
            </a:xfrm>
          </p:grpSpPr>
          <p:sp>
            <p:nvSpPr>
              <p:cNvPr id="4917" name="Google Shape;4917;p6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4" name="Google Shape;4924;p62"/>
          <p:cNvGrpSpPr/>
          <p:nvPr/>
        </p:nvGrpSpPr>
        <p:grpSpPr>
          <a:xfrm>
            <a:off x="3574273" y="2854307"/>
            <a:ext cx="2241344" cy="1330656"/>
            <a:chOff x="3597785" y="3065882"/>
            <a:chExt cx="2241344" cy="1330656"/>
          </a:xfrm>
        </p:grpSpPr>
        <p:grpSp>
          <p:nvGrpSpPr>
            <p:cNvPr id="4925" name="Google Shape;4925;p62"/>
            <p:cNvGrpSpPr/>
            <p:nvPr/>
          </p:nvGrpSpPr>
          <p:grpSpPr>
            <a:xfrm>
              <a:off x="5296908" y="3937355"/>
              <a:ext cx="143198" cy="32380"/>
              <a:chOff x="5296908" y="3937355"/>
              <a:chExt cx="143198" cy="32380"/>
            </a:xfrm>
          </p:grpSpPr>
          <p:sp>
            <p:nvSpPr>
              <p:cNvPr id="4926" name="Google Shape;4926;p6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7" name="Google Shape;4927;p62"/>
              <p:cNvGrpSpPr/>
              <p:nvPr/>
            </p:nvGrpSpPr>
            <p:grpSpPr>
              <a:xfrm>
                <a:off x="5402331" y="3937355"/>
                <a:ext cx="37776" cy="32380"/>
                <a:chOff x="5402331" y="3937355"/>
                <a:chExt cx="37776" cy="32380"/>
              </a:xfrm>
            </p:grpSpPr>
            <p:sp>
              <p:nvSpPr>
                <p:cNvPr id="4928" name="Google Shape;4928;p6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62"/>
              <p:cNvGrpSpPr/>
              <p:nvPr/>
            </p:nvGrpSpPr>
            <p:grpSpPr>
              <a:xfrm>
                <a:off x="5296908" y="3937355"/>
                <a:ext cx="37783" cy="32380"/>
                <a:chOff x="5296908" y="3937355"/>
                <a:chExt cx="37783" cy="32380"/>
              </a:xfrm>
            </p:grpSpPr>
            <p:sp>
              <p:nvSpPr>
                <p:cNvPr id="4931" name="Google Shape;4931;p6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3" name="Google Shape;4933;p62"/>
            <p:cNvGrpSpPr/>
            <p:nvPr/>
          </p:nvGrpSpPr>
          <p:grpSpPr>
            <a:xfrm>
              <a:off x="4724163" y="3119631"/>
              <a:ext cx="120838" cy="84218"/>
              <a:chOff x="4724163" y="3119631"/>
              <a:chExt cx="120838" cy="84218"/>
            </a:xfrm>
          </p:grpSpPr>
          <p:grpSp>
            <p:nvGrpSpPr>
              <p:cNvPr id="4934" name="Google Shape;4934;p62"/>
              <p:cNvGrpSpPr/>
              <p:nvPr/>
            </p:nvGrpSpPr>
            <p:grpSpPr>
              <a:xfrm>
                <a:off x="4746712" y="3132773"/>
                <a:ext cx="86869" cy="56424"/>
                <a:chOff x="4746712" y="3132773"/>
                <a:chExt cx="86869" cy="56424"/>
              </a:xfrm>
            </p:grpSpPr>
            <p:sp>
              <p:nvSpPr>
                <p:cNvPr id="4935" name="Google Shape;4935;p6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62"/>
              <p:cNvGrpSpPr/>
              <p:nvPr/>
            </p:nvGrpSpPr>
            <p:grpSpPr>
              <a:xfrm>
                <a:off x="4773634" y="3143336"/>
                <a:ext cx="37776" cy="32451"/>
                <a:chOff x="4773634" y="3143336"/>
                <a:chExt cx="37776" cy="32451"/>
              </a:xfrm>
            </p:grpSpPr>
            <p:sp>
              <p:nvSpPr>
                <p:cNvPr id="4938" name="Google Shape;4938;p6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62"/>
              <p:cNvGrpSpPr/>
              <p:nvPr/>
            </p:nvGrpSpPr>
            <p:grpSpPr>
              <a:xfrm>
                <a:off x="4724163" y="3131248"/>
                <a:ext cx="37776" cy="32459"/>
                <a:chOff x="4724163" y="3131248"/>
                <a:chExt cx="37776" cy="32459"/>
              </a:xfrm>
            </p:grpSpPr>
            <p:sp>
              <p:nvSpPr>
                <p:cNvPr id="4941" name="Google Shape;4941;p6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62"/>
              <p:cNvGrpSpPr/>
              <p:nvPr/>
            </p:nvGrpSpPr>
            <p:grpSpPr>
              <a:xfrm>
                <a:off x="4755081" y="3176054"/>
                <a:ext cx="32357" cy="27795"/>
                <a:chOff x="4755081" y="3176054"/>
                <a:chExt cx="32357" cy="27795"/>
              </a:xfrm>
            </p:grpSpPr>
            <p:sp>
              <p:nvSpPr>
                <p:cNvPr id="4944" name="Google Shape;4944;p6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62"/>
              <p:cNvGrpSpPr/>
              <p:nvPr/>
            </p:nvGrpSpPr>
            <p:grpSpPr>
              <a:xfrm>
                <a:off x="4812550" y="3119631"/>
                <a:ext cx="32451" cy="27803"/>
                <a:chOff x="4812550" y="3119631"/>
                <a:chExt cx="32451" cy="27803"/>
              </a:xfrm>
            </p:grpSpPr>
            <p:sp>
              <p:nvSpPr>
                <p:cNvPr id="4947" name="Google Shape;4947;p6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9" name="Google Shape;4949;p62"/>
            <p:cNvGrpSpPr/>
            <p:nvPr/>
          </p:nvGrpSpPr>
          <p:grpSpPr>
            <a:xfrm>
              <a:off x="5382826" y="4027197"/>
              <a:ext cx="268967" cy="250422"/>
              <a:chOff x="5382826" y="4027197"/>
              <a:chExt cx="268967" cy="250422"/>
            </a:xfrm>
          </p:grpSpPr>
          <p:grpSp>
            <p:nvGrpSpPr>
              <p:cNvPr id="4950" name="Google Shape;4950;p62"/>
              <p:cNvGrpSpPr/>
              <p:nvPr/>
            </p:nvGrpSpPr>
            <p:grpSpPr>
              <a:xfrm>
                <a:off x="5405280" y="4042510"/>
                <a:ext cx="237570" cy="218647"/>
                <a:chOff x="5405280" y="4042510"/>
                <a:chExt cx="237570" cy="218647"/>
              </a:xfrm>
            </p:grpSpPr>
            <p:sp>
              <p:nvSpPr>
                <p:cNvPr id="4951" name="Google Shape;4951;p6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62"/>
              <p:cNvGrpSpPr/>
              <p:nvPr/>
            </p:nvGrpSpPr>
            <p:grpSpPr>
              <a:xfrm>
                <a:off x="5382826" y="4125549"/>
                <a:ext cx="37776" cy="32380"/>
                <a:chOff x="5382826" y="4125549"/>
                <a:chExt cx="37776" cy="32380"/>
              </a:xfrm>
            </p:grpSpPr>
            <p:sp>
              <p:nvSpPr>
                <p:cNvPr id="4958" name="Google Shape;4958;p6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62"/>
              <p:cNvGrpSpPr/>
              <p:nvPr/>
            </p:nvGrpSpPr>
            <p:grpSpPr>
              <a:xfrm>
                <a:off x="5475680" y="4195587"/>
                <a:ext cx="37783" cy="32364"/>
                <a:chOff x="5475680" y="4195587"/>
                <a:chExt cx="37783" cy="32364"/>
              </a:xfrm>
            </p:grpSpPr>
            <p:sp>
              <p:nvSpPr>
                <p:cNvPr id="4961" name="Google Shape;4961;p6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62"/>
              <p:cNvGrpSpPr/>
              <p:nvPr/>
            </p:nvGrpSpPr>
            <p:grpSpPr>
              <a:xfrm>
                <a:off x="5532575" y="4027197"/>
                <a:ext cx="33308" cy="32262"/>
                <a:chOff x="5532575" y="4027197"/>
                <a:chExt cx="33308" cy="32262"/>
              </a:xfrm>
            </p:grpSpPr>
            <p:sp>
              <p:nvSpPr>
                <p:cNvPr id="4964" name="Google Shape;4964;p6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62"/>
              <p:cNvGrpSpPr/>
              <p:nvPr/>
            </p:nvGrpSpPr>
            <p:grpSpPr>
              <a:xfrm>
                <a:off x="5590706" y="4245348"/>
                <a:ext cx="33497" cy="32270"/>
                <a:chOff x="5590706" y="4245348"/>
                <a:chExt cx="33497" cy="32270"/>
              </a:xfrm>
            </p:grpSpPr>
            <p:sp>
              <p:nvSpPr>
                <p:cNvPr id="4967" name="Google Shape;4967;p6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62"/>
              <p:cNvGrpSpPr/>
              <p:nvPr/>
            </p:nvGrpSpPr>
            <p:grpSpPr>
              <a:xfrm>
                <a:off x="5618681" y="4109677"/>
                <a:ext cx="33112" cy="32357"/>
                <a:chOff x="5618681" y="4109677"/>
                <a:chExt cx="33112" cy="32357"/>
              </a:xfrm>
            </p:grpSpPr>
            <p:sp>
              <p:nvSpPr>
                <p:cNvPr id="4970" name="Google Shape;4970;p6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62"/>
              <p:cNvGrpSpPr/>
              <p:nvPr/>
            </p:nvGrpSpPr>
            <p:grpSpPr>
              <a:xfrm>
                <a:off x="5479298" y="4128262"/>
                <a:ext cx="31405" cy="26906"/>
                <a:chOff x="5479298" y="4128262"/>
                <a:chExt cx="31405" cy="26906"/>
              </a:xfrm>
            </p:grpSpPr>
            <p:sp>
              <p:nvSpPr>
                <p:cNvPr id="4973" name="Google Shape;4973;p6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62"/>
              <p:cNvGrpSpPr/>
              <p:nvPr/>
            </p:nvGrpSpPr>
            <p:grpSpPr>
              <a:xfrm>
                <a:off x="5582903" y="4180116"/>
                <a:ext cx="31499" cy="26898"/>
                <a:chOff x="5582903" y="4180116"/>
                <a:chExt cx="31499" cy="26898"/>
              </a:xfrm>
            </p:grpSpPr>
            <p:sp>
              <p:nvSpPr>
                <p:cNvPr id="4976" name="Google Shape;4976;p6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8" name="Google Shape;4978;p62"/>
            <p:cNvGrpSpPr/>
            <p:nvPr/>
          </p:nvGrpSpPr>
          <p:grpSpPr>
            <a:xfrm>
              <a:off x="3977681" y="3230323"/>
              <a:ext cx="94584" cy="84085"/>
              <a:chOff x="3977681" y="3230323"/>
              <a:chExt cx="94584" cy="84085"/>
            </a:xfrm>
          </p:grpSpPr>
          <p:grpSp>
            <p:nvGrpSpPr>
              <p:cNvPr id="4979" name="Google Shape;4979;p62"/>
              <p:cNvGrpSpPr/>
              <p:nvPr/>
            </p:nvGrpSpPr>
            <p:grpSpPr>
              <a:xfrm>
                <a:off x="4000135" y="3243041"/>
                <a:ext cx="59570" cy="57186"/>
                <a:chOff x="4000135" y="3243041"/>
                <a:chExt cx="59570" cy="57186"/>
              </a:xfrm>
            </p:grpSpPr>
            <p:sp>
              <p:nvSpPr>
                <p:cNvPr id="4980" name="Google Shape;4980;p6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62"/>
              <p:cNvGrpSpPr/>
              <p:nvPr/>
            </p:nvGrpSpPr>
            <p:grpSpPr>
              <a:xfrm>
                <a:off x="3977681" y="3245872"/>
                <a:ext cx="37783" cy="32380"/>
                <a:chOff x="3977681" y="3245872"/>
                <a:chExt cx="37783" cy="32380"/>
              </a:xfrm>
            </p:grpSpPr>
            <p:sp>
              <p:nvSpPr>
                <p:cNvPr id="4984" name="Google Shape;4984;p6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62"/>
              <p:cNvGrpSpPr/>
              <p:nvPr/>
            </p:nvGrpSpPr>
            <p:grpSpPr>
              <a:xfrm>
                <a:off x="4040860" y="3262672"/>
                <a:ext cx="31405" cy="27001"/>
                <a:chOff x="4040860" y="3262672"/>
                <a:chExt cx="31405" cy="27001"/>
              </a:xfrm>
            </p:grpSpPr>
            <p:sp>
              <p:nvSpPr>
                <p:cNvPr id="4987" name="Google Shape;4987;p6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62"/>
              <p:cNvGrpSpPr/>
              <p:nvPr/>
            </p:nvGrpSpPr>
            <p:grpSpPr>
              <a:xfrm>
                <a:off x="4021072" y="3230323"/>
                <a:ext cx="31397" cy="26906"/>
                <a:chOff x="4021072" y="3230323"/>
                <a:chExt cx="31397" cy="26906"/>
              </a:xfrm>
            </p:grpSpPr>
            <p:sp>
              <p:nvSpPr>
                <p:cNvPr id="4990" name="Google Shape;4990;p6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62"/>
              <p:cNvGrpSpPr/>
              <p:nvPr/>
            </p:nvGrpSpPr>
            <p:grpSpPr>
              <a:xfrm>
                <a:off x="4001472" y="3287462"/>
                <a:ext cx="31499" cy="26945"/>
                <a:chOff x="4001472" y="3287462"/>
                <a:chExt cx="31499" cy="26945"/>
              </a:xfrm>
            </p:grpSpPr>
            <p:sp>
              <p:nvSpPr>
                <p:cNvPr id="4993" name="Google Shape;4993;p6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5" name="Google Shape;4995;p62"/>
            <p:cNvGrpSpPr/>
            <p:nvPr/>
          </p:nvGrpSpPr>
          <p:grpSpPr>
            <a:xfrm>
              <a:off x="4084715" y="3258865"/>
              <a:ext cx="184961" cy="137268"/>
              <a:chOff x="4084715" y="3258865"/>
              <a:chExt cx="184961" cy="137268"/>
            </a:xfrm>
          </p:grpSpPr>
          <p:grpSp>
            <p:nvGrpSpPr>
              <p:cNvPr id="4996" name="Google Shape;4996;p62"/>
              <p:cNvGrpSpPr/>
              <p:nvPr/>
            </p:nvGrpSpPr>
            <p:grpSpPr>
              <a:xfrm>
                <a:off x="4107453" y="3271583"/>
                <a:ext cx="153470" cy="110275"/>
                <a:chOff x="4107453" y="3271583"/>
                <a:chExt cx="153470" cy="110275"/>
              </a:xfrm>
            </p:grpSpPr>
            <p:sp>
              <p:nvSpPr>
                <p:cNvPr id="4997" name="Google Shape;4997;p6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62"/>
              <p:cNvGrpSpPr/>
              <p:nvPr/>
            </p:nvGrpSpPr>
            <p:grpSpPr>
              <a:xfrm>
                <a:off x="4136947" y="3258865"/>
                <a:ext cx="31499" cy="27001"/>
                <a:chOff x="4136947" y="3258865"/>
                <a:chExt cx="31499" cy="27001"/>
              </a:xfrm>
            </p:grpSpPr>
            <p:sp>
              <p:nvSpPr>
                <p:cNvPr id="5002" name="Google Shape;5002;p6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62"/>
              <p:cNvGrpSpPr/>
              <p:nvPr/>
            </p:nvGrpSpPr>
            <p:grpSpPr>
              <a:xfrm>
                <a:off x="4084715" y="3266478"/>
                <a:ext cx="31468" cy="26898"/>
                <a:chOff x="4084715" y="3266478"/>
                <a:chExt cx="31468" cy="26898"/>
              </a:xfrm>
            </p:grpSpPr>
            <p:sp>
              <p:nvSpPr>
                <p:cNvPr id="5005" name="Google Shape;5005;p6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2"/>
              <p:cNvGrpSpPr/>
              <p:nvPr/>
            </p:nvGrpSpPr>
            <p:grpSpPr>
              <a:xfrm>
                <a:off x="4159213" y="3279849"/>
                <a:ext cx="31405" cy="26945"/>
                <a:chOff x="4159213" y="3279849"/>
                <a:chExt cx="31405" cy="26945"/>
              </a:xfrm>
            </p:grpSpPr>
            <p:sp>
              <p:nvSpPr>
                <p:cNvPr id="5008" name="Google Shape;5008;p6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2"/>
              <p:cNvGrpSpPr/>
              <p:nvPr/>
            </p:nvGrpSpPr>
            <p:grpSpPr>
              <a:xfrm>
                <a:off x="4201550" y="3266502"/>
                <a:ext cx="31405" cy="26883"/>
                <a:chOff x="4201550" y="3266502"/>
                <a:chExt cx="31405" cy="26883"/>
              </a:xfrm>
            </p:grpSpPr>
            <p:sp>
              <p:nvSpPr>
                <p:cNvPr id="5011" name="Google Shape;5011;p6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62"/>
              <p:cNvGrpSpPr/>
              <p:nvPr/>
            </p:nvGrpSpPr>
            <p:grpSpPr>
              <a:xfrm>
                <a:off x="4201550" y="3338278"/>
                <a:ext cx="31405" cy="26930"/>
                <a:chOff x="4201550" y="3338278"/>
                <a:chExt cx="31405" cy="26930"/>
              </a:xfrm>
            </p:grpSpPr>
            <p:sp>
              <p:nvSpPr>
                <p:cNvPr id="5014" name="Google Shape;5014;p6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62"/>
              <p:cNvGrpSpPr/>
              <p:nvPr/>
            </p:nvGrpSpPr>
            <p:grpSpPr>
              <a:xfrm>
                <a:off x="4238272" y="3369132"/>
                <a:ext cx="31405" cy="27001"/>
                <a:chOff x="4238272" y="3369132"/>
                <a:chExt cx="31405" cy="27001"/>
              </a:xfrm>
            </p:grpSpPr>
            <p:sp>
              <p:nvSpPr>
                <p:cNvPr id="5017" name="Google Shape;5017;p6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9" name="Google Shape;5019;p62"/>
            <p:cNvGrpSpPr/>
            <p:nvPr/>
          </p:nvGrpSpPr>
          <p:grpSpPr>
            <a:xfrm>
              <a:off x="4068639" y="3200169"/>
              <a:ext cx="77643" cy="37272"/>
              <a:chOff x="4068639" y="3200169"/>
              <a:chExt cx="77643" cy="37272"/>
            </a:xfrm>
          </p:grpSpPr>
          <p:sp>
            <p:nvSpPr>
              <p:cNvPr id="5020" name="Google Shape;5020;p6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1" name="Google Shape;5021;p62"/>
              <p:cNvGrpSpPr/>
              <p:nvPr/>
            </p:nvGrpSpPr>
            <p:grpSpPr>
              <a:xfrm>
                <a:off x="4114878" y="3200169"/>
                <a:ext cx="31405" cy="26993"/>
                <a:chOff x="4114878" y="3200169"/>
                <a:chExt cx="31405" cy="26993"/>
              </a:xfrm>
            </p:grpSpPr>
            <p:sp>
              <p:nvSpPr>
                <p:cNvPr id="5022" name="Google Shape;5022;p6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62"/>
              <p:cNvGrpSpPr/>
              <p:nvPr/>
            </p:nvGrpSpPr>
            <p:grpSpPr>
              <a:xfrm>
                <a:off x="4068639" y="3210535"/>
                <a:ext cx="31499" cy="26906"/>
                <a:chOff x="4068639" y="3210535"/>
                <a:chExt cx="31499" cy="26906"/>
              </a:xfrm>
            </p:grpSpPr>
            <p:sp>
              <p:nvSpPr>
                <p:cNvPr id="5025" name="Google Shape;5025;p6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7" name="Google Shape;5027;p62"/>
            <p:cNvGrpSpPr/>
            <p:nvPr/>
          </p:nvGrpSpPr>
          <p:grpSpPr>
            <a:xfrm>
              <a:off x="3869702" y="3066935"/>
              <a:ext cx="382664" cy="190294"/>
              <a:chOff x="3869702" y="3066935"/>
              <a:chExt cx="382664" cy="190294"/>
            </a:xfrm>
          </p:grpSpPr>
          <p:grpSp>
            <p:nvGrpSpPr>
              <p:cNvPr id="5028" name="Google Shape;5028;p62"/>
              <p:cNvGrpSpPr/>
              <p:nvPr/>
            </p:nvGrpSpPr>
            <p:grpSpPr>
              <a:xfrm>
                <a:off x="3888633" y="3082351"/>
                <a:ext cx="351172" cy="160698"/>
                <a:chOff x="3888633" y="3082351"/>
                <a:chExt cx="351172" cy="160698"/>
              </a:xfrm>
            </p:grpSpPr>
            <p:sp>
              <p:nvSpPr>
                <p:cNvPr id="5029" name="Google Shape;5029;p6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62"/>
              <p:cNvGrpSpPr/>
              <p:nvPr/>
            </p:nvGrpSpPr>
            <p:grpSpPr>
              <a:xfrm>
                <a:off x="4143703" y="3066935"/>
                <a:ext cx="37783" cy="32357"/>
                <a:chOff x="4143703" y="3066935"/>
                <a:chExt cx="37783" cy="32357"/>
              </a:xfrm>
            </p:grpSpPr>
            <p:sp>
              <p:nvSpPr>
                <p:cNvPr id="5036" name="Google Shape;5036;p6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62"/>
              <p:cNvGrpSpPr/>
              <p:nvPr/>
            </p:nvGrpSpPr>
            <p:grpSpPr>
              <a:xfrm>
                <a:off x="4044565" y="3103563"/>
                <a:ext cx="37783" cy="32451"/>
                <a:chOff x="4044565" y="3103563"/>
                <a:chExt cx="37783" cy="32451"/>
              </a:xfrm>
            </p:grpSpPr>
            <p:sp>
              <p:nvSpPr>
                <p:cNvPr id="5039" name="Google Shape;5039;p6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62"/>
              <p:cNvGrpSpPr/>
              <p:nvPr/>
            </p:nvGrpSpPr>
            <p:grpSpPr>
              <a:xfrm>
                <a:off x="4017454" y="3188237"/>
                <a:ext cx="37776" cy="32357"/>
                <a:chOff x="4017454" y="3188237"/>
                <a:chExt cx="37776" cy="32357"/>
              </a:xfrm>
            </p:grpSpPr>
            <p:sp>
              <p:nvSpPr>
                <p:cNvPr id="5042" name="Google Shape;5042;p6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62"/>
              <p:cNvGrpSpPr/>
              <p:nvPr/>
            </p:nvGrpSpPr>
            <p:grpSpPr>
              <a:xfrm>
                <a:off x="3921548" y="3157509"/>
                <a:ext cx="37783" cy="32357"/>
                <a:chOff x="3921548" y="3157509"/>
                <a:chExt cx="37783" cy="32357"/>
              </a:xfrm>
            </p:grpSpPr>
            <p:sp>
              <p:nvSpPr>
                <p:cNvPr id="5045" name="Google Shape;5045;p6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62"/>
              <p:cNvGrpSpPr/>
              <p:nvPr/>
            </p:nvGrpSpPr>
            <p:grpSpPr>
              <a:xfrm>
                <a:off x="3939056" y="3211620"/>
                <a:ext cx="37783" cy="32380"/>
                <a:chOff x="3939056" y="3211620"/>
                <a:chExt cx="37783" cy="32380"/>
              </a:xfrm>
            </p:grpSpPr>
            <p:sp>
              <p:nvSpPr>
                <p:cNvPr id="5048" name="Google Shape;5048;p6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62"/>
              <p:cNvGrpSpPr/>
              <p:nvPr/>
            </p:nvGrpSpPr>
            <p:grpSpPr>
              <a:xfrm>
                <a:off x="4176240" y="3136965"/>
                <a:ext cx="31405" cy="26930"/>
                <a:chOff x="4176240" y="3136965"/>
                <a:chExt cx="31405" cy="26930"/>
              </a:xfrm>
            </p:grpSpPr>
            <p:sp>
              <p:nvSpPr>
                <p:cNvPr id="5051" name="Google Shape;5051;p6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62"/>
              <p:cNvGrpSpPr/>
              <p:nvPr/>
            </p:nvGrpSpPr>
            <p:grpSpPr>
              <a:xfrm>
                <a:off x="4133148" y="3152593"/>
                <a:ext cx="31499" cy="27001"/>
                <a:chOff x="4133148" y="3152593"/>
                <a:chExt cx="31499" cy="27001"/>
              </a:xfrm>
            </p:grpSpPr>
            <p:sp>
              <p:nvSpPr>
                <p:cNvPr id="5054" name="Google Shape;5054;p6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62"/>
              <p:cNvGrpSpPr/>
              <p:nvPr/>
            </p:nvGrpSpPr>
            <p:grpSpPr>
              <a:xfrm>
                <a:off x="4220866" y="3073534"/>
                <a:ext cx="31499" cy="26898"/>
                <a:chOff x="4220866" y="3073534"/>
                <a:chExt cx="31499" cy="26898"/>
              </a:xfrm>
            </p:grpSpPr>
            <p:sp>
              <p:nvSpPr>
                <p:cNvPr id="5057" name="Google Shape;5057;p6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62"/>
              <p:cNvGrpSpPr/>
              <p:nvPr/>
            </p:nvGrpSpPr>
            <p:grpSpPr>
              <a:xfrm>
                <a:off x="3869702" y="3230323"/>
                <a:ext cx="31499" cy="26906"/>
                <a:chOff x="3869702" y="3230323"/>
                <a:chExt cx="31499" cy="26906"/>
              </a:xfrm>
            </p:grpSpPr>
            <p:sp>
              <p:nvSpPr>
                <p:cNvPr id="5060" name="Google Shape;5060;p6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2" name="Google Shape;5062;p62"/>
            <p:cNvGrpSpPr/>
            <p:nvPr/>
          </p:nvGrpSpPr>
          <p:grpSpPr>
            <a:xfrm>
              <a:off x="4271383" y="3065882"/>
              <a:ext cx="304556" cy="341663"/>
              <a:chOff x="4271383" y="3065882"/>
              <a:chExt cx="304556" cy="341663"/>
            </a:xfrm>
          </p:grpSpPr>
          <p:grpSp>
            <p:nvGrpSpPr>
              <p:cNvPr id="5063" name="Google Shape;5063;p62"/>
              <p:cNvGrpSpPr/>
              <p:nvPr/>
            </p:nvGrpSpPr>
            <p:grpSpPr>
              <a:xfrm>
                <a:off x="4293838" y="3078639"/>
                <a:ext cx="269353" cy="311973"/>
                <a:chOff x="4293838" y="3078639"/>
                <a:chExt cx="269353" cy="311973"/>
              </a:xfrm>
            </p:grpSpPr>
            <p:sp>
              <p:nvSpPr>
                <p:cNvPr id="5064" name="Google Shape;5064;p6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62"/>
              <p:cNvGrpSpPr/>
              <p:nvPr/>
            </p:nvGrpSpPr>
            <p:grpSpPr>
              <a:xfrm>
                <a:off x="4538164" y="3342061"/>
                <a:ext cx="37776" cy="32380"/>
                <a:chOff x="4538164" y="3342061"/>
                <a:chExt cx="37776" cy="32380"/>
              </a:xfrm>
            </p:grpSpPr>
            <p:sp>
              <p:nvSpPr>
                <p:cNvPr id="5082" name="Google Shape;5082;p6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62"/>
              <p:cNvGrpSpPr/>
              <p:nvPr/>
            </p:nvGrpSpPr>
            <p:grpSpPr>
              <a:xfrm>
                <a:off x="4271383" y="3194742"/>
                <a:ext cx="37783" cy="32420"/>
                <a:chOff x="4271383" y="3194742"/>
                <a:chExt cx="37783" cy="32420"/>
              </a:xfrm>
            </p:grpSpPr>
            <p:sp>
              <p:nvSpPr>
                <p:cNvPr id="5085" name="Google Shape;5085;p6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62"/>
              <p:cNvGrpSpPr/>
              <p:nvPr/>
            </p:nvGrpSpPr>
            <p:grpSpPr>
              <a:xfrm>
                <a:off x="4284416" y="3084058"/>
                <a:ext cx="37783" cy="32357"/>
                <a:chOff x="4284416" y="3084058"/>
                <a:chExt cx="37783" cy="32357"/>
              </a:xfrm>
            </p:grpSpPr>
            <p:sp>
              <p:nvSpPr>
                <p:cNvPr id="5088" name="Google Shape;5088;p6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2"/>
              <p:cNvGrpSpPr/>
              <p:nvPr/>
            </p:nvGrpSpPr>
            <p:grpSpPr>
              <a:xfrm>
                <a:off x="4478697" y="3297561"/>
                <a:ext cx="37776" cy="32451"/>
                <a:chOff x="4478697" y="3297561"/>
                <a:chExt cx="37776" cy="32451"/>
              </a:xfrm>
            </p:grpSpPr>
            <p:sp>
              <p:nvSpPr>
                <p:cNvPr id="5091" name="Google Shape;5091;p6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2"/>
              <p:cNvGrpSpPr/>
              <p:nvPr/>
            </p:nvGrpSpPr>
            <p:grpSpPr>
              <a:xfrm>
                <a:off x="4411813" y="3331711"/>
                <a:ext cx="37776" cy="32451"/>
                <a:chOff x="4411813" y="3331711"/>
                <a:chExt cx="37776" cy="32451"/>
              </a:xfrm>
            </p:grpSpPr>
            <p:sp>
              <p:nvSpPr>
                <p:cNvPr id="5094" name="Google Shape;5094;p6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2"/>
              <p:cNvGrpSpPr/>
              <p:nvPr/>
            </p:nvGrpSpPr>
            <p:grpSpPr>
              <a:xfrm>
                <a:off x="4337984" y="3375188"/>
                <a:ext cx="37776" cy="32357"/>
                <a:chOff x="4337984" y="3375188"/>
                <a:chExt cx="37776" cy="32357"/>
              </a:xfrm>
            </p:grpSpPr>
            <p:sp>
              <p:nvSpPr>
                <p:cNvPr id="5097" name="Google Shape;5097;p6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2"/>
              <p:cNvGrpSpPr/>
              <p:nvPr/>
            </p:nvGrpSpPr>
            <p:grpSpPr>
              <a:xfrm>
                <a:off x="4494867" y="3090530"/>
                <a:ext cx="37878" cy="32451"/>
                <a:chOff x="4494867" y="3090530"/>
                <a:chExt cx="37878" cy="32451"/>
              </a:xfrm>
            </p:grpSpPr>
            <p:sp>
              <p:nvSpPr>
                <p:cNvPr id="5100" name="Google Shape;5100;p6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2"/>
              <p:cNvGrpSpPr/>
              <p:nvPr/>
            </p:nvGrpSpPr>
            <p:grpSpPr>
              <a:xfrm>
                <a:off x="4525124" y="3207774"/>
                <a:ext cx="37783" cy="32420"/>
                <a:chOff x="4525124" y="3207774"/>
                <a:chExt cx="37783" cy="32420"/>
              </a:xfrm>
            </p:grpSpPr>
            <p:sp>
              <p:nvSpPr>
                <p:cNvPr id="5103" name="Google Shape;5103;p6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62"/>
              <p:cNvGrpSpPr/>
              <p:nvPr/>
            </p:nvGrpSpPr>
            <p:grpSpPr>
              <a:xfrm>
                <a:off x="4440544" y="3176479"/>
                <a:ext cx="31499" cy="26898"/>
                <a:chOff x="4440544" y="3176479"/>
                <a:chExt cx="31499" cy="26898"/>
              </a:xfrm>
            </p:grpSpPr>
            <p:sp>
              <p:nvSpPr>
                <p:cNvPr id="5106" name="Google Shape;5106;p6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2"/>
              <p:cNvGrpSpPr/>
              <p:nvPr/>
            </p:nvGrpSpPr>
            <p:grpSpPr>
              <a:xfrm>
                <a:off x="4350545" y="3156400"/>
                <a:ext cx="31405" cy="27001"/>
                <a:chOff x="4350545" y="3156400"/>
                <a:chExt cx="31405" cy="27001"/>
              </a:xfrm>
            </p:grpSpPr>
            <p:sp>
              <p:nvSpPr>
                <p:cNvPr id="5109" name="Google Shape;5109;p6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62"/>
              <p:cNvGrpSpPr/>
              <p:nvPr/>
            </p:nvGrpSpPr>
            <p:grpSpPr>
              <a:xfrm>
                <a:off x="4376703" y="3255058"/>
                <a:ext cx="31405" cy="27001"/>
                <a:chOff x="4376703" y="3255058"/>
                <a:chExt cx="31405" cy="27001"/>
              </a:xfrm>
            </p:grpSpPr>
            <p:sp>
              <p:nvSpPr>
                <p:cNvPr id="5112" name="Google Shape;5112;p6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62"/>
              <p:cNvGrpSpPr/>
              <p:nvPr/>
            </p:nvGrpSpPr>
            <p:grpSpPr>
              <a:xfrm>
                <a:off x="4331322" y="3283656"/>
                <a:ext cx="31405" cy="26945"/>
                <a:chOff x="4331322" y="3283656"/>
                <a:chExt cx="31405" cy="26945"/>
              </a:xfrm>
            </p:grpSpPr>
            <p:sp>
              <p:nvSpPr>
                <p:cNvPr id="5115" name="Google Shape;5115;p6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2"/>
              <p:cNvGrpSpPr/>
              <p:nvPr/>
            </p:nvGrpSpPr>
            <p:grpSpPr>
              <a:xfrm>
                <a:off x="4380510" y="3065882"/>
                <a:ext cx="31405" cy="26938"/>
                <a:chOff x="4380510" y="3065882"/>
                <a:chExt cx="31405" cy="26938"/>
              </a:xfrm>
            </p:grpSpPr>
            <p:sp>
              <p:nvSpPr>
                <p:cNvPr id="5118" name="Google Shape;5118;p6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0" name="Google Shape;5120;p62"/>
            <p:cNvGrpSpPr/>
            <p:nvPr/>
          </p:nvGrpSpPr>
          <p:grpSpPr>
            <a:xfrm>
              <a:off x="4558998" y="3188237"/>
              <a:ext cx="1280131" cy="1052746"/>
              <a:chOff x="4558998" y="3188237"/>
              <a:chExt cx="1280131" cy="1052746"/>
            </a:xfrm>
          </p:grpSpPr>
          <p:sp>
            <p:nvSpPr>
              <p:cNvPr id="5121" name="Google Shape;5121;p6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2" name="Google Shape;5122;p62"/>
              <p:cNvGrpSpPr/>
              <p:nvPr/>
            </p:nvGrpSpPr>
            <p:grpSpPr>
              <a:xfrm>
                <a:off x="4579164" y="3203653"/>
                <a:ext cx="1244833" cy="1020397"/>
                <a:chOff x="4579164" y="3203653"/>
                <a:chExt cx="1244833" cy="1020397"/>
              </a:xfrm>
            </p:grpSpPr>
            <p:sp>
              <p:nvSpPr>
                <p:cNvPr id="5123" name="Google Shape;5123;p6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62"/>
                <p:cNvGrpSpPr/>
                <p:nvPr/>
              </p:nvGrpSpPr>
              <p:grpSpPr>
                <a:xfrm>
                  <a:off x="4579164" y="3203653"/>
                  <a:ext cx="1244833" cy="1020397"/>
                  <a:chOff x="4579164" y="3203653"/>
                  <a:chExt cx="1244833" cy="1020397"/>
                </a:xfrm>
              </p:grpSpPr>
              <p:sp>
                <p:nvSpPr>
                  <p:cNvPr id="5126" name="Google Shape;5126;p6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8" name="Google Shape;5128;p62"/>
                  <p:cNvGrpSpPr/>
                  <p:nvPr/>
                </p:nvGrpSpPr>
                <p:grpSpPr>
                  <a:xfrm>
                    <a:off x="4579164" y="3203653"/>
                    <a:ext cx="1244833" cy="1020397"/>
                    <a:chOff x="4579164" y="3203653"/>
                    <a:chExt cx="1244833" cy="1020397"/>
                  </a:xfrm>
                </p:grpSpPr>
                <p:sp>
                  <p:nvSpPr>
                    <p:cNvPr id="5129" name="Google Shape;5129;p6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62"/>
                    <p:cNvGrpSpPr/>
                    <p:nvPr/>
                  </p:nvGrpSpPr>
                  <p:grpSpPr>
                    <a:xfrm>
                      <a:off x="4579164" y="3203653"/>
                      <a:ext cx="1244833" cy="1020397"/>
                      <a:chOff x="4579164" y="3203653"/>
                      <a:chExt cx="1244833" cy="1020397"/>
                    </a:xfrm>
                  </p:grpSpPr>
                  <p:sp>
                    <p:nvSpPr>
                      <p:cNvPr id="5138" name="Google Shape;5138;p6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2" name="Google Shape;5152;p62"/>
                      <p:cNvGrpSpPr/>
                      <p:nvPr/>
                    </p:nvGrpSpPr>
                    <p:grpSpPr>
                      <a:xfrm>
                        <a:off x="4579164" y="3203653"/>
                        <a:ext cx="1244833" cy="1020397"/>
                        <a:chOff x="4579164" y="3203653"/>
                        <a:chExt cx="1244833" cy="1020397"/>
                      </a:xfrm>
                    </p:grpSpPr>
                    <p:sp>
                      <p:nvSpPr>
                        <p:cNvPr id="5153" name="Google Shape;5153;p6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62"/>
                        <p:cNvGrpSpPr/>
                        <p:nvPr/>
                      </p:nvGrpSpPr>
                      <p:grpSpPr>
                        <a:xfrm>
                          <a:off x="4579164" y="3203653"/>
                          <a:ext cx="1244833" cy="1020397"/>
                          <a:chOff x="4579164" y="3203653"/>
                          <a:chExt cx="1244833" cy="1020397"/>
                        </a:xfrm>
                      </p:grpSpPr>
                      <p:sp>
                        <p:nvSpPr>
                          <p:cNvPr id="5178" name="Google Shape;5178;p6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9" name="Google Shape;5179;p62"/>
                          <p:cNvGrpSpPr/>
                          <p:nvPr/>
                        </p:nvGrpSpPr>
                        <p:grpSpPr>
                          <a:xfrm>
                            <a:off x="4579164" y="3203653"/>
                            <a:ext cx="1244833" cy="1020397"/>
                            <a:chOff x="4579164" y="3203653"/>
                            <a:chExt cx="1244833" cy="1020397"/>
                          </a:xfrm>
                        </p:grpSpPr>
                        <p:sp>
                          <p:nvSpPr>
                            <p:cNvPr id="5180" name="Google Shape;5180;p6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7" name="Google Shape;5187;p62"/>
                            <p:cNvGrpSpPr/>
                            <p:nvPr/>
                          </p:nvGrpSpPr>
                          <p:grpSpPr>
                            <a:xfrm>
                              <a:off x="4579164" y="3203653"/>
                              <a:ext cx="1244833" cy="1020397"/>
                              <a:chOff x="4579164" y="3203653"/>
                              <a:chExt cx="1244833" cy="1020397"/>
                            </a:xfrm>
                          </p:grpSpPr>
                          <p:sp>
                            <p:nvSpPr>
                              <p:cNvPr id="5188" name="Google Shape;5188;p6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1" name="Google Shape;5201;p62"/>
                              <p:cNvGrpSpPr/>
                              <p:nvPr/>
                            </p:nvGrpSpPr>
                            <p:grpSpPr>
                              <a:xfrm>
                                <a:off x="4579164" y="3203653"/>
                                <a:ext cx="1244833" cy="1020397"/>
                                <a:chOff x="4579164" y="3203653"/>
                                <a:chExt cx="1244833" cy="1020397"/>
                              </a:xfrm>
                            </p:grpSpPr>
                            <p:sp>
                              <p:nvSpPr>
                                <p:cNvPr id="5202" name="Google Shape;5202;p6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9" name="Google Shape;5209;p62"/>
                                <p:cNvGrpSpPr/>
                                <p:nvPr/>
                              </p:nvGrpSpPr>
                              <p:grpSpPr>
                                <a:xfrm>
                                  <a:off x="4579164" y="3203653"/>
                                  <a:ext cx="1244833" cy="1020397"/>
                                  <a:chOff x="4579164" y="3203653"/>
                                  <a:chExt cx="1244833" cy="1020397"/>
                                </a:xfrm>
                              </p:grpSpPr>
                              <p:sp>
                                <p:nvSpPr>
                                  <p:cNvPr id="5210" name="Google Shape;5210;p6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5" name="Google Shape;5215;p62"/>
                                  <p:cNvGrpSpPr/>
                                  <p:nvPr/>
                                </p:nvGrpSpPr>
                                <p:grpSpPr>
                                  <a:xfrm>
                                    <a:off x="4579164" y="3203653"/>
                                    <a:ext cx="1244833" cy="1020397"/>
                                    <a:chOff x="4579164" y="3203653"/>
                                    <a:chExt cx="1244833" cy="1020397"/>
                                  </a:xfrm>
                                </p:grpSpPr>
                                <p:sp>
                                  <p:nvSpPr>
                                    <p:cNvPr id="5216" name="Google Shape;5216;p6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20" name="Google Shape;5220;p6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23" name="Google Shape;5223;p6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24" name="Google Shape;5224;p62"/>
              <p:cNvGrpSpPr/>
              <p:nvPr/>
            </p:nvGrpSpPr>
            <p:grpSpPr>
              <a:xfrm>
                <a:off x="4595437" y="3598775"/>
                <a:ext cx="37776" cy="32451"/>
                <a:chOff x="4595437" y="3598775"/>
                <a:chExt cx="37776" cy="32451"/>
              </a:xfrm>
            </p:grpSpPr>
            <p:sp>
              <p:nvSpPr>
                <p:cNvPr id="5225" name="Google Shape;5225;p6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62"/>
              <p:cNvGrpSpPr/>
              <p:nvPr/>
            </p:nvGrpSpPr>
            <p:grpSpPr>
              <a:xfrm>
                <a:off x="4641864" y="3524443"/>
                <a:ext cx="37776" cy="32380"/>
                <a:chOff x="4641864" y="3524443"/>
                <a:chExt cx="37776" cy="32380"/>
              </a:xfrm>
            </p:grpSpPr>
            <p:sp>
              <p:nvSpPr>
                <p:cNvPr id="5228" name="Google Shape;5228;p6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2"/>
              <p:cNvGrpSpPr/>
              <p:nvPr/>
            </p:nvGrpSpPr>
            <p:grpSpPr>
              <a:xfrm>
                <a:off x="4648431" y="3893901"/>
                <a:ext cx="37776" cy="32357"/>
                <a:chOff x="4648431" y="3893901"/>
                <a:chExt cx="37776" cy="32357"/>
              </a:xfrm>
            </p:grpSpPr>
            <p:sp>
              <p:nvSpPr>
                <p:cNvPr id="5231" name="Google Shape;5231;p6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62"/>
              <p:cNvGrpSpPr/>
              <p:nvPr/>
            </p:nvGrpSpPr>
            <p:grpSpPr>
              <a:xfrm>
                <a:off x="4567752" y="3722908"/>
                <a:ext cx="37870" cy="32380"/>
                <a:chOff x="4567752" y="3722908"/>
                <a:chExt cx="37870" cy="32380"/>
              </a:xfrm>
            </p:grpSpPr>
            <p:sp>
              <p:nvSpPr>
                <p:cNvPr id="5234" name="Google Shape;5234;p6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2"/>
              <p:cNvGrpSpPr/>
              <p:nvPr/>
            </p:nvGrpSpPr>
            <p:grpSpPr>
              <a:xfrm>
                <a:off x="4617506" y="3652052"/>
                <a:ext cx="37783" cy="32357"/>
                <a:chOff x="4617506" y="3652052"/>
                <a:chExt cx="37783" cy="32357"/>
              </a:xfrm>
            </p:grpSpPr>
            <p:sp>
              <p:nvSpPr>
                <p:cNvPr id="5237" name="Google Shape;5237;p6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2"/>
              <p:cNvGrpSpPr/>
              <p:nvPr/>
            </p:nvGrpSpPr>
            <p:grpSpPr>
              <a:xfrm>
                <a:off x="4739005" y="3554149"/>
                <a:ext cx="37870" cy="32357"/>
                <a:chOff x="4739005" y="3554149"/>
                <a:chExt cx="37870" cy="32357"/>
              </a:xfrm>
            </p:grpSpPr>
            <p:sp>
              <p:nvSpPr>
                <p:cNvPr id="5240" name="Google Shape;5240;p6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2"/>
              <p:cNvGrpSpPr/>
              <p:nvPr/>
            </p:nvGrpSpPr>
            <p:grpSpPr>
              <a:xfrm>
                <a:off x="4806557" y="3630258"/>
                <a:ext cx="37776" cy="32364"/>
                <a:chOff x="4806557" y="3630258"/>
                <a:chExt cx="37776" cy="32364"/>
              </a:xfrm>
            </p:grpSpPr>
            <p:sp>
              <p:nvSpPr>
                <p:cNvPr id="5243" name="Google Shape;5243;p6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2"/>
              <p:cNvGrpSpPr/>
              <p:nvPr/>
            </p:nvGrpSpPr>
            <p:grpSpPr>
              <a:xfrm>
                <a:off x="4737007" y="4004357"/>
                <a:ext cx="37870" cy="32357"/>
                <a:chOff x="4737007" y="4004357"/>
                <a:chExt cx="37870" cy="32357"/>
              </a:xfrm>
            </p:grpSpPr>
            <p:sp>
              <p:nvSpPr>
                <p:cNvPr id="5246" name="Google Shape;5246;p6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2"/>
              <p:cNvGrpSpPr/>
              <p:nvPr/>
            </p:nvGrpSpPr>
            <p:grpSpPr>
              <a:xfrm>
                <a:off x="4773634" y="4208627"/>
                <a:ext cx="37776" cy="32357"/>
                <a:chOff x="4773634" y="4208627"/>
                <a:chExt cx="37776" cy="32357"/>
              </a:xfrm>
            </p:grpSpPr>
            <p:sp>
              <p:nvSpPr>
                <p:cNvPr id="5249" name="Google Shape;5249;p6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2"/>
              <p:cNvGrpSpPr/>
              <p:nvPr/>
            </p:nvGrpSpPr>
            <p:grpSpPr>
              <a:xfrm>
                <a:off x="4888282" y="4074764"/>
                <a:ext cx="37776" cy="32451"/>
                <a:chOff x="4888282" y="4074764"/>
                <a:chExt cx="37776" cy="32451"/>
              </a:xfrm>
            </p:grpSpPr>
            <p:sp>
              <p:nvSpPr>
                <p:cNvPr id="5252" name="Google Shape;5252;p6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2"/>
              <p:cNvGrpSpPr/>
              <p:nvPr/>
            </p:nvGrpSpPr>
            <p:grpSpPr>
              <a:xfrm>
                <a:off x="4901315" y="3804271"/>
                <a:ext cx="37776" cy="32364"/>
                <a:chOff x="4901315" y="3804271"/>
                <a:chExt cx="37776" cy="32364"/>
              </a:xfrm>
            </p:grpSpPr>
            <p:sp>
              <p:nvSpPr>
                <p:cNvPr id="5255" name="Google Shape;5255;p6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62"/>
              <p:cNvGrpSpPr/>
              <p:nvPr/>
            </p:nvGrpSpPr>
            <p:grpSpPr>
              <a:xfrm>
                <a:off x="4866394" y="3715035"/>
                <a:ext cx="37846" cy="32357"/>
                <a:chOff x="4866394" y="3715035"/>
                <a:chExt cx="37846" cy="32357"/>
              </a:xfrm>
            </p:grpSpPr>
            <p:sp>
              <p:nvSpPr>
                <p:cNvPr id="5258" name="Google Shape;5258;p6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62"/>
              <p:cNvGrpSpPr/>
              <p:nvPr/>
            </p:nvGrpSpPr>
            <p:grpSpPr>
              <a:xfrm>
                <a:off x="4979233" y="3839798"/>
                <a:ext cx="37878" cy="32420"/>
                <a:chOff x="4979233" y="3839798"/>
                <a:chExt cx="37878" cy="32420"/>
              </a:xfrm>
            </p:grpSpPr>
            <p:sp>
              <p:nvSpPr>
                <p:cNvPr id="5261" name="Google Shape;5261;p6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2"/>
              <p:cNvGrpSpPr/>
              <p:nvPr/>
            </p:nvGrpSpPr>
            <p:grpSpPr>
              <a:xfrm>
                <a:off x="4790662" y="3679147"/>
                <a:ext cx="37783" cy="32380"/>
                <a:chOff x="4790662" y="3679147"/>
                <a:chExt cx="37783" cy="32380"/>
              </a:xfrm>
            </p:grpSpPr>
            <p:sp>
              <p:nvSpPr>
                <p:cNvPr id="5264" name="Google Shape;5264;p6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2"/>
              <p:cNvGrpSpPr/>
              <p:nvPr/>
            </p:nvGrpSpPr>
            <p:grpSpPr>
              <a:xfrm>
                <a:off x="4857263" y="3557861"/>
                <a:ext cx="37776" cy="32357"/>
                <a:chOff x="4857263" y="3557861"/>
                <a:chExt cx="37776" cy="32357"/>
              </a:xfrm>
            </p:grpSpPr>
            <p:sp>
              <p:nvSpPr>
                <p:cNvPr id="5267" name="Google Shape;5267;p6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2"/>
              <p:cNvGrpSpPr/>
              <p:nvPr/>
            </p:nvGrpSpPr>
            <p:grpSpPr>
              <a:xfrm>
                <a:off x="4883902" y="3648033"/>
                <a:ext cx="37783" cy="32380"/>
                <a:chOff x="4883902" y="3648033"/>
                <a:chExt cx="37783" cy="32380"/>
              </a:xfrm>
            </p:grpSpPr>
            <p:sp>
              <p:nvSpPr>
                <p:cNvPr id="5270" name="Google Shape;5270;p6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2"/>
              <p:cNvGrpSpPr/>
              <p:nvPr/>
            </p:nvGrpSpPr>
            <p:grpSpPr>
              <a:xfrm>
                <a:off x="4907780" y="3347220"/>
                <a:ext cx="37878" cy="32357"/>
                <a:chOff x="4907780" y="3347220"/>
                <a:chExt cx="37878" cy="32357"/>
              </a:xfrm>
            </p:grpSpPr>
            <p:sp>
              <p:nvSpPr>
                <p:cNvPr id="5273" name="Google Shape;5273;p6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2"/>
              <p:cNvGrpSpPr/>
              <p:nvPr/>
            </p:nvGrpSpPr>
            <p:grpSpPr>
              <a:xfrm>
                <a:off x="5065048" y="3738150"/>
                <a:ext cx="37783" cy="32364"/>
                <a:chOff x="5065048" y="3738150"/>
                <a:chExt cx="37783" cy="32364"/>
              </a:xfrm>
            </p:grpSpPr>
            <p:sp>
              <p:nvSpPr>
                <p:cNvPr id="5276" name="Google Shape;5276;p6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2"/>
              <p:cNvGrpSpPr/>
              <p:nvPr/>
            </p:nvGrpSpPr>
            <p:grpSpPr>
              <a:xfrm>
                <a:off x="5071616" y="3284615"/>
                <a:ext cx="37783" cy="32357"/>
                <a:chOff x="5071616" y="3284615"/>
                <a:chExt cx="37783" cy="32357"/>
              </a:xfrm>
            </p:grpSpPr>
            <p:sp>
              <p:nvSpPr>
                <p:cNvPr id="5279" name="Google Shape;5279;p6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2"/>
              <p:cNvGrpSpPr/>
              <p:nvPr/>
            </p:nvGrpSpPr>
            <p:grpSpPr>
              <a:xfrm>
                <a:off x="5389291" y="3759921"/>
                <a:ext cx="37783" cy="32380"/>
                <a:chOff x="5389291" y="3759921"/>
                <a:chExt cx="37783" cy="32380"/>
              </a:xfrm>
            </p:grpSpPr>
            <p:sp>
              <p:nvSpPr>
                <p:cNvPr id="5282" name="Google Shape;5282;p6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2"/>
              <p:cNvGrpSpPr/>
              <p:nvPr/>
            </p:nvGrpSpPr>
            <p:grpSpPr>
              <a:xfrm>
                <a:off x="5431534" y="3632932"/>
                <a:ext cx="37878" cy="32451"/>
                <a:chOff x="5431534" y="3632932"/>
                <a:chExt cx="37878" cy="32451"/>
              </a:xfrm>
            </p:grpSpPr>
            <p:sp>
              <p:nvSpPr>
                <p:cNvPr id="5285" name="Google Shape;5285;p6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2"/>
              <p:cNvGrpSpPr/>
              <p:nvPr/>
            </p:nvGrpSpPr>
            <p:grpSpPr>
              <a:xfrm>
                <a:off x="5540755" y="3544829"/>
                <a:ext cx="37783" cy="32357"/>
                <a:chOff x="5540755" y="3544829"/>
                <a:chExt cx="37783" cy="32357"/>
              </a:xfrm>
            </p:grpSpPr>
            <p:sp>
              <p:nvSpPr>
                <p:cNvPr id="5288" name="Google Shape;5288;p6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62"/>
              <p:cNvGrpSpPr/>
              <p:nvPr/>
            </p:nvGrpSpPr>
            <p:grpSpPr>
              <a:xfrm>
                <a:off x="5579293" y="3412107"/>
                <a:ext cx="37776" cy="32357"/>
                <a:chOff x="5579293" y="3412107"/>
                <a:chExt cx="37776" cy="32357"/>
              </a:xfrm>
            </p:grpSpPr>
            <p:sp>
              <p:nvSpPr>
                <p:cNvPr id="5291" name="Google Shape;5291;p6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62"/>
              <p:cNvGrpSpPr/>
              <p:nvPr/>
            </p:nvGrpSpPr>
            <p:grpSpPr>
              <a:xfrm>
                <a:off x="5801346" y="3284615"/>
                <a:ext cx="37783" cy="32357"/>
                <a:chOff x="5801346" y="3284615"/>
                <a:chExt cx="37783" cy="32357"/>
              </a:xfrm>
            </p:grpSpPr>
            <p:sp>
              <p:nvSpPr>
                <p:cNvPr id="5294" name="Google Shape;5294;p6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62"/>
              <p:cNvGrpSpPr/>
              <p:nvPr/>
            </p:nvGrpSpPr>
            <p:grpSpPr>
              <a:xfrm>
                <a:off x="5763578" y="3399067"/>
                <a:ext cx="37776" cy="32364"/>
                <a:chOff x="5763578" y="3399067"/>
                <a:chExt cx="37776" cy="32364"/>
              </a:xfrm>
            </p:grpSpPr>
            <p:sp>
              <p:nvSpPr>
                <p:cNvPr id="5297" name="Google Shape;5297;p6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2"/>
              <p:cNvGrpSpPr/>
              <p:nvPr/>
            </p:nvGrpSpPr>
            <p:grpSpPr>
              <a:xfrm>
                <a:off x="5395858" y="3230952"/>
                <a:ext cx="37776" cy="32364"/>
                <a:chOff x="5395858" y="3230952"/>
                <a:chExt cx="37776" cy="32364"/>
              </a:xfrm>
            </p:grpSpPr>
            <p:sp>
              <p:nvSpPr>
                <p:cNvPr id="5300" name="Google Shape;5300;p6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62"/>
              <p:cNvGrpSpPr/>
              <p:nvPr/>
            </p:nvGrpSpPr>
            <p:grpSpPr>
              <a:xfrm>
                <a:off x="5264088" y="3188237"/>
                <a:ext cx="37776" cy="32357"/>
                <a:chOff x="5264088" y="3188237"/>
                <a:chExt cx="37776" cy="32357"/>
              </a:xfrm>
            </p:grpSpPr>
            <p:sp>
              <p:nvSpPr>
                <p:cNvPr id="5303" name="Google Shape;5303;p6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2"/>
              <p:cNvGrpSpPr/>
              <p:nvPr/>
            </p:nvGrpSpPr>
            <p:grpSpPr>
              <a:xfrm>
                <a:off x="5585758" y="3237425"/>
                <a:ext cx="37878" cy="32357"/>
                <a:chOff x="5585758" y="3237425"/>
                <a:chExt cx="37878" cy="32357"/>
              </a:xfrm>
            </p:grpSpPr>
            <p:sp>
              <p:nvSpPr>
                <p:cNvPr id="5306" name="Google Shape;5306;p6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62"/>
              <p:cNvGrpSpPr/>
              <p:nvPr/>
            </p:nvGrpSpPr>
            <p:grpSpPr>
              <a:xfrm>
                <a:off x="4874196" y="3291088"/>
                <a:ext cx="37878" cy="32451"/>
                <a:chOff x="4874196" y="3291088"/>
                <a:chExt cx="37878" cy="32451"/>
              </a:xfrm>
            </p:grpSpPr>
            <p:sp>
              <p:nvSpPr>
                <p:cNvPr id="5309" name="Google Shape;5309;p6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62"/>
              <p:cNvGrpSpPr/>
              <p:nvPr/>
            </p:nvGrpSpPr>
            <p:grpSpPr>
              <a:xfrm>
                <a:off x="5197770" y="3785466"/>
                <a:ext cx="37783" cy="32427"/>
                <a:chOff x="5197770" y="3785466"/>
                <a:chExt cx="37783" cy="32427"/>
              </a:xfrm>
            </p:grpSpPr>
            <p:sp>
              <p:nvSpPr>
                <p:cNvPr id="5312" name="Google Shape;5312;p6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2"/>
              <p:cNvGrpSpPr/>
              <p:nvPr/>
            </p:nvGrpSpPr>
            <p:grpSpPr>
              <a:xfrm>
                <a:off x="5177699" y="3492117"/>
                <a:ext cx="37776" cy="32357"/>
                <a:chOff x="5177699" y="3492117"/>
                <a:chExt cx="37776" cy="32357"/>
              </a:xfrm>
            </p:grpSpPr>
            <p:sp>
              <p:nvSpPr>
                <p:cNvPr id="5315" name="Google Shape;5315;p6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2"/>
              <p:cNvGrpSpPr/>
              <p:nvPr/>
            </p:nvGrpSpPr>
            <p:grpSpPr>
              <a:xfrm>
                <a:off x="5349431" y="3622346"/>
                <a:ext cx="37870" cy="32380"/>
                <a:chOff x="5349431" y="3622346"/>
                <a:chExt cx="37870" cy="32380"/>
              </a:xfrm>
            </p:grpSpPr>
            <p:sp>
              <p:nvSpPr>
                <p:cNvPr id="5318" name="Google Shape;5318;p6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62"/>
              <p:cNvGrpSpPr/>
              <p:nvPr/>
            </p:nvGrpSpPr>
            <p:grpSpPr>
              <a:xfrm>
                <a:off x="5068855" y="3563980"/>
                <a:ext cx="53954" cy="46223"/>
                <a:chOff x="5068855" y="3563980"/>
                <a:chExt cx="53954" cy="46223"/>
              </a:xfrm>
            </p:grpSpPr>
            <p:sp>
              <p:nvSpPr>
                <p:cNvPr id="5321" name="Google Shape;5321;p6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62"/>
              <p:cNvGrpSpPr/>
              <p:nvPr/>
            </p:nvGrpSpPr>
            <p:grpSpPr>
              <a:xfrm>
                <a:off x="5037654" y="3392507"/>
                <a:ext cx="37870" cy="32451"/>
                <a:chOff x="5037654" y="3392507"/>
                <a:chExt cx="37870" cy="32451"/>
              </a:xfrm>
            </p:grpSpPr>
            <p:sp>
              <p:nvSpPr>
                <p:cNvPr id="5324" name="Google Shape;5324;p6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62"/>
              <p:cNvGrpSpPr/>
              <p:nvPr/>
            </p:nvGrpSpPr>
            <p:grpSpPr>
              <a:xfrm>
                <a:off x="5456560" y="3368629"/>
                <a:ext cx="37870" cy="32451"/>
                <a:chOff x="5456560" y="3368629"/>
                <a:chExt cx="37870" cy="32451"/>
              </a:xfrm>
            </p:grpSpPr>
            <p:sp>
              <p:nvSpPr>
                <p:cNvPr id="5327" name="Google Shape;5327;p6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62"/>
              <p:cNvGrpSpPr/>
              <p:nvPr/>
            </p:nvGrpSpPr>
            <p:grpSpPr>
              <a:xfrm>
                <a:off x="4755749" y="3501516"/>
                <a:ext cx="46246" cy="39608"/>
                <a:chOff x="4755749" y="3501516"/>
                <a:chExt cx="46246" cy="39608"/>
              </a:xfrm>
            </p:grpSpPr>
            <p:sp>
              <p:nvSpPr>
                <p:cNvPr id="5330" name="Google Shape;5330;p6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2"/>
              <p:cNvGrpSpPr/>
              <p:nvPr/>
            </p:nvGrpSpPr>
            <p:grpSpPr>
              <a:xfrm>
                <a:off x="4681346" y="3485582"/>
                <a:ext cx="37783" cy="32427"/>
                <a:chOff x="4681346" y="3485582"/>
                <a:chExt cx="37783" cy="32427"/>
              </a:xfrm>
            </p:grpSpPr>
            <p:sp>
              <p:nvSpPr>
                <p:cNvPr id="5333" name="Google Shape;5333;p6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62"/>
              <p:cNvGrpSpPr/>
              <p:nvPr/>
            </p:nvGrpSpPr>
            <p:grpSpPr>
              <a:xfrm>
                <a:off x="4767067" y="3291088"/>
                <a:ext cx="37878" cy="32451"/>
                <a:chOff x="4767067" y="3291088"/>
                <a:chExt cx="37878" cy="32451"/>
              </a:xfrm>
            </p:grpSpPr>
            <p:sp>
              <p:nvSpPr>
                <p:cNvPr id="5336" name="Google Shape;5336;p6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2"/>
              <p:cNvGrpSpPr/>
              <p:nvPr/>
            </p:nvGrpSpPr>
            <p:grpSpPr>
              <a:xfrm>
                <a:off x="4687819" y="3405539"/>
                <a:ext cx="37776" cy="32451"/>
                <a:chOff x="4687819" y="3405539"/>
                <a:chExt cx="37776" cy="32451"/>
              </a:xfrm>
            </p:grpSpPr>
            <p:sp>
              <p:nvSpPr>
                <p:cNvPr id="5339" name="Google Shape;5339;p6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62"/>
              <p:cNvGrpSpPr/>
              <p:nvPr/>
            </p:nvGrpSpPr>
            <p:grpSpPr>
              <a:xfrm>
                <a:off x="4923101" y="3444809"/>
                <a:ext cx="52813" cy="45318"/>
                <a:chOff x="4923101" y="3444809"/>
                <a:chExt cx="52813" cy="45318"/>
              </a:xfrm>
            </p:grpSpPr>
            <p:sp>
              <p:nvSpPr>
                <p:cNvPr id="5342" name="Google Shape;5342;p6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62"/>
              <p:cNvGrpSpPr/>
              <p:nvPr/>
            </p:nvGrpSpPr>
            <p:grpSpPr>
              <a:xfrm>
                <a:off x="4846040" y="3654750"/>
                <a:ext cx="31405" cy="26993"/>
                <a:chOff x="4846040" y="3654750"/>
                <a:chExt cx="31405" cy="26993"/>
              </a:xfrm>
            </p:grpSpPr>
            <p:sp>
              <p:nvSpPr>
                <p:cNvPr id="5345" name="Google Shape;5345;p6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62"/>
              <p:cNvGrpSpPr/>
              <p:nvPr/>
            </p:nvGrpSpPr>
            <p:grpSpPr>
              <a:xfrm>
                <a:off x="4925673" y="3691700"/>
                <a:ext cx="40253" cy="34472"/>
                <a:chOff x="4925673" y="3691700"/>
                <a:chExt cx="40253" cy="34472"/>
              </a:xfrm>
            </p:grpSpPr>
            <p:sp>
              <p:nvSpPr>
                <p:cNvPr id="5348" name="Google Shape;5348;p6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62"/>
              <p:cNvGrpSpPr/>
              <p:nvPr/>
            </p:nvGrpSpPr>
            <p:grpSpPr>
              <a:xfrm>
                <a:off x="4894653" y="3740848"/>
                <a:ext cx="31405" cy="26906"/>
                <a:chOff x="4894653" y="3740848"/>
                <a:chExt cx="31405" cy="26906"/>
              </a:xfrm>
            </p:grpSpPr>
            <p:sp>
              <p:nvSpPr>
                <p:cNvPr id="5351" name="Google Shape;5351;p6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62"/>
              <p:cNvGrpSpPr/>
              <p:nvPr/>
            </p:nvGrpSpPr>
            <p:grpSpPr>
              <a:xfrm>
                <a:off x="4962300" y="3696348"/>
                <a:ext cx="38255" cy="32773"/>
                <a:chOff x="4962300" y="3696348"/>
                <a:chExt cx="38255" cy="32773"/>
              </a:xfrm>
            </p:grpSpPr>
            <p:sp>
              <p:nvSpPr>
                <p:cNvPr id="5354" name="Google Shape;5354;p6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62"/>
              <p:cNvGrpSpPr/>
              <p:nvPr/>
            </p:nvGrpSpPr>
            <p:grpSpPr>
              <a:xfrm>
                <a:off x="4980185" y="3743349"/>
                <a:ext cx="31499" cy="26969"/>
                <a:chOff x="4980185" y="3743349"/>
                <a:chExt cx="31499" cy="26969"/>
              </a:xfrm>
            </p:grpSpPr>
            <p:sp>
              <p:nvSpPr>
                <p:cNvPr id="5357" name="Google Shape;5357;p6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2"/>
              <p:cNvGrpSpPr/>
              <p:nvPr/>
            </p:nvGrpSpPr>
            <p:grpSpPr>
              <a:xfrm>
                <a:off x="5013768" y="3734312"/>
                <a:ext cx="31499" cy="26969"/>
                <a:chOff x="5013768" y="3734312"/>
                <a:chExt cx="31499" cy="26969"/>
              </a:xfrm>
            </p:grpSpPr>
            <p:sp>
              <p:nvSpPr>
                <p:cNvPr id="5360" name="Google Shape;5360;p6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62"/>
              <p:cNvGrpSpPr/>
              <p:nvPr/>
            </p:nvGrpSpPr>
            <p:grpSpPr>
              <a:xfrm>
                <a:off x="5036703" y="3764545"/>
                <a:ext cx="31499" cy="26898"/>
                <a:chOff x="5036703" y="3764545"/>
                <a:chExt cx="31499" cy="26898"/>
              </a:xfrm>
            </p:grpSpPr>
            <p:sp>
              <p:nvSpPr>
                <p:cNvPr id="5363" name="Google Shape;5363;p6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62"/>
              <p:cNvGrpSpPr/>
              <p:nvPr/>
            </p:nvGrpSpPr>
            <p:grpSpPr>
              <a:xfrm>
                <a:off x="4953546" y="3768352"/>
                <a:ext cx="31405" cy="26898"/>
                <a:chOff x="4953546" y="3768352"/>
                <a:chExt cx="31405" cy="26898"/>
              </a:xfrm>
            </p:grpSpPr>
            <p:sp>
              <p:nvSpPr>
                <p:cNvPr id="5366" name="Google Shape;5366;p6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2"/>
              <p:cNvGrpSpPr/>
              <p:nvPr/>
            </p:nvGrpSpPr>
            <p:grpSpPr>
              <a:xfrm>
                <a:off x="4964770" y="3814016"/>
                <a:ext cx="31499" cy="26993"/>
                <a:chOff x="4964770" y="3814016"/>
                <a:chExt cx="31499" cy="26993"/>
              </a:xfrm>
            </p:grpSpPr>
            <p:sp>
              <p:nvSpPr>
                <p:cNvPr id="5369" name="Google Shape;5369;p6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2"/>
              <p:cNvGrpSpPr/>
              <p:nvPr/>
            </p:nvGrpSpPr>
            <p:grpSpPr>
              <a:xfrm>
                <a:off x="4923290" y="3800504"/>
                <a:ext cx="31468" cy="26898"/>
                <a:chOff x="4923290" y="3800504"/>
                <a:chExt cx="31468" cy="26898"/>
              </a:xfrm>
            </p:grpSpPr>
            <p:sp>
              <p:nvSpPr>
                <p:cNvPr id="5372" name="Google Shape;5372;p6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2"/>
              <p:cNvGrpSpPr/>
              <p:nvPr/>
            </p:nvGrpSpPr>
            <p:grpSpPr>
              <a:xfrm>
                <a:off x="5108534" y="3650943"/>
                <a:ext cx="31405" cy="26993"/>
                <a:chOff x="5108534" y="3650943"/>
                <a:chExt cx="31405" cy="26993"/>
              </a:xfrm>
            </p:grpSpPr>
            <p:sp>
              <p:nvSpPr>
                <p:cNvPr id="5375" name="Google Shape;5375;p6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2"/>
              <p:cNvGrpSpPr/>
              <p:nvPr/>
            </p:nvGrpSpPr>
            <p:grpSpPr>
              <a:xfrm>
                <a:off x="5119380" y="3760739"/>
                <a:ext cx="31499" cy="26993"/>
                <a:chOff x="5119380" y="3760739"/>
                <a:chExt cx="31499" cy="26993"/>
              </a:xfrm>
            </p:grpSpPr>
            <p:sp>
              <p:nvSpPr>
                <p:cNvPr id="5378" name="Google Shape;5378;p6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2"/>
              <p:cNvGrpSpPr/>
              <p:nvPr/>
            </p:nvGrpSpPr>
            <p:grpSpPr>
              <a:xfrm>
                <a:off x="5119380" y="3788235"/>
                <a:ext cx="31499" cy="26993"/>
                <a:chOff x="5119380" y="3788235"/>
                <a:chExt cx="31499" cy="26993"/>
              </a:xfrm>
            </p:grpSpPr>
            <p:sp>
              <p:nvSpPr>
                <p:cNvPr id="5381" name="Google Shape;5381;p6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2"/>
              <p:cNvGrpSpPr/>
              <p:nvPr/>
            </p:nvGrpSpPr>
            <p:grpSpPr>
              <a:xfrm>
                <a:off x="5158005" y="3875284"/>
                <a:ext cx="31405" cy="27001"/>
                <a:chOff x="5158005" y="3875284"/>
                <a:chExt cx="31405" cy="27001"/>
              </a:xfrm>
            </p:grpSpPr>
            <p:sp>
              <p:nvSpPr>
                <p:cNvPr id="5384" name="Google Shape;5384;p6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2"/>
              <p:cNvGrpSpPr/>
              <p:nvPr/>
            </p:nvGrpSpPr>
            <p:grpSpPr>
              <a:xfrm>
                <a:off x="5233163" y="3764545"/>
                <a:ext cx="31499" cy="26898"/>
                <a:chOff x="5233163" y="3764545"/>
                <a:chExt cx="31499" cy="26898"/>
              </a:xfrm>
            </p:grpSpPr>
            <p:sp>
              <p:nvSpPr>
                <p:cNvPr id="5387" name="Google Shape;5387;p6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2"/>
              <p:cNvGrpSpPr/>
              <p:nvPr/>
            </p:nvGrpSpPr>
            <p:grpSpPr>
              <a:xfrm>
                <a:off x="5276168" y="3805545"/>
                <a:ext cx="31499" cy="26906"/>
                <a:chOff x="5276168" y="3805545"/>
                <a:chExt cx="31499" cy="26906"/>
              </a:xfrm>
            </p:grpSpPr>
            <p:sp>
              <p:nvSpPr>
                <p:cNvPr id="5390" name="Google Shape;5390;p6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2"/>
              <p:cNvGrpSpPr/>
              <p:nvPr/>
            </p:nvGrpSpPr>
            <p:grpSpPr>
              <a:xfrm>
                <a:off x="5294053" y="3851933"/>
                <a:ext cx="31405" cy="26945"/>
                <a:chOff x="5294053" y="3851933"/>
                <a:chExt cx="31405" cy="26945"/>
              </a:xfrm>
            </p:grpSpPr>
            <p:sp>
              <p:nvSpPr>
                <p:cNvPr id="5393" name="Google Shape;5393;p6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2"/>
              <p:cNvGrpSpPr/>
              <p:nvPr/>
            </p:nvGrpSpPr>
            <p:grpSpPr>
              <a:xfrm>
                <a:off x="5341723" y="3851902"/>
                <a:ext cx="31405" cy="26977"/>
                <a:chOff x="5341723" y="3851902"/>
                <a:chExt cx="31405" cy="26977"/>
              </a:xfrm>
            </p:grpSpPr>
            <p:sp>
              <p:nvSpPr>
                <p:cNvPr id="5396" name="Google Shape;5396;p6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62"/>
              <p:cNvGrpSpPr/>
              <p:nvPr/>
            </p:nvGrpSpPr>
            <p:grpSpPr>
              <a:xfrm>
                <a:off x="5054871" y="3507855"/>
                <a:ext cx="31405" cy="26993"/>
                <a:chOff x="5054871" y="3507855"/>
                <a:chExt cx="31405" cy="26993"/>
              </a:xfrm>
            </p:grpSpPr>
            <p:sp>
              <p:nvSpPr>
                <p:cNvPr id="5399" name="Google Shape;5399;p6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62"/>
              <p:cNvGrpSpPr/>
              <p:nvPr/>
            </p:nvGrpSpPr>
            <p:grpSpPr>
              <a:xfrm>
                <a:off x="4876579" y="3675325"/>
                <a:ext cx="31405" cy="26969"/>
                <a:chOff x="4876579" y="3675325"/>
                <a:chExt cx="31405" cy="26969"/>
              </a:xfrm>
            </p:grpSpPr>
            <p:sp>
              <p:nvSpPr>
                <p:cNvPr id="5402" name="Google Shape;5402;p6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62"/>
              <p:cNvGrpSpPr/>
              <p:nvPr/>
            </p:nvGrpSpPr>
            <p:grpSpPr>
              <a:xfrm>
                <a:off x="4842233" y="3688333"/>
                <a:ext cx="31405" cy="26993"/>
                <a:chOff x="4842233" y="3688333"/>
                <a:chExt cx="31405" cy="26993"/>
              </a:xfrm>
            </p:grpSpPr>
            <p:sp>
              <p:nvSpPr>
                <p:cNvPr id="5405" name="Google Shape;5405;p6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62"/>
              <p:cNvGrpSpPr/>
              <p:nvPr/>
            </p:nvGrpSpPr>
            <p:grpSpPr>
              <a:xfrm>
                <a:off x="5187876" y="3608032"/>
                <a:ext cx="31405" cy="27001"/>
                <a:chOff x="5187876" y="3608032"/>
                <a:chExt cx="31405" cy="27001"/>
              </a:xfrm>
            </p:grpSpPr>
            <p:sp>
              <p:nvSpPr>
                <p:cNvPr id="5408" name="Google Shape;5408;p6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0" name="Google Shape;5410;p6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2" name="Google Shape;5412;p62"/>
              <p:cNvGrpSpPr/>
              <p:nvPr/>
            </p:nvGrpSpPr>
            <p:grpSpPr>
              <a:xfrm>
                <a:off x="5269224" y="3304167"/>
                <a:ext cx="40253" cy="34402"/>
                <a:chOff x="5269224" y="3304167"/>
                <a:chExt cx="40253" cy="34402"/>
              </a:xfrm>
            </p:grpSpPr>
            <p:sp>
              <p:nvSpPr>
                <p:cNvPr id="5413" name="Google Shape;5413;p6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62"/>
              <p:cNvGrpSpPr/>
              <p:nvPr/>
            </p:nvGrpSpPr>
            <p:grpSpPr>
              <a:xfrm>
                <a:off x="5327354" y="3476615"/>
                <a:ext cx="49864" cy="42723"/>
                <a:chOff x="5327354" y="3476615"/>
                <a:chExt cx="49864" cy="42723"/>
              </a:xfrm>
            </p:grpSpPr>
            <p:sp>
              <p:nvSpPr>
                <p:cNvPr id="5416" name="Google Shape;5416;p6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6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62"/>
              <p:cNvGrpSpPr/>
              <p:nvPr/>
            </p:nvGrpSpPr>
            <p:grpSpPr>
              <a:xfrm>
                <a:off x="5341723" y="3775957"/>
                <a:ext cx="31405" cy="26898"/>
                <a:chOff x="5341723" y="3775957"/>
                <a:chExt cx="31405" cy="26898"/>
              </a:xfrm>
            </p:grpSpPr>
            <p:sp>
              <p:nvSpPr>
                <p:cNvPr id="5421" name="Google Shape;5421;p6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62"/>
              <p:cNvGrpSpPr/>
              <p:nvPr/>
            </p:nvGrpSpPr>
            <p:grpSpPr>
              <a:xfrm>
                <a:off x="5439053" y="3699274"/>
                <a:ext cx="31405" cy="26898"/>
                <a:chOff x="5439053" y="3699274"/>
                <a:chExt cx="31405" cy="26898"/>
              </a:xfrm>
            </p:grpSpPr>
            <p:sp>
              <p:nvSpPr>
                <p:cNvPr id="5424" name="Google Shape;5424;p6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2"/>
              <p:cNvGrpSpPr/>
              <p:nvPr/>
            </p:nvGrpSpPr>
            <p:grpSpPr>
              <a:xfrm>
                <a:off x="5412414" y="3622307"/>
                <a:ext cx="31499" cy="26993"/>
                <a:chOff x="5412414" y="3622307"/>
                <a:chExt cx="31499" cy="26993"/>
              </a:xfrm>
            </p:grpSpPr>
            <p:sp>
              <p:nvSpPr>
                <p:cNvPr id="5427" name="Google Shape;5427;p6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62"/>
              <p:cNvGrpSpPr/>
              <p:nvPr/>
            </p:nvGrpSpPr>
            <p:grpSpPr>
              <a:xfrm>
                <a:off x="5476254" y="3473949"/>
                <a:ext cx="26835" cy="26930"/>
                <a:chOff x="5476254" y="3473949"/>
                <a:chExt cx="26835" cy="26930"/>
              </a:xfrm>
            </p:grpSpPr>
            <p:sp>
              <p:nvSpPr>
                <p:cNvPr id="5430" name="Google Shape;5430;p6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62"/>
              <p:cNvGrpSpPr/>
              <p:nvPr/>
            </p:nvGrpSpPr>
            <p:grpSpPr>
              <a:xfrm>
                <a:off x="5564547" y="3481594"/>
                <a:ext cx="31397" cy="26898"/>
                <a:chOff x="5564547" y="3481594"/>
                <a:chExt cx="31397" cy="26898"/>
              </a:xfrm>
            </p:grpSpPr>
            <p:sp>
              <p:nvSpPr>
                <p:cNvPr id="5433" name="Google Shape;5433;p6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62"/>
              <p:cNvGrpSpPr/>
              <p:nvPr/>
            </p:nvGrpSpPr>
            <p:grpSpPr>
              <a:xfrm>
                <a:off x="5534101" y="3470174"/>
                <a:ext cx="31397" cy="26906"/>
                <a:chOff x="5534101" y="3470174"/>
                <a:chExt cx="31397" cy="26906"/>
              </a:xfrm>
            </p:grpSpPr>
            <p:sp>
              <p:nvSpPr>
                <p:cNvPr id="5436" name="Google Shape;5436;p6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62"/>
              <p:cNvGrpSpPr/>
              <p:nvPr/>
            </p:nvGrpSpPr>
            <p:grpSpPr>
              <a:xfrm>
                <a:off x="5610879" y="3314486"/>
                <a:ext cx="31499" cy="26938"/>
                <a:chOff x="5610879" y="3314486"/>
                <a:chExt cx="31499" cy="26938"/>
              </a:xfrm>
            </p:grpSpPr>
            <p:sp>
              <p:nvSpPr>
                <p:cNvPr id="5439" name="Google Shape;5439;p6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62"/>
              <p:cNvGrpSpPr/>
              <p:nvPr/>
            </p:nvGrpSpPr>
            <p:grpSpPr>
              <a:xfrm>
                <a:off x="4834525" y="3501382"/>
                <a:ext cx="31499" cy="26898"/>
                <a:chOff x="4834525" y="3501382"/>
                <a:chExt cx="31499" cy="26898"/>
              </a:xfrm>
            </p:grpSpPr>
            <p:sp>
              <p:nvSpPr>
                <p:cNvPr id="5442" name="Google Shape;5442;p6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62"/>
              <p:cNvGrpSpPr/>
              <p:nvPr/>
            </p:nvGrpSpPr>
            <p:grpSpPr>
              <a:xfrm>
                <a:off x="4898460" y="3580158"/>
                <a:ext cx="31405" cy="26898"/>
                <a:chOff x="4898460" y="3580158"/>
                <a:chExt cx="31405" cy="26898"/>
              </a:xfrm>
            </p:grpSpPr>
            <p:sp>
              <p:nvSpPr>
                <p:cNvPr id="5445" name="Google Shape;5445;p6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62"/>
              <p:cNvGrpSpPr/>
              <p:nvPr/>
            </p:nvGrpSpPr>
            <p:grpSpPr>
              <a:xfrm>
                <a:off x="4882667" y="3608032"/>
                <a:ext cx="31499" cy="27001"/>
                <a:chOff x="4882667" y="3608032"/>
                <a:chExt cx="31499" cy="27001"/>
              </a:xfrm>
            </p:grpSpPr>
            <p:sp>
              <p:nvSpPr>
                <p:cNvPr id="5448" name="Google Shape;5448;p6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2"/>
              <p:cNvGrpSpPr/>
              <p:nvPr/>
            </p:nvGrpSpPr>
            <p:grpSpPr>
              <a:xfrm>
                <a:off x="4843373" y="3631407"/>
                <a:ext cx="16273" cy="16186"/>
                <a:chOff x="4843373" y="3631407"/>
                <a:chExt cx="16273" cy="16186"/>
              </a:xfrm>
            </p:grpSpPr>
            <p:sp>
              <p:nvSpPr>
                <p:cNvPr id="5451" name="Google Shape;5451;p6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2"/>
              <p:cNvGrpSpPr/>
              <p:nvPr/>
            </p:nvGrpSpPr>
            <p:grpSpPr>
              <a:xfrm>
                <a:off x="4727773" y="3591578"/>
                <a:ext cx="31499" cy="26898"/>
                <a:chOff x="4727773" y="3591578"/>
                <a:chExt cx="31499" cy="26898"/>
              </a:xfrm>
            </p:grpSpPr>
            <p:sp>
              <p:nvSpPr>
                <p:cNvPr id="5454" name="Google Shape;5454;p6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6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8" name="Google Shape;5458;p62"/>
              <p:cNvGrpSpPr/>
              <p:nvPr/>
            </p:nvGrpSpPr>
            <p:grpSpPr>
              <a:xfrm>
                <a:off x="4609421" y="3577398"/>
                <a:ext cx="31499" cy="27001"/>
                <a:chOff x="4609421" y="3577398"/>
                <a:chExt cx="31499" cy="27001"/>
              </a:xfrm>
            </p:grpSpPr>
            <p:sp>
              <p:nvSpPr>
                <p:cNvPr id="5459" name="Google Shape;5459;p6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2"/>
              <p:cNvGrpSpPr/>
              <p:nvPr/>
            </p:nvGrpSpPr>
            <p:grpSpPr>
              <a:xfrm>
                <a:off x="4649289" y="3577398"/>
                <a:ext cx="31499" cy="27001"/>
                <a:chOff x="4649289" y="3577398"/>
                <a:chExt cx="31499" cy="27001"/>
              </a:xfrm>
            </p:grpSpPr>
            <p:sp>
              <p:nvSpPr>
                <p:cNvPr id="5462" name="Google Shape;5462;p6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2"/>
              <p:cNvGrpSpPr/>
              <p:nvPr/>
            </p:nvGrpSpPr>
            <p:grpSpPr>
              <a:xfrm>
                <a:off x="4605614" y="3639523"/>
                <a:ext cx="31499" cy="26906"/>
                <a:chOff x="4605614" y="3639523"/>
                <a:chExt cx="31499" cy="26906"/>
              </a:xfrm>
            </p:grpSpPr>
            <p:sp>
              <p:nvSpPr>
                <p:cNvPr id="5465" name="Google Shape;5465;p6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2"/>
              <p:cNvGrpSpPr/>
              <p:nvPr/>
            </p:nvGrpSpPr>
            <p:grpSpPr>
              <a:xfrm>
                <a:off x="4785149" y="3618846"/>
                <a:ext cx="26930" cy="26843"/>
                <a:chOff x="4785149" y="3618846"/>
                <a:chExt cx="26930" cy="26843"/>
              </a:xfrm>
            </p:grpSpPr>
            <p:sp>
              <p:nvSpPr>
                <p:cNvPr id="5468" name="Google Shape;5468;p6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2"/>
              <p:cNvGrpSpPr/>
              <p:nvPr/>
            </p:nvGrpSpPr>
            <p:grpSpPr>
              <a:xfrm>
                <a:off x="4810167" y="3601567"/>
                <a:ext cx="31405" cy="26898"/>
                <a:chOff x="4810167" y="3601567"/>
                <a:chExt cx="31405" cy="26898"/>
              </a:xfrm>
            </p:grpSpPr>
            <p:sp>
              <p:nvSpPr>
                <p:cNvPr id="5471" name="Google Shape;5471;p6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2"/>
              <p:cNvGrpSpPr/>
              <p:nvPr/>
            </p:nvGrpSpPr>
            <p:grpSpPr>
              <a:xfrm>
                <a:off x="4831002" y="3373230"/>
                <a:ext cx="31405" cy="26898"/>
                <a:chOff x="4831002" y="3373230"/>
                <a:chExt cx="31405" cy="26898"/>
              </a:xfrm>
            </p:grpSpPr>
            <p:sp>
              <p:nvSpPr>
                <p:cNvPr id="5474" name="Google Shape;5474;p6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2"/>
              <p:cNvGrpSpPr/>
              <p:nvPr/>
            </p:nvGrpSpPr>
            <p:grpSpPr>
              <a:xfrm>
                <a:off x="4719311" y="3355054"/>
                <a:ext cx="31499" cy="27001"/>
                <a:chOff x="4719311" y="3355054"/>
                <a:chExt cx="31499" cy="27001"/>
              </a:xfrm>
            </p:grpSpPr>
            <p:sp>
              <p:nvSpPr>
                <p:cNvPr id="5477" name="Google Shape;5477;p6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2"/>
              <p:cNvGrpSpPr/>
              <p:nvPr/>
            </p:nvGrpSpPr>
            <p:grpSpPr>
              <a:xfrm>
                <a:off x="4798755" y="3450260"/>
                <a:ext cx="26930" cy="26930"/>
                <a:chOff x="4798755" y="3450260"/>
                <a:chExt cx="26930" cy="26930"/>
              </a:xfrm>
            </p:grpSpPr>
            <p:sp>
              <p:nvSpPr>
                <p:cNvPr id="5480" name="Google Shape;5480;p6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2"/>
              <p:cNvGrpSpPr/>
              <p:nvPr/>
            </p:nvGrpSpPr>
            <p:grpSpPr>
              <a:xfrm>
                <a:off x="4645576" y="3467555"/>
                <a:ext cx="31405" cy="26953"/>
                <a:chOff x="4645576" y="3467555"/>
                <a:chExt cx="31405" cy="26953"/>
              </a:xfrm>
            </p:grpSpPr>
            <p:sp>
              <p:nvSpPr>
                <p:cNvPr id="5483" name="Google Shape;5483;p6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2"/>
              <p:cNvGrpSpPr/>
              <p:nvPr/>
            </p:nvGrpSpPr>
            <p:grpSpPr>
              <a:xfrm>
                <a:off x="4687631" y="3583965"/>
                <a:ext cx="31499" cy="26898"/>
                <a:chOff x="4687631" y="3583965"/>
                <a:chExt cx="31499" cy="26898"/>
              </a:xfrm>
            </p:grpSpPr>
            <p:sp>
              <p:nvSpPr>
                <p:cNvPr id="5486" name="Google Shape;5486;p6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2"/>
              <p:cNvGrpSpPr/>
              <p:nvPr/>
            </p:nvGrpSpPr>
            <p:grpSpPr>
              <a:xfrm>
                <a:off x="4719311" y="3471314"/>
                <a:ext cx="31499" cy="27001"/>
                <a:chOff x="4719311" y="3471314"/>
                <a:chExt cx="31499" cy="27001"/>
              </a:xfrm>
            </p:grpSpPr>
            <p:sp>
              <p:nvSpPr>
                <p:cNvPr id="5489" name="Google Shape;5489;p6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62"/>
              <p:cNvGrpSpPr/>
              <p:nvPr/>
            </p:nvGrpSpPr>
            <p:grpSpPr>
              <a:xfrm>
                <a:off x="4719311" y="3434404"/>
                <a:ext cx="31499" cy="26898"/>
                <a:chOff x="4719311" y="3434404"/>
                <a:chExt cx="31499" cy="26898"/>
              </a:xfrm>
            </p:grpSpPr>
            <p:sp>
              <p:nvSpPr>
                <p:cNvPr id="5492" name="Google Shape;5492;p6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62"/>
              <p:cNvGrpSpPr/>
              <p:nvPr/>
            </p:nvGrpSpPr>
            <p:grpSpPr>
              <a:xfrm>
                <a:off x="4768876" y="3401772"/>
                <a:ext cx="31499" cy="26898"/>
                <a:chOff x="4768876" y="3401772"/>
                <a:chExt cx="31499" cy="26898"/>
              </a:xfrm>
            </p:grpSpPr>
            <p:sp>
              <p:nvSpPr>
                <p:cNvPr id="5495" name="Google Shape;5495;p6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2"/>
              <p:cNvGrpSpPr/>
              <p:nvPr/>
            </p:nvGrpSpPr>
            <p:grpSpPr>
              <a:xfrm>
                <a:off x="4762214" y="3471377"/>
                <a:ext cx="26938" cy="26938"/>
                <a:chOff x="4762214" y="3471377"/>
                <a:chExt cx="26938" cy="26938"/>
              </a:xfrm>
            </p:grpSpPr>
            <p:sp>
              <p:nvSpPr>
                <p:cNvPr id="5498" name="Google Shape;5498;p6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2"/>
              <p:cNvGrpSpPr/>
              <p:nvPr/>
            </p:nvGrpSpPr>
            <p:grpSpPr>
              <a:xfrm>
                <a:off x="4790473" y="3344782"/>
                <a:ext cx="31405" cy="26898"/>
                <a:chOff x="4790473" y="3344782"/>
                <a:chExt cx="31405" cy="26898"/>
              </a:xfrm>
            </p:grpSpPr>
            <p:sp>
              <p:nvSpPr>
                <p:cNvPr id="5501" name="Google Shape;5501;p6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2"/>
              <p:cNvGrpSpPr/>
              <p:nvPr/>
            </p:nvGrpSpPr>
            <p:grpSpPr>
              <a:xfrm>
                <a:off x="4823774" y="3950733"/>
                <a:ext cx="37398" cy="32034"/>
                <a:chOff x="4823774" y="3950733"/>
                <a:chExt cx="37398" cy="32034"/>
              </a:xfrm>
            </p:grpSpPr>
            <p:sp>
              <p:nvSpPr>
                <p:cNvPr id="5504" name="Google Shape;5504;p6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2"/>
              <p:cNvGrpSpPr/>
              <p:nvPr/>
            </p:nvGrpSpPr>
            <p:grpSpPr>
              <a:xfrm>
                <a:off x="4823396" y="4110566"/>
                <a:ext cx="31405" cy="26906"/>
                <a:chOff x="4823396" y="4110566"/>
                <a:chExt cx="31405" cy="26906"/>
              </a:xfrm>
            </p:grpSpPr>
            <p:sp>
              <p:nvSpPr>
                <p:cNvPr id="5507" name="Google Shape;5507;p6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2"/>
              <p:cNvGrpSpPr/>
              <p:nvPr/>
            </p:nvGrpSpPr>
            <p:grpSpPr>
              <a:xfrm>
                <a:off x="4838332" y="3821150"/>
                <a:ext cx="31499" cy="26898"/>
                <a:chOff x="4838332" y="3821150"/>
                <a:chExt cx="31499" cy="26898"/>
              </a:xfrm>
            </p:grpSpPr>
            <p:sp>
              <p:nvSpPr>
                <p:cNvPr id="5510" name="Google Shape;5510;p6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2"/>
              <p:cNvGrpSpPr/>
              <p:nvPr/>
            </p:nvGrpSpPr>
            <p:grpSpPr>
              <a:xfrm>
                <a:off x="4661275" y="3815007"/>
                <a:ext cx="36824" cy="31523"/>
                <a:chOff x="4661275" y="3815007"/>
                <a:chExt cx="36824" cy="31523"/>
              </a:xfrm>
            </p:grpSpPr>
            <p:sp>
              <p:nvSpPr>
                <p:cNvPr id="5513" name="Google Shape;5513;p6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2"/>
              <p:cNvGrpSpPr/>
              <p:nvPr/>
            </p:nvGrpSpPr>
            <p:grpSpPr>
              <a:xfrm>
                <a:off x="4558998" y="3851037"/>
                <a:ext cx="33591" cy="28699"/>
                <a:chOff x="4558998" y="3851037"/>
                <a:chExt cx="33591" cy="28699"/>
              </a:xfrm>
            </p:grpSpPr>
            <p:sp>
              <p:nvSpPr>
                <p:cNvPr id="5516" name="Google Shape;5516;p6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2"/>
              <p:cNvGrpSpPr/>
              <p:nvPr/>
            </p:nvGrpSpPr>
            <p:grpSpPr>
              <a:xfrm>
                <a:off x="4696762" y="3638587"/>
                <a:ext cx="33591" cy="28794"/>
                <a:chOff x="4696762" y="3638587"/>
                <a:chExt cx="33591" cy="28794"/>
              </a:xfrm>
            </p:grpSpPr>
            <p:sp>
              <p:nvSpPr>
                <p:cNvPr id="5519" name="Google Shape;5519;p6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2"/>
              <p:cNvGrpSpPr/>
              <p:nvPr/>
            </p:nvGrpSpPr>
            <p:grpSpPr>
              <a:xfrm>
                <a:off x="4929479" y="3939140"/>
                <a:ext cx="33497" cy="28692"/>
                <a:chOff x="4929479" y="3939140"/>
                <a:chExt cx="33497" cy="28692"/>
              </a:xfrm>
            </p:grpSpPr>
            <p:sp>
              <p:nvSpPr>
                <p:cNvPr id="5522" name="Google Shape;5522;p6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62"/>
              <p:cNvGrpSpPr/>
              <p:nvPr/>
            </p:nvGrpSpPr>
            <p:grpSpPr>
              <a:xfrm>
                <a:off x="4907119" y="3986039"/>
                <a:ext cx="33497" cy="28699"/>
                <a:chOff x="4907119" y="3986039"/>
                <a:chExt cx="33497" cy="28699"/>
              </a:xfrm>
            </p:grpSpPr>
            <p:sp>
              <p:nvSpPr>
                <p:cNvPr id="5525" name="Google Shape;5525;p6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2"/>
              <p:cNvGrpSpPr/>
              <p:nvPr/>
            </p:nvGrpSpPr>
            <p:grpSpPr>
              <a:xfrm>
                <a:off x="4911783" y="4048102"/>
                <a:ext cx="33591" cy="28762"/>
                <a:chOff x="4911783" y="4048102"/>
                <a:chExt cx="33591" cy="28762"/>
              </a:xfrm>
            </p:grpSpPr>
            <p:sp>
              <p:nvSpPr>
                <p:cNvPr id="5528" name="Google Shape;5528;p6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0" name="Google Shape;5530;p6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2" name="Google Shape;5532;p62"/>
              <p:cNvGrpSpPr/>
              <p:nvPr/>
            </p:nvGrpSpPr>
            <p:grpSpPr>
              <a:xfrm>
                <a:off x="4762623" y="3837847"/>
                <a:ext cx="42416" cy="36273"/>
                <a:chOff x="4762623" y="3837847"/>
                <a:chExt cx="42416" cy="36273"/>
              </a:xfrm>
            </p:grpSpPr>
            <p:sp>
              <p:nvSpPr>
                <p:cNvPr id="5533" name="Google Shape;5533;p6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2"/>
              <p:cNvGrpSpPr/>
              <p:nvPr/>
            </p:nvGrpSpPr>
            <p:grpSpPr>
              <a:xfrm>
                <a:off x="4746044" y="4104966"/>
                <a:ext cx="33497" cy="28699"/>
                <a:chOff x="4746044" y="4104966"/>
                <a:chExt cx="33497" cy="28699"/>
              </a:xfrm>
            </p:grpSpPr>
            <p:sp>
              <p:nvSpPr>
                <p:cNvPr id="5536" name="Google Shape;5536;p6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62"/>
              <p:cNvGrpSpPr/>
              <p:nvPr/>
            </p:nvGrpSpPr>
            <p:grpSpPr>
              <a:xfrm>
                <a:off x="4859646" y="4162554"/>
                <a:ext cx="33591" cy="28762"/>
                <a:chOff x="4859646" y="4162554"/>
                <a:chExt cx="33591" cy="28762"/>
              </a:xfrm>
            </p:grpSpPr>
            <p:sp>
              <p:nvSpPr>
                <p:cNvPr id="5539" name="Google Shape;5539;p6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1" name="Google Shape;5541;p62"/>
            <p:cNvGrpSpPr/>
            <p:nvPr/>
          </p:nvGrpSpPr>
          <p:grpSpPr>
            <a:xfrm>
              <a:off x="3597785" y="3274438"/>
              <a:ext cx="855610" cy="1122100"/>
              <a:chOff x="3597785" y="3274438"/>
              <a:chExt cx="855610" cy="1122100"/>
            </a:xfrm>
          </p:grpSpPr>
          <p:grpSp>
            <p:nvGrpSpPr>
              <p:cNvPr id="5542" name="Google Shape;5542;p62"/>
              <p:cNvGrpSpPr/>
              <p:nvPr/>
            </p:nvGrpSpPr>
            <p:grpSpPr>
              <a:xfrm>
                <a:off x="3617857" y="3284717"/>
                <a:ext cx="826785" cy="1099165"/>
                <a:chOff x="3617857" y="3284717"/>
                <a:chExt cx="826785" cy="1099165"/>
              </a:xfrm>
            </p:grpSpPr>
            <p:sp>
              <p:nvSpPr>
                <p:cNvPr id="5543" name="Google Shape;5543;p6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62"/>
              <p:cNvGrpSpPr/>
              <p:nvPr/>
            </p:nvGrpSpPr>
            <p:grpSpPr>
              <a:xfrm>
                <a:off x="4180904" y="4251758"/>
                <a:ext cx="37783" cy="32420"/>
                <a:chOff x="4180904" y="4251758"/>
                <a:chExt cx="37783" cy="32420"/>
              </a:xfrm>
            </p:grpSpPr>
            <p:sp>
              <p:nvSpPr>
                <p:cNvPr id="5600" name="Google Shape;5600;p6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2"/>
              <p:cNvGrpSpPr/>
              <p:nvPr/>
            </p:nvGrpSpPr>
            <p:grpSpPr>
              <a:xfrm>
                <a:off x="4201644" y="4081324"/>
                <a:ext cx="37783" cy="32364"/>
                <a:chOff x="4201644" y="4081324"/>
                <a:chExt cx="37783" cy="32364"/>
              </a:xfrm>
            </p:grpSpPr>
            <p:sp>
              <p:nvSpPr>
                <p:cNvPr id="5603" name="Google Shape;5603;p6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2"/>
              <p:cNvGrpSpPr/>
              <p:nvPr/>
            </p:nvGrpSpPr>
            <p:grpSpPr>
              <a:xfrm>
                <a:off x="4284416" y="3887428"/>
                <a:ext cx="37783" cy="32451"/>
                <a:chOff x="4284416" y="3887428"/>
                <a:chExt cx="37783" cy="32451"/>
              </a:xfrm>
            </p:grpSpPr>
            <p:sp>
              <p:nvSpPr>
                <p:cNvPr id="5606" name="Google Shape;5606;p6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62"/>
              <p:cNvGrpSpPr/>
              <p:nvPr/>
            </p:nvGrpSpPr>
            <p:grpSpPr>
              <a:xfrm>
                <a:off x="4223721" y="3860404"/>
                <a:ext cx="37870" cy="32364"/>
                <a:chOff x="4223721" y="3860404"/>
                <a:chExt cx="37870" cy="32364"/>
              </a:xfrm>
            </p:grpSpPr>
            <p:sp>
              <p:nvSpPr>
                <p:cNvPr id="5609" name="Google Shape;5609;p6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2"/>
              <p:cNvGrpSpPr/>
              <p:nvPr/>
            </p:nvGrpSpPr>
            <p:grpSpPr>
              <a:xfrm>
                <a:off x="4104889" y="3699242"/>
                <a:ext cx="37776" cy="32357"/>
                <a:chOff x="4104889" y="3699242"/>
                <a:chExt cx="37776" cy="32357"/>
              </a:xfrm>
            </p:grpSpPr>
            <p:sp>
              <p:nvSpPr>
                <p:cNvPr id="5612" name="Google Shape;5612;p6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2"/>
              <p:cNvGrpSpPr/>
              <p:nvPr/>
            </p:nvGrpSpPr>
            <p:grpSpPr>
              <a:xfrm>
                <a:off x="4143608" y="3475121"/>
                <a:ext cx="37878" cy="32420"/>
                <a:chOff x="4143608" y="3475121"/>
                <a:chExt cx="37878" cy="32420"/>
              </a:xfrm>
            </p:grpSpPr>
            <p:sp>
              <p:nvSpPr>
                <p:cNvPr id="5615" name="Google Shape;5615;p6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2"/>
              <p:cNvGrpSpPr/>
              <p:nvPr/>
            </p:nvGrpSpPr>
            <p:grpSpPr>
              <a:xfrm>
                <a:off x="4217248" y="3570893"/>
                <a:ext cx="37776" cy="32364"/>
                <a:chOff x="4217248" y="3570893"/>
                <a:chExt cx="37776" cy="32364"/>
              </a:xfrm>
            </p:grpSpPr>
            <p:sp>
              <p:nvSpPr>
                <p:cNvPr id="5618" name="Google Shape;5618;p6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2"/>
              <p:cNvGrpSpPr/>
              <p:nvPr/>
            </p:nvGrpSpPr>
            <p:grpSpPr>
              <a:xfrm>
                <a:off x="4255307" y="3431612"/>
                <a:ext cx="37776" cy="32451"/>
                <a:chOff x="4255307" y="3431612"/>
                <a:chExt cx="37776" cy="32451"/>
              </a:xfrm>
            </p:grpSpPr>
            <p:sp>
              <p:nvSpPr>
                <p:cNvPr id="5621" name="Google Shape;5621;p6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2"/>
              <p:cNvGrpSpPr/>
              <p:nvPr/>
            </p:nvGrpSpPr>
            <p:grpSpPr>
              <a:xfrm>
                <a:off x="3853052" y="3577398"/>
                <a:ext cx="37776" cy="32420"/>
                <a:chOff x="3853052" y="3577398"/>
                <a:chExt cx="37776" cy="32420"/>
              </a:xfrm>
            </p:grpSpPr>
            <p:sp>
              <p:nvSpPr>
                <p:cNvPr id="5624" name="Google Shape;5624;p6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62"/>
              <p:cNvGrpSpPr/>
              <p:nvPr/>
            </p:nvGrpSpPr>
            <p:grpSpPr>
              <a:xfrm>
                <a:off x="4039908" y="3412107"/>
                <a:ext cx="37776" cy="32357"/>
                <a:chOff x="4039908" y="3412107"/>
                <a:chExt cx="37776" cy="32357"/>
              </a:xfrm>
            </p:grpSpPr>
            <p:sp>
              <p:nvSpPr>
                <p:cNvPr id="5627" name="Google Shape;5627;p6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2"/>
              <p:cNvGrpSpPr/>
              <p:nvPr/>
            </p:nvGrpSpPr>
            <p:grpSpPr>
              <a:xfrm>
                <a:off x="4017360" y="3342061"/>
                <a:ext cx="37870" cy="32380"/>
                <a:chOff x="4017360" y="3342061"/>
                <a:chExt cx="37870" cy="32380"/>
              </a:xfrm>
            </p:grpSpPr>
            <p:sp>
              <p:nvSpPr>
                <p:cNvPr id="5630" name="Google Shape;5630;p6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2" name="Google Shape;5632;p6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4" name="Google Shape;5634;p62"/>
              <p:cNvGrpSpPr/>
              <p:nvPr/>
            </p:nvGrpSpPr>
            <p:grpSpPr>
              <a:xfrm>
                <a:off x="3750870" y="3418650"/>
                <a:ext cx="37776" cy="32380"/>
                <a:chOff x="3750870" y="3418650"/>
                <a:chExt cx="37776" cy="32380"/>
              </a:xfrm>
            </p:grpSpPr>
            <p:sp>
              <p:nvSpPr>
                <p:cNvPr id="5635" name="Google Shape;5635;p6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62"/>
              <p:cNvGrpSpPr/>
              <p:nvPr/>
            </p:nvGrpSpPr>
            <p:grpSpPr>
              <a:xfrm>
                <a:off x="3632509" y="3274438"/>
                <a:ext cx="37783" cy="32357"/>
                <a:chOff x="3632509" y="3274438"/>
                <a:chExt cx="37783" cy="32357"/>
              </a:xfrm>
            </p:grpSpPr>
            <p:sp>
              <p:nvSpPr>
                <p:cNvPr id="5638" name="Google Shape;5638;p6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62"/>
              <p:cNvGrpSpPr/>
              <p:nvPr/>
            </p:nvGrpSpPr>
            <p:grpSpPr>
              <a:xfrm>
                <a:off x="3906424" y="3297561"/>
                <a:ext cx="37776" cy="32451"/>
                <a:chOff x="3906424" y="3297561"/>
                <a:chExt cx="37776" cy="32451"/>
              </a:xfrm>
            </p:grpSpPr>
            <p:sp>
              <p:nvSpPr>
                <p:cNvPr id="5641" name="Google Shape;5641;p6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62"/>
              <p:cNvGrpSpPr/>
              <p:nvPr/>
            </p:nvGrpSpPr>
            <p:grpSpPr>
              <a:xfrm>
                <a:off x="3866084" y="3412107"/>
                <a:ext cx="37776" cy="32357"/>
                <a:chOff x="3866084" y="3412107"/>
                <a:chExt cx="37776" cy="32357"/>
              </a:xfrm>
            </p:grpSpPr>
            <p:sp>
              <p:nvSpPr>
                <p:cNvPr id="5644" name="Google Shape;5644;p6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62"/>
              <p:cNvGrpSpPr/>
              <p:nvPr/>
            </p:nvGrpSpPr>
            <p:grpSpPr>
              <a:xfrm>
                <a:off x="4023919" y="3766409"/>
                <a:ext cx="37783" cy="32357"/>
                <a:chOff x="4023919" y="3766409"/>
                <a:chExt cx="37783" cy="32357"/>
              </a:xfrm>
            </p:grpSpPr>
            <p:sp>
              <p:nvSpPr>
                <p:cNvPr id="5647" name="Google Shape;5647;p6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62"/>
              <p:cNvGrpSpPr/>
              <p:nvPr/>
            </p:nvGrpSpPr>
            <p:grpSpPr>
              <a:xfrm>
                <a:off x="3973882" y="3779449"/>
                <a:ext cx="37776" cy="32357"/>
                <a:chOff x="3973882" y="3779449"/>
                <a:chExt cx="37776" cy="32357"/>
              </a:xfrm>
            </p:grpSpPr>
            <p:sp>
              <p:nvSpPr>
                <p:cNvPr id="5650" name="Google Shape;5650;p6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62"/>
              <p:cNvGrpSpPr/>
              <p:nvPr/>
            </p:nvGrpSpPr>
            <p:grpSpPr>
              <a:xfrm>
                <a:off x="4073398" y="3838028"/>
                <a:ext cx="37776" cy="32380"/>
                <a:chOff x="4073398" y="3838028"/>
                <a:chExt cx="37776" cy="32380"/>
              </a:xfrm>
            </p:grpSpPr>
            <p:sp>
              <p:nvSpPr>
                <p:cNvPr id="5653" name="Google Shape;5653;p6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62"/>
              <p:cNvGrpSpPr/>
              <p:nvPr/>
            </p:nvGrpSpPr>
            <p:grpSpPr>
              <a:xfrm>
                <a:off x="4342672" y="4144496"/>
                <a:ext cx="37752" cy="32364"/>
                <a:chOff x="4342672" y="4144496"/>
                <a:chExt cx="37752" cy="32364"/>
              </a:xfrm>
            </p:grpSpPr>
            <p:sp>
              <p:nvSpPr>
                <p:cNvPr id="5656" name="Google Shape;5656;p6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2"/>
              <p:cNvGrpSpPr/>
              <p:nvPr/>
            </p:nvGrpSpPr>
            <p:grpSpPr>
              <a:xfrm>
                <a:off x="4406386" y="4056872"/>
                <a:ext cx="37783" cy="32364"/>
                <a:chOff x="4406386" y="4056872"/>
                <a:chExt cx="37783" cy="32364"/>
              </a:xfrm>
            </p:grpSpPr>
            <p:sp>
              <p:nvSpPr>
                <p:cNvPr id="5659" name="Google Shape;5659;p6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2"/>
              <p:cNvGrpSpPr/>
              <p:nvPr/>
            </p:nvGrpSpPr>
            <p:grpSpPr>
              <a:xfrm>
                <a:off x="4284416" y="4245254"/>
                <a:ext cx="37783" cy="32357"/>
                <a:chOff x="4284416" y="4245254"/>
                <a:chExt cx="37783" cy="32357"/>
              </a:xfrm>
            </p:grpSpPr>
            <p:sp>
              <p:nvSpPr>
                <p:cNvPr id="5662" name="Google Shape;5662;p6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2"/>
              <p:cNvGrpSpPr/>
              <p:nvPr/>
            </p:nvGrpSpPr>
            <p:grpSpPr>
              <a:xfrm>
                <a:off x="4219057" y="4331258"/>
                <a:ext cx="37776" cy="32364"/>
                <a:chOff x="4219057" y="4331258"/>
                <a:chExt cx="37776" cy="32364"/>
              </a:xfrm>
            </p:grpSpPr>
            <p:sp>
              <p:nvSpPr>
                <p:cNvPr id="5665" name="Google Shape;5665;p6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2"/>
              <p:cNvGrpSpPr/>
              <p:nvPr/>
            </p:nvGrpSpPr>
            <p:grpSpPr>
              <a:xfrm>
                <a:off x="4204122" y="4141688"/>
                <a:ext cx="33497" cy="28699"/>
                <a:chOff x="4204122" y="4141688"/>
                <a:chExt cx="33497" cy="28699"/>
              </a:xfrm>
            </p:grpSpPr>
            <p:sp>
              <p:nvSpPr>
                <p:cNvPr id="5668" name="Google Shape;5668;p6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2"/>
              <p:cNvGrpSpPr/>
              <p:nvPr/>
            </p:nvGrpSpPr>
            <p:grpSpPr>
              <a:xfrm>
                <a:off x="4301546" y="4003869"/>
                <a:ext cx="38916" cy="33324"/>
                <a:chOff x="4301546" y="4003869"/>
                <a:chExt cx="38916" cy="33324"/>
              </a:xfrm>
            </p:grpSpPr>
            <p:sp>
              <p:nvSpPr>
                <p:cNvPr id="5671" name="Google Shape;5671;p6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2"/>
              <p:cNvGrpSpPr/>
              <p:nvPr/>
            </p:nvGrpSpPr>
            <p:grpSpPr>
              <a:xfrm>
                <a:off x="4210681" y="3924669"/>
                <a:ext cx="36549" cy="31366"/>
                <a:chOff x="4210681" y="3924669"/>
                <a:chExt cx="36549" cy="31366"/>
              </a:xfrm>
            </p:grpSpPr>
            <p:sp>
              <p:nvSpPr>
                <p:cNvPr id="5674" name="Google Shape;5674;p6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62"/>
              <p:cNvGrpSpPr/>
              <p:nvPr/>
            </p:nvGrpSpPr>
            <p:grpSpPr>
              <a:xfrm>
                <a:off x="3987771" y="3628874"/>
                <a:ext cx="31499" cy="26993"/>
                <a:chOff x="3987771" y="3628874"/>
                <a:chExt cx="31499" cy="26993"/>
              </a:xfrm>
            </p:grpSpPr>
            <p:sp>
              <p:nvSpPr>
                <p:cNvPr id="5677" name="Google Shape;5677;p6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2"/>
              <p:cNvGrpSpPr/>
              <p:nvPr/>
            </p:nvGrpSpPr>
            <p:grpSpPr>
              <a:xfrm>
                <a:off x="4087382" y="3775674"/>
                <a:ext cx="31405" cy="26898"/>
                <a:chOff x="4087382" y="3775674"/>
                <a:chExt cx="31405" cy="26898"/>
              </a:xfrm>
            </p:grpSpPr>
            <p:sp>
              <p:nvSpPr>
                <p:cNvPr id="5680" name="Google Shape;5680;p6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2"/>
              <p:cNvGrpSpPr/>
              <p:nvPr/>
            </p:nvGrpSpPr>
            <p:grpSpPr>
              <a:xfrm>
                <a:off x="4118873" y="3856637"/>
                <a:ext cx="31405" cy="26906"/>
                <a:chOff x="4118873" y="3856637"/>
                <a:chExt cx="31405" cy="26906"/>
              </a:xfrm>
            </p:grpSpPr>
            <p:sp>
              <p:nvSpPr>
                <p:cNvPr id="5683" name="Google Shape;5683;p6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62"/>
              <p:cNvGrpSpPr/>
              <p:nvPr/>
            </p:nvGrpSpPr>
            <p:grpSpPr>
              <a:xfrm>
                <a:off x="4168541" y="3639523"/>
                <a:ext cx="31499" cy="26906"/>
                <a:chOff x="4168541" y="3639523"/>
                <a:chExt cx="31499" cy="26906"/>
              </a:xfrm>
            </p:grpSpPr>
            <p:sp>
              <p:nvSpPr>
                <p:cNvPr id="5686" name="Google Shape;5686;p6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2"/>
              <p:cNvGrpSpPr/>
              <p:nvPr/>
            </p:nvGrpSpPr>
            <p:grpSpPr>
              <a:xfrm>
                <a:off x="3965789" y="3393545"/>
                <a:ext cx="31405" cy="26945"/>
                <a:chOff x="3965789" y="3393545"/>
                <a:chExt cx="31405" cy="26945"/>
              </a:xfrm>
            </p:grpSpPr>
            <p:sp>
              <p:nvSpPr>
                <p:cNvPr id="5689" name="Google Shape;5689;p6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2"/>
              <p:cNvGrpSpPr/>
              <p:nvPr/>
            </p:nvGrpSpPr>
            <p:grpSpPr>
              <a:xfrm>
                <a:off x="3925166" y="3491008"/>
                <a:ext cx="31405" cy="27001"/>
                <a:chOff x="3925166" y="3491008"/>
                <a:chExt cx="31405" cy="27001"/>
              </a:xfrm>
            </p:grpSpPr>
            <p:sp>
              <p:nvSpPr>
                <p:cNvPr id="5692" name="Google Shape;5692;p6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62"/>
              <p:cNvGrpSpPr/>
              <p:nvPr/>
            </p:nvGrpSpPr>
            <p:grpSpPr>
              <a:xfrm>
                <a:off x="3682845" y="3340976"/>
                <a:ext cx="31397" cy="26898"/>
                <a:chOff x="3682845" y="3340976"/>
                <a:chExt cx="31397" cy="26898"/>
              </a:xfrm>
            </p:grpSpPr>
            <p:sp>
              <p:nvSpPr>
                <p:cNvPr id="5695" name="Google Shape;5695;p6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62"/>
              <p:cNvGrpSpPr/>
              <p:nvPr/>
            </p:nvGrpSpPr>
            <p:grpSpPr>
              <a:xfrm>
                <a:off x="3795393" y="3353725"/>
                <a:ext cx="31499" cy="26993"/>
                <a:chOff x="3795393" y="3353725"/>
                <a:chExt cx="31499" cy="26993"/>
              </a:xfrm>
            </p:grpSpPr>
            <p:sp>
              <p:nvSpPr>
                <p:cNvPr id="5698" name="Google Shape;5698;p6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62"/>
              <p:cNvGrpSpPr/>
              <p:nvPr/>
            </p:nvGrpSpPr>
            <p:grpSpPr>
              <a:xfrm>
                <a:off x="4176909" y="4363221"/>
                <a:ext cx="38924" cy="33316"/>
                <a:chOff x="4176909" y="4363221"/>
                <a:chExt cx="38924" cy="33316"/>
              </a:xfrm>
            </p:grpSpPr>
            <p:sp>
              <p:nvSpPr>
                <p:cNvPr id="5701" name="Google Shape;5701;p6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62"/>
              <p:cNvGrpSpPr/>
              <p:nvPr/>
            </p:nvGrpSpPr>
            <p:grpSpPr>
              <a:xfrm>
                <a:off x="4226191" y="4007660"/>
                <a:ext cx="33560" cy="28770"/>
                <a:chOff x="4226191" y="4007660"/>
                <a:chExt cx="33560" cy="28770"/>
              </a:xfrm>
            </p:grpSpPr>
            <p:sp>
              <p:nvSpPr>
                <p:cNvPr id="5704" name="Google Shape;5704;p6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2"/>
              <p:cNvGrpSpPr/>
              <p:nvPr/>
            </p:nvGrpSpPr>
            <p:grpSpPr>
              <a:xfrm>
                <a:off x="3597785" y="3377045"/>
                <a:ext cx="33591" cy="28699"/>
                <a:chOff x="3597785" y="3377045"/>
                <a:chExt cx="33591" cy="28699"/>
              </a:xfrm>
            </p:grpSpPr>
            <p:sp>
              <p:nvSpPr>
                <p:cNvPr id="5707" name="Google Shape;5707;p6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2"/>
              <p:cNvGrpSpPr/>
              <p:nvPr/>
            </p:nvGrpSpPr>
            <p:grpSpPr>
              <a:xfrm>
                <a:off x="3887870" y="3669796"/>
                <a:ext cx="33591" cy="28692"/>
                <a:chOff x="3887870" y="3669796"/>
                <a:chExt cx="33591" cy="28692"/>
              </a:xfrm>
            </p:grpSpPr>
            <p:sp>
              <p:nvSpPr>
                <p:cNvPr id="5710" name="Google Shape;5710;p6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62"/>
              <p:cNvGrpSpPr/>
              <p:nvPr/>
            </p:nvGrpSpPr>
            <p:grpSpPr>
              <a:xfrm>
                <a:off x="3818320" y="3481625"/>
                <a:ext cx="33497" cy="28770"/>
                <a:chOff x="3818320" y="3481625"/>
                <a:chExt cx="33497" cy="28770"/>
              </a:xfrm>
            </p:grpSpPr>
            <p:sp>
              <p:nvSpPr>
                <p:cNvPr id="5713" name="Google Shape;5713;p6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62"/>
              <p:cNvGrpSpPr/>
              <p:nvPr/>
            </p:nvGrpSpPr>
            <p:grpSpPr>
              <a:xfrm>
                <a:off x="4278139" y="4120948"/>
                <a:ext cx="37492" cy="32129"/>
                <a:chOff x="4278139" y="4120948"/>
                <a:chExt cx="37492" cy="32129"/>
              </a:xfrm>
            </p:grpSpPr>
            <p:sp>
              <p:nvSpPr>
                <p:cNvPr id="5716" name="Google Shape;5716;p6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2"/>
              <p:cNvGrpSpPr/>
              <p:nvPr/>
            </p:nvGrpSpPr>
            <p:grpSpPr>
              <a:xfrm>
                <a:off x="4419898" y="3977388"/>
                <a:ext cx="33497" cy="28692"/>
                <a:chOff x="4419898" y="3977388"/>
                <a:chExt cx="33497" cy="28692"/>
              </a:xfrm>
            </p:grpSpPr>
            <p:sp>
              <p:nvSpPr>
                <p:cNvPr id="5719" name="Google Shape;5719;p6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62"/>
              <p:cNvGrpSpPr/>
              <p:nvPr/>
            </p:nvGrpSpPr>
            <p:grpSpPr>
              <a:xfrm>
                <a:off x="4158930" y="4034684"/>
                <a:ext cx="33497" cy="28762"/>
                <a:chOff x="4158930" y="4034684"/>
                <a:chExt cx="33497" cy="28762"/>
              </a:xfrm>
            </p:grpSpPr>
            <p:sp>
              <p:nvSpPr>
                <p:cNvPr id="5722" name="Google Shape;5722;p6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62"/>
              <p:cNvGrpSpPr/>
              <p:nvPr/>
            </p:nvGrpSpPr>
            <p:grpSpPr>
              <a:xfrm>
                <a:off x="4134949" y="3957049"/>
                <a:ext cx="33497" cy="28770"/>
                <a:chOff x="4134949" y="3957049"/>
                <a:chExt cx="33497" cy="28770"/>
              </a:xfrm>
            </p:grpSpPr>
            <p:sp>
              <p:nvSpPr>
                <p:cNvPr id="5725" name="Google Shape;5725;p6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62"/>
              <p:cNvGrpSpPr/>
              <p:nvPr/>
            </p:nvGrpSpPr>
            <p:grpSpPr>
              <a:xfrm>
                <a:off x="4193653" y="4184403"/>
                <a:ext cx="43580" cy="37264"/>
                <a:chOff x="4193653" y="4184403"/>
                <a:chExt cx="43580" cy="37264"/>
              </a:xfrm>
            </p:grpSpPr>
            <p:sp>
              <p:nvSpPr>
                <p:cNvPr id="5728" name="Google Shape;5728;p6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2"/>
              <p:cNvGrpSpPr/>
              <p:nvPr/>
            </p:nvGrpSpPr>
            <p:grpSpPr>
              <a:xfrm>
                <a:off x="4343600" y="3943844"/>
                <a:ext cx="43580" cy="37312"/>
                <a:chOff x="4343600" y="3943844"/>
                <a:chExt cx="43580" cy="37312"/>
              </a:xfrm>
            </p:grpSpPr>
            <p:sp>
              <p:nvSpPr>
                <p:cNvPr id="5731" name="Google Shape;5731;p6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62"/>
              <p:cNvGrpSpPr/>
              <p:nvPr/>
            </p:nvGrpSpPr>
            <p:grpSpPr>
              <a:xfrm>
                <a:off x="4172339" y="3381693"/>
                <a:ext cx="31499" cy="27001"/>
                <a:chOff x="4172339" y="3381693"/>
                <a:chExt cx="31499" cy="27001"/>
              </a:xfrm>
            </p:grpSpPr>
            <p:sp>
              <p:nvSpPr>
                <p:cNvPr id="5734" name="Google Shape;5734;p6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9" name="Shape 5739"/>
        <p:cNvGrpSpPr/>
        <p:nvPr/>
      </p:nvGrpSpPr>
      <p:grpSpPr>
        <a:xfrm>
          <a:off x="0" y="0"/>
          <a:ext cx="0" cy="0"/>
          <a:chOff x="0" y="0"/>
          <a:chExt cx="0" cy="0"/>
        </a:xfrm>
      </p:grpSpPr>
      <p:grpSp>
        <p:nvGrpSpPr>
          <p:cNvPr id="5740" name="Google Shape;5740;p63"/>
          <p:cNvGrpSpPr/>
          <p:nvPr/>
        </p:nvGrpSpPr>
        <p:grpSpPr>
          <a:xfrm>
            <a:off x="729274" y="969771"/>
            <a:ext cx="2507799" cy="206239"/>
            <a:chOff x="106648" y="895722"/>
            <a:chExt cx="4481413" cy="374300"/>
          </a:xfrm>
        </p:grpSpPr>
        <p:grpSp>
          <p:nvGrpSpPr>
            <p:cNvPr id="5741" name="Google Shape;5741;p63"/>
            <p:cNvGrpSpPr/>
            <p:nvPr/>
          </p:nvGrpSpPr>
          <p:grpSpPr>
            <a:xfrm>
              <a:off x="2233276" y="895722"/>
              <a:ext cx="1082667" cy="223591"/>
              <a:chOff x="4808316" y="2800065"/>
              <a:chExt cx="1999386" cy="412910"/>
            </a:xfrm>
          </p:grpSpPr>
          <p:sp>
            <p:nvSpPr>
              <p:cNvPr id="5742" name="Google Shape;5742;p6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63"/>
              <p:cNvGrpSpPr/>
              <p:nvPr/>
            </p:nvGrpSpPr>
            <p:grpSpPr>
              <a:xfrm>
                <a:off x="4808316" y="2800065"/>
                <a:ext cx="92400" cy="411825"/>
                <a:chOff x="845575" y="2563700"/>
                <a:chExt cx="92400" cy="411825"/>
              </a:xfrm>
            </p:grpSpPr>
            <p:cxnSp>
              <p:nvCxnSpPr>
                <p:cNvPr id="5744" name="Google Shape;5744;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45" name="Google Shape;5745;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6" name="Google Shape;5746;p63"/>
            <p:cNvGrpSpPr/>
            <p:nvPr/>
          </p:nvGrpSpPr>
          <p:grpSpPr>
            <a:xfrm>
              <a:off x="106648" y="895722"/>
              <a:ext cx="1088401" cy="223591"/>
              <a:chOff x="881025" y="2800065"/>
              <a:chExt cx="2009975" cy="412910"/>
            </a:xfrm>
          </p:grpSpPr>
          <p:sp>
            <p:nvSpPr>
              <p:cNvPr id="5747" name="Google Shape;5747;p6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8" name="Google Shape;5748;p63"/>
              <p:cNvGrpSpPr/>
              <p:nvPr/>
            </p:nvGrpSpPr>
            <p:grpSpPr>
              <a:xfrm>
                <a:off x="881025" y="2800065"/>
                <a:ext cx="92400" cy="411825"/>
                <a:chOff x="845575" y="2563700"/>
                <a:chExt cx="92400" cy="411825"/>
              </a:xfrm>
            </p:grpSpPr>
            <p:cxnSp>
              <p:nvCxnSpPr>
                <p:cNvPr id="5749" name="Google Shape;5749;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50" name="Google Shape;5750;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1" name="Google Shape;5751;p63"/>
            <p:cNvGrpSpPr/>
            <p:nvPr/>
          </p:nvGrpSpPr>
          <p:grpSpPr>
            <a:xfrm>
              <a:off x="1172346" y="1047018"/>
              <a:ext cx="1083151" cy="223003"/>
              <a:chOff x="2849073" y="3079467"/>
              <a:chExt cx="2000279" cy="411825"/>
            </a:xfrm>
          </p:grpSpPr>
          <p:sp>
            <p:nvSpPr>
              <p:cNvPr id="5752" name="Google Shape;5752;p6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3" name="Google Shape;5753;p63"/>
              <p:cNvGrpSpPr/>
              <p:nvPr/>
            </p:nvGrpSpPr>
            <p:grpSpPr>
              <a:xfrm rot="10800000">
                <a:off x="2849073" y="3079467"/>
                <a:ext cx="92400" cy="411825"/>
                <a:chOff x="2070100" y="2563700"/>
                <a:chExt cx="92400" cy="411825"/>
              </a:xfrm>
            </p:grpSpPr>
            <p:cxnSp>
              <p:nvCxnSpPr>
                <p:cNvPr id="5754" name="Google Shape;5754;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55" name="Google Shape;5755;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6" name="Google Shape;5756;p63"/>
            <p:cNvGrpSpPr/>
            <p:nvPr/>
          </p:nvGrpSpPr>
          <p:grpSpPr>
            <a:xfrm>
              <a:off x="3290132" y="1047018"/>
              <a:ext cx="1297929" cy="223003"/>
              <a:chOff x="6760035" y="3079467"/>
              <a:chExt cx="2396914" cy="411825"/>
            </a:xfrm>
          </p:grpSpPr>
          <p:sp>
            <p:nvSpPr>
              <p:cNvPr id="5757" name="Google Shape;5757;p6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8" name="Google Shape;5758;p63"/>
              <p:cNvGrpSpPr/>
              <p:nvPr/>
            </p:nvGrpSpPr>
            <p:grpSpPr>
              <a:xfrm rot="10800000">
                <a:off x="6760035" y="3079467"/>
                <a:ext cx="92400" cy="411825"/>
                <a:chOff x="2070100" y="2563700"/>
                <a:chExt cx="92400" cy="411825"/>
              </a:xfrm>
            </p:grpSpPr>
            <p:cxnSp>
              <p:nvCxnSpPr>
                <p:cNvPr id="5759" name="Google Shape;5759;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60" name="Google Shape;5760;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1" name="Google Shape;5761;p63"/>
          <p:cNvGrpSpPr/>
          <p:nvPr/>
        </p:nvGrpSpPr>
        <p:grpSpPr>
          <a:xfrm>
            <a:off x="2147036" y="3369142"/>
            <a:ext cx="1086701" cy="799429"/>
            <a:chOff x="2183288" y="3555572"/>
            <a:chExt cx="1136241" cy="835873"/>
          </a:xfrm>
        </p:grpSpPr>
        <p:sp>
          <p:nvSpPr>
            <p:cNvPr id="5762" name="Google Shape;5762;p6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3" name="Google Shape;5763;p63"/>
            <p:cNvGrpSpPr/>
            <p:nvPr/>
          </p:nvGrpSpPr>
          <p:grpSpPr>
            <a:xfrm>
              <a:off x="2205895" y="3637269"/>
              <a:ext cx="1089848" cy="724993"/>
              <a:chOff x="2205895" y="3637269"/>
              <a:chExt cx="1089848" cy="724993"/>
            </a:xfrm>
          </p:grpSpPr>
          <p:sp>
            <p:nvSpPr>
              <p:cNvPr id="5764" name="Google Shape;5764;p6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0" name="Google Shape;5770;p6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1" name="Google Shape;5771;p6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72" name="Google Shape;5772;p63"/>
            <p:cNvGrpSpPr/>
            <p:nvPr/>
          </p:nvGrpSpPr>
          <p:grpSpPr>
            <a:xfrm>
              <a:off x="3173850" y="3779426"/>
              <a:ext cx="145679" cy="70048"/>
              <a:chOff x="3173850" y="3779426"/>
              <a:chExt cx="145679" cy="70048"/>
            </a:xfrm>
          </p:grpSpPr>
          <p:cxnSp>
            <p:nvCxnSpPr>
              <p:cNvPr id="5773" name="Google Shape;5773;p6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774" name="Google Shape;5774;p6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3"/>
            <p:cNvGrpSpPr/>
            <p:nvPr/>
          </p:nvGrpSpPr>
          <p:grpSpPr>
            <a:xfrm>
              <a:off x="2183288" y="4139483"/>
              <a:ext cx="145133" cy="70048"/>
              <a:chOff x="2183288" y="4139483"/>
              <a:chExt cx="145133" cy="70048"/>
            </a:xfrm>
          </p:grpSpPr>
          <p:cxnSp>
            <p:nvCxnSpPr>
              <p:cNvPr id="5776" name="Google Shape;5776;p6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777" name="Google Shape;5777;p6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8" name="Google Shape;5778;p6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9" name="Google Shape;5779;p6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80" name="Google Shape;5780;p63"/>
            <p:cNvGrpSpPr/>
            <p:nvPr/>
          </p:nvGrpSpPr>
          <p:grpSpPr>
            <a:xfrm>
              <a:off x="2943836" y="4268886"/>
              <a:ext cx="60717" cy="122559"/>
              <a:chOff x="2943836" y="4268886"/>
              <a:chExt cx="60717" cy="122559"/>
            </a:xfrm>
          </p:grpSpPr>
          <p:sp>
            <p:nvSpPr>
              <p:cNvPr id="5781" name="Google Shape;5781;p6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2" name="Google Shape;5782;p6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783" name="Google Shape;5783;p63"/>
          <p:cNvGrpSpPr/>
          <p:nvPr/>
        </p:nvGrpSpPr>
        <p:grpSpPr>
          <a:xfrm>
            <a:off x="3409981" y="1290142"/>
            <a:ext cx="1675870" cy="758251"/>
            <a:chOff x="3530532" y="1496185"/>
            <a:chExt cx="1562000" cy="706730"/>
          </a:xfrm>
        </p:grpSpPr>
        <p:cxnSp>
          <p:nvCxnSpPr>
            <p:cNvPr id="5784" name="Google Shape;5784;p6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785" name="Google Shape;5785;p63"/>
            <p:cNvGrpSpPr/>
            <p:nvPr/>
          </p:nvGrpSpPr>
          <p:grpSpPr>
            <a:xfrm>
              <a:off x="3530532" y="1496185"/>
              <a:ext cx="323430" cy="463587"/>
              <a:chOff x="3530532" y="1496185"/>
              <a:chExt cx="323430" cy="463587"/>
            </a:xfrm>
          </p:grpSpPr>
          <p:grpSp>
            <p:nvGrpSpPr>
              <p:cNvPr id="5786" name="Google Shape;5786;p63"/>
              <p:cNvGrpSpPr/>
              <p:nvPr/>
            </p:nvGrpSpPr>
            <p:grpSpPr>
              <a:xfrm>
                <a:off x="3567462" y="1496185"/>
                <a:ext cx="286500" cy="361376"/>
                <a:chOff x="3567462" y="1496185"/>
                <a:chExt cx="286500" cy="361376"/>
              </a:xfrm>
            </p:grpSpPr>
            <p:cxnSp>
              <p:nvCxnSpPr>
                <p:cNvPr id="5787" name="Google Shape;5787;p6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88" name="Google Shape;5788;p6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9" name="Google Shape;5789;p6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3"/>
            <p:cNvGrpSpPr/>
            <p:nvPr/>
          </p:nvGrpSpPr>
          <p:grpSpPr>
            <a:xfrm>
              <a:off x="3891569" y="1779209"/>
              <a:ext cx="323945" cy="423706"/>
              <a:chOff x="3891569" y="1779209"/>
              <a:chExt cx="323945" cy="423706"/>
            </a:xfrm>
          </p:grpSpPr>
          <p:grpSp>
            <p:nvGrpSpPr>
              <p:cNvPr id="5791" name="Google Shape;5791;p63"/>
              <p:cNvGrpSpPr/>
              <p:nvPr/>
            </p:nvGrpSpPr>
            <p:grpSpPr>
              <a:xfrm>
                <a:off x="3929014" y="1881638"/>
                <a:ext cx="286500" cy="321278"/>
                <a:chOff x="3929014" y="1881638"/>
                <a:chExt cx="286500" cy="321278"/>
              </a:xfrm>
            </p:grpSpPr>
            <p:cxnSp>
              <p:nvCxnSpPr>
                <p:cNvPr id="5792" name="Google Shape;5792;p6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793" name="Google Shape;5793;p6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4" name="Google Shape;5794;p6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3"/>
            <p:cNvGrpSpPr/>
            <p:nvPr/>
          </p:nvGrpSpPr>
          <p:grpSpPr>
            <a:xfrm>
              <a:off x="4252606" y="1496185"/>
              <a:ext cx="324721" cy="463587"/>
              <a:chOff x="4252606" y="1496185"/>
              <a:chExt cx="324721" cy="463587"/>
            </a:xfrm>
          </p:grpSpPr>
          <p:grpSp>
            <p:nvGrpSpPr>
              <p:cNvPr id="5796" name="Google Shape;5796;p63"/>
              <p:cNvGrpSpPr/>
              <p:nvPr/>
            </p:nvGrpSpPr>
            <p:grpSpPr>
              <a:xfrm>
                <a:off x="4290828" y="1496185"/>
                <a:ext cx="286500" cy="361376"/>
                <a:chOff x="4290828" y="1496185"/>
                <a:chExt cx="286500" cy="361376"/>
              </a:xfrm>
            </p:grpSpPr>
            <p:cxnSp>
              <p:nvCxnSpPr>
                <p:cNvPr id="5797" name="Google Shape;5797;p6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98" name="Google Shape;5798;p6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9" name="Google Shape;5799;p6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63"/>
            <p:cNvGrpSpPr/>
            <p:nvPr/>
          </p:nvGrpSpPr>
          <p:grpSpPr>
            <a:xfrm>
              <a:off x="4613643" y="1763716"/>
              <a:ext cx="325308" cy="439200"/>
              <a:chOff x="4613643" y="1763716"/>
              <a:chExt cx="325308" cy="439200"/>
            </a:xfrm>
          </p:grpSpPr>
          <p:grpSp>
            <p:nvGrpSpPr>
              <p:cNvPr id="5801" name="Google Shape;5801;p63"/>
              <p:cNvGrpSpPr/>
              <p:nvPr/>
            </p:nvGrpSpPr>
            <p:grpSpPr>
              <a:xfrm>
                <a:off x="4652451" y="1879538"/>
                <a:ext cx="286500" cy="323378"/>
                <a:chOff x="4652451" y="1879538"/>
                <a:chExt cx="286500" cy="323378"/>
              </a:xfrm>
            </p:grpSpPr>
            <p:cxnSp>
              <p:nvCxnSpPr>
                <p:cNvPr id="5802" name="Google Shape;5802;p6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803" name="Google Shape;5803;p6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4" name="Google Shape;5804;p6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5" name="Google Shape;5805;p63"/>
          <p:cNvGrpSpPr/>
          <p:nvPr/>
        </p:nvGrpSpPr>
        <p:grpSpPr>
          <a:xfrm>
            <a:off x="3421841" y="2143768"/>
            <a:ext cx="1652173" cy="391517"/>
            <a:chOff x="3512551" y="2358270"/>
            <a:chExt cx="1597383" cy="378533"/>
          </a:xfrm>
        </p:grpSpPr>
        <p:cxnSp>
          <p:nvCxnSpPr>
            <p:cNvPr id="5806" name="Google Shape;5806;p63"/>
            <p:cNvCxnSpPr>
              <a:stCxn id="5807" idx="6"/>
              <a:endCxn id="580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809" name="Google Shape;5809;p63"/>
            <p:cNvGrpSpPr/>
            <p:nvPr/>
          </p:nvGrpSpPr>
          <p:grpSpPr>
            <a:xfrm>
              <a:off x="3512551" y="2358270"/>
              <a:ext cx="225647" cy="307714"/>
              <a:chOff x="2182679" y="2004714"/>
              <a:chExt cx="792300" cy="1080458"/>
            </a:xfrm>
          </p:grpSpPr>
          <p:cxnSp>
            <p:nvCxnSpPr>
              <p:cNvPr id="5810" name="Google Shape;5810;p63"/>
              <p:cNvCxnSpPr>
                <a:stCxn id="581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07" name="Google Shape;5807;p6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3"/>
            <p:cNvGrpSpPr/>
            <p:nvPr/>
          </p:nvGrpSpPr>
          <p:grpSpPr>
            <a:xfrm>
              <a:off x="3969644" y="2440153"/>
              <a:ext cx="225853" cy="296651"/>
              <a:chOff x="3775710" y="1729289"/>
              <a:chExt cx="136500" cy="179289"/>
            </a:xfrm>
          </p:grpSpPr>
          <p:cxnSp>
            <p:nvCxnSpPr>
              <p:cNvPr id="5813" name="Google Shape;5813;p6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814" name="Google Shape;5814;p6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3"/>
            <p:cNvGrpSpPr/>
            <p:nvPr/>
          </p:nvGrpSpPr>
          <p:grpSpPr>
            <a:xfrm>
              <a:off x="4427051" y="2358270"/>
              <a:ext cx="225647" cy="307714"/>
              <a:chOff x="5393704" y="2004714"/>
              <a:chExt cx="792300" cy="1080458"/>
            </a:xfrm>
          </p:grpSpPr>
          <p:cxnSp>
            <p:nvCxnSpPr>
              <p:cNvPr id="5817" name="Google Shape;5817;p63"/>
              <p:cNvCxnSpPr>
                <a:stCxn id="581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19" name="Google Shape;5819;p6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3"/>
            <p:cNvGrpSpPr/>
            <p:nvPr/>
          </p:nvGrpSpPr>
          <p:grpSpPr>
            <a:xfrm>
              <a:off x="4884287" y="2440252"/>
              <a:ext cx="225647" cy="296532"/>
              <a:chOff x="6999166" y="2292572"/>
              <a:chExt cx="792300" cy="1041192"/>
            </a:xfrm>
          </p:grpSpPr>
          <p:cxnSp>
            <p:nvCxnSpPr>
              <p:cNvPr id="5821" name="Google Shape;5821;p6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808" name="Google Shape;5808;p6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3" name="Google Shape;5823;p63"/>
          <p:cNvGrpSpPr/>
          <p:nvPr/>
        </p:nvGrpSpPr>
        <p:grpSpPr>
          <a:xfrm>
            <a:off x="6842649" y="979967"/>
            <a:ext cx="1581844" cy="732818"/>
            <a:chOff x="634175" y="2986275"/>
            <a:chExt cx="3147949" cy="1458344"/>
          </a:xfrm>
        </p:grpSpPr>
        <p:cxnSp>
          <p:nvCxnSpPr>
            <p:cNvPr id="5824" name="Google Shape;5824;p63"/>
            <p:cNvCxnSpPr>
              <a:stCxn id="5825" idx="4"/>
              <a:endCxn id="582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827" name="Google Shape;5827;p63"/>
            <p:cNvCxnSpPr>
              <a:stCxn id="5826" idx="0"/>
              <a:endCxn id="582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29" name="Google Shape;5829;p63"/>
            <p:cNvCxnSpPr>
              <a:stCxn id="5828" idx="4"/>
              <a:endCxn id="583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31" name="Google Shape;5831;p63"/>
            <p:cNvCxnSpPr>
              <a:stCxn id="5830" idx="0"/>
              <a:endCxn id="583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832" name="Google Shape;5832;p6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28" name="Google Shape;5828;p6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25" name="Google Shape;5825;p6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30" name="Google Shape;5830;p6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26" name="Google Shape;5826;p6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833" name="Google Shape;5833;p63"/>
          <p:cNvGrpSpPr/>
          <p:nvPr/>
        </p:nvGrpSpPr>
        <p:grpSpPr>
          <a:xfrm>
            <a:off x="3410364" y="2674277"/>
            <a:ext cx="1675128" cy="313674"/>
            <a:chOff x="998425" y="1182125"/>
            <a:chExt cx="1065400" cy="199500"/>
          </a:xfrm>
        </p:grpSpPr>
        <p:sp>
          <p:nvSpPr>
            <p:cNvPr id="5834" name="Google Shape;5834;p6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63"/>
          <p:cNvGrpSpPr/>
          <p:nvPr/>
        </p:nvGrpSpPr>
        <p:grpSpPr>
          <a:xfrm>
            <a:off x="3410363" y="3630244"/>
            <a:ext cx="1675129" cy="525345"/>
            <a:chOff x="5194708" y="3484366"/>
            <a:chExt cx="3148148" cy="987304"/>
          </a:xfrm>
        </p:grpSpPr>
        <p:grpSp>
          <p:nvGrpSpPr>
            <p:cNvPr id="5840" name="Google Shape;5840;p63"/>
            <p:cNvGrpSpPr/>
            <p:nvPr/>
          </p:nvGrpSpPr>
          <p:grpSpPr>
            <a:xfrm>
              <a:off x="7531521" y="3484366"/>
              <a:ext cx="811335" cy="987304"/>
              <a:chOff x="3379425" y="1617275"/>
              <a:chExt cx="1090650" cy="1327200"/>
            </a:xfrm>
          </p:grpSpPr>
          <p:sp>
            <p:nvSpPr>
              <p:cNvPr id="5841" name="Google Shape;5841;p6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3"/>
            <p:cNvGrpSpPr/>
            <p:nvPr/>
          </p:nvGrpSpPr>
          <p:grpSpPr>
            <a:xfrm>
              <a:off x="6752546" y="3484366"/>
              <a:ext cx="811428" cy="987304"/>
              <a:chOff x="2332275" y="1617275"/>
              <a:chExt cx="1090775" cy="1327200"/>
            </a:xfrm>
          </p:grpSpPr>
          <p:sp>
            <p:nvSpPr>
              <p:cNvPr id="5845" name="Google Shape;5845;p6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3"/>
            <p:cNvGrpSpPr/>
            <p:nvPr/>
          </p:nvGrpSpPr>
          <p:grpSpPr>
            <a:xfrm>
              <a:off x="5973664" y="3484366"/>
              <a:ext cx="811335" cy="987304"/>
              <a:chOff x="1285250" y="1617275"/>
              <a:chExt cx="1090650" cy="1327200"/>
            </a:xfrm>
          </p:grpSpPr>
          <p:sp>
            <p:nvSpPr>
              <p:cNvPr id="5849" name="Google Shape;5849;p6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3"/>
            <p:cNvGrpSpPr/>
            <p:nvPr/>
          </p:nvGrpSpPr>
          <p:grpSpPr>
            <a:xfrm>
              <a:off x="5194708" y="3484366"/>
              <a:ext cx="811409" cy="987304"/>
              <a:chOff x="238125" y="1617275"/>
              <a:chExt cx="1090750" cy="1327200"/>
            </a:xfrm>
          </p:grpSpPr>
          <p:sp>
            <p:nvSpPr>
              <p:cNvPr id="5853" name="Google Shape;5853;p6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6" name="Google Shape;5856;p63"/>
          <p:cNvGrpSpPr/>
          <p:nvPr/>
        </p:nvGrpSpPr>
        <p:grpSpPr>
          <a:xfrm>
            <a:off x="6844048" y="2276133"/>
            <a:ext cx="1579046" cy="522230"/>
            <a:chOff x="6853641" y="2534077"/>
            <a:chExt cx="1515545" cy="501229"/>
          </a:xfrm>
        </p:grpSpPr>
        <p:grpSp>
          <p:nvGrpSpPr>
            <p:cNvPr id="5857" name="Google Shape;5857;p63"/>
            <p:cNvGrpSpPr/>
            <p:nvPr/>
          </p:nvGrpSpPr>
          <p:grpSpPr>
            <a:xfrm>
              <a:off x="6853641" y="2618923"/>
              <a:ext cx="1515545" cy="324556"/>
              <a:chOff x="6853641" y="2618923"/>
              <a:chExt cx="1515545" cy="324556"/>
            </a:xfrm>
          </p:grpSpPr>
          <p:sp>
            <p:nvSpPr>
              <p:cNvPr id="5858" name="Google Shape;5858;p6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3" name="Google Shape;5863;p6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63"/>
          <p:cNvGrpSpPr/>
          <p:nvPr/>
        </p:nvGrpSpPr>
        <p:grpSpPr>
          <a:xfrm>
            <a:off x="3438940" y="3151173"/>
            <a:ext cx="1617976" cy="346616"/>
            <a:chOff x="1808063" y="4294338"/>
            <a:chExt cx="3370782" cy="721817"/>
          </a:xfrm>
        </p:grpSpPr>
        <p:sp>
          <p:nvSpPr>
            <p:cNvPr id="5869" name="Google Shape;5869;p6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63"/>
          <p:cNvGrpSpPr/>
          <p:nvPr/>
        </p:nvGrpSpPr>
        <p:grpSpPr>
          <a:xfrm>
            <a:off x="5264936" y="3817923"/>
            <a:ext cx="1417067" cy="350605"/>
            <a:chOff x="4234950" y="2101012"/>
            <a:chExt cx="4219974" cy="1044090"/>
          </a:xfrm>
        </p:grpSpPr>
        <p:sp>
          <p:nvSpPr>
            <p:cNvPr id="5880" name="Google Shape;5880;p6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63"/>
          <p:cNvGrpSpPr/>
          <p:nvPr/>
        </p:nvGrpSpPr>
        <p:grpSpPr>
          <a:xfrm>
            <a:off x="6840408" y="1808681"/>
            <a:ext cx="1586327" cy="371557"/>
            <a:chOff x="1247650" y="2075423"/>
            <a:chExt cx="6648477" cy="1557238"/>
          </a:xfrm>
        </p:grpSpPr>
        <p:sp>
          <p:nvSpPr>
            <p:cNvPr id="5897" name="Google Shape;5897;p6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3"/>
          <p:cNvGrpSpPr/>
          <p:nvPr/>
        </p:nvGrpSpPr>
        <p:grpSpPr>
          <a:xfrm>
            <a:off x="5271678" y="961870"/>
            <a:ext cx="1415601" cy="1648533"/>
            <a:chOff x="1839112" y="2209163"/>
            <a:chExt cx="1918159" cy="2233784"/>
          </a:xfrm>
        </p:grpSpPr>
        <p:sp>
          <p:nvSpPr>
            <p:cNvPr id="5904" name="Google Shape;5904;p6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7" name="Google Shape;5907;p63"/>
            <p:cNvCxnSpPr>
              <a:stCxn id="5904" idx="6"/>
              <a:endCxn id="590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08" name="Google Shape;5908;p63"/>
            <p:cNvCxnSpPr>
              <a:stCxn id="5905" idx="4"/>
              <a:endCxn id="590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910" name="Google Shape;5910;p63"/>
            <p:cNvCxnSpPr>
              <a:stCxn id="5909" idx="6"/>
              <a:endCxn id="590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11" name="Google Shape;5911;p63"/>
            <p:cNvCxnSpPr>
              <a:stCxn id="5906" idx="4"/>
              <a:endCxn id="591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909" name="Google Shape;5909;p6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4" name="Google Shape;5914;p63"/>
            <p:cNvCxnSpPr>
              <a:endCxn id="591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915" name="Google Shape;5915;p63"/>
          <p:cNvGrpSpPr/>
          <p:nvPr/>
        </p:nvGrpSpPr>
        <p:grpSpPr>
          <a:xfrm>
            <a:off x="3428944" y="979954"/>
            <a:ext cx="1637968" cy="154942"/>
            <a:chOff x="238125" y="2506075"/>
            <a:chExt cx="7115411" cy="673075"/>
          </a:xfrm>
        </p:grpSpPr>
        <p:sp>
          <p:nvSpPr>
            <p:cNvPr id="5916" name="Google Shape;5916;p6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63"/>
          <p:cNvGrpSpPr/>
          <p:nvPr/>
        </p:nvGrpSpPr>
        <p:grpSpPr>
          <a:xfrm>
            <a:off x="1969680" y="1294672"/>
            <a:ext cx="1262932" cy="785408"/>
            <a:chOff x="548861" y="389676"/>
            <a:chExt cx="3843371" cy="2390163"/>
          </a:xfrm>
        </p:grpSpPr>
        <p:cxnSp>
          <p:nvCxnSpPr>
            <p:cNvPr id="5922" name="Google Shape;5922;p6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23" name="Google Shape;5923;p6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24" name="Google Shape;5924;p6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25" name="Google Shape;5925;p6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926" name="Google Shape;5926;p6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927" name="Google Shape;5927;p6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8" name="Google Shape;5928;p6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929" name="Google Shape;5929;p6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3"/>
          <p:cNvGrpSpPr/>
          <p:nvPr/>
        </p:nvGrpSpPr>
        <p:grpSpPr>
          <a:xfrm>
            <a:off x="757812" y="2401550"/>
            <a:ext cx="1412054" cy="633562"/>
            <a:chOff x="1187400" y="2529299"/>
            <a:chExt cx="6769193" cy="2241903"/>
          </a:xfrm>
        </p:grpSpPr>
        <p:sp>
          <p:nvSpPr>
            <p:cNvPr id="5936" name="Google Shape;5936;p6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37" name="Google Shape;5937;p6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38" name="Google Shape;5938;p6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39" name="Google Shape;5939;p6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40" name="Google Shape;5940;p6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41" name="Google Shape;5941;p6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42" name="Google Shape;5942;p6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943" name="Google Shape;5943;p63"/>
            <p:cNvCxnSpPr>
              <a:stCxn id="5936" idx="2"/>
              <a:endCxn id="593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4" name="Google Shape;5944;p63"/>
            <p:cNvCxnSpPr>
              <a:stCxn id="5938" idx="0"/>
              <a:endCxn id="593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5" name="Google Shape;5945;p63"/>
            <p:cNvCxnSpPr>
              <a:stCxn id="5938" idx="2"/>
              <a:endCxn id="594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6" name="Google Shape;5946;p63"/>
            <p:cNvCxnSpPr>
              <a:stCxn id="5939" idx="0"/>
              <a:endCxn id="593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7" name="Google Shape;5947;p63"/>
            <p:cNvCxnSpPr>
              <a:stCxn id="5937" idx="2"/>
              <a:endCxn id="594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8" name="Google Shape;5948;p63"/>
            <p:cNvCxnSpPr>
              <a:stCxn id="5941" idx="0"/>
              <a:endCxn id="593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949" name="Google Shape;5949;p63"/>
          <p:cNvGrpSpPr/>
          <p:nvPr/>
        </p:nvGrpSpPr>
        <p:grpSpPr>
          <a:xfrm>
            <a:off x="6844058" y="2894258"/>
            <a:ext cx="1579035" cy="540873"/>
            <a:chOff x="6895650" y="3126697"/>
            <a:chExt cx="1436662" cy="492105"/>
          </a:xfrm>
        </p:grpSpPr>
        <p:sp>
          <p:nvSpPr>
            <p:cNvPr id="5950" name="Google Shape;5950;p6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5" name="Google Shape;5955;p63"/>
            <p:cNvGrpSpPr/>
            <p:nvPr/>
          </p:nvGrpSpPr>
          <p:grpSpPr>
            <a:xfrm>
              <a:off x="6995957" y="3335810"/>
              <a:ext cx="1230393" cy="71754"/>
              <a:chOff x="6995957" y="3287964"/>
              <a:chExt cx="1230393" cy="71754"/>
            </a:xfrm>
          </p:grpSpPr>
          <p:sp>
            <p:nvSpPr>
              <p:cNvPr id="5956" name="Google Shape;5956;p6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1" name="Google Shape;5961;p63"/>
          <p:cNvGrpSpPr/>
          <p:nvPr/>
        </p:nvGrpSpPr>
        <p:grpSpPr>
          <a:xfrm>
            <a:off x="6842640" y="3531021"/>
            <a:ext cx="1581862" cy="650625"/>
            <a:chOff x="6777990" y="3710194"/>
            <a:chExt cx="1646915" cy="677382"/>
          </a:xfrm>
        </p:grpSpPr>
        <p:grpSp>
          <p:nvGrpSpPr>
            <p:cNvPr id="5962" name="Google Shape;5962;p63"/>
            <p:cNvGrpSpPr/>
            <p:nvPr/>
          </p:nvGrpSpPr>
          <p:grpSpPr>
            <a:xfrm>
              <a:off x="6777990" y="3874492"/>
              <a:ext cx="411129" cy="513083"/>
              <a:chOff x="6777990" y="3874492"/>
              <a:chExt cx="411129" cy="513083"/>
            </a:xfrm>
          </p:grpSpPr>
          <p:cxnSp>
            <p:nvCxnSpPr>
              <p:cNvPr id="5963" name="Google Shape;5963;p6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64" name="Google Shape;5964;p6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63"/>
            <p:cNvGrpSpPr/>
            <p:nvPr/>
          </p:nvGrpSpPr>
          <p:grpSpPr>
            <a:xfrm>
              <a:off x="7188425" y="3710194"/>
              <a:ext cx="411123" cy="520535"/>
              <a:chOff x="7188425" y="3710194"/>
              <a:chExt cx="411123" cy="520535"/>
            </a:xfrm>
          </p:grpSpPr>
          <p:cxnSp>
            <p:nvCxnSpPr>
              <p:cNvPr id="5966" name="Google Shape;5966;p6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67" name="Google Shape;5967;p6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63"/>
            <p:cNvGrpSpPr/>
            <p:nvPr/>
          </p:nvGrpSpPr>
          <p:grpSpPr>
            <a:xfrm>
              <a:off x="7603341" y="3874492"/>
              <a:ext cx="411474" cy="513083"/>
              <a:chOff x="7603341" y="3874492"/>
              <a:chExt cx="411474" cy="513083"/>
            </a:xfrm>
          </p:grpSpPr>
          <p:cxnSp>
            <p:nvCxnSpPr>
              <p:cNvPr id="5969" name="Google Shape;5969;p6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70" name="Google Shape;5970;p6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3"/>
            <p:cNvGrpSpPr/>
            <p:nvPr/>
          </p:nvGrpSpPr>
          <p:grpSpPr>
            <a:xfrm>
              <a:off x="8013776" y="3722847"/>
              <a:ext cx="411129" cy="507881"/>
              <a:chOff x="8013776" y="3722847"/>
              <a:chExt cx="411129" cy="507881"/>
            </a:xfrm>
          </p:grpSpPr>
          <p:cxnSp>
            <p:nvCxnSpPr>
              <p:cNvPr id="5972" name="Google Shape;5972;p6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973" name="Google Shape;5973;p6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4" name="Google Shape;5974;p63"/>
          <p:cNvGrpSpPr/>
          <p:nvPr/>
        </p:nvGrpSpPr>
        <p:grpSpPr>
          <a:xfrm>
            <a:off x="5262155" y="2703861"/>
            <a:ext cx="1421889" cy="1020603"/>
            <a:chOff x="5190863" y="2824811"/>
            <a:chExt cx="1544860" cy="1108869"/>
          </a:xfrm>
        </p:grpSpPr>
        <p:grpSp>
          <p:nvGrpSpPr>
            <p:cNvPr id="5975" name="Google Shape;5975;p63"/>
            <p:cNvGrpSpPr/>
            <p:nvPr/>
          </p:nvGrpSpPr>
          <p:grpSpPr>
            <a:xfrm>
              <a:off x="5938695" y="3176919"/>
              <a:ext cx="685761" cy="404739"/>
              <a:chOff x="5938695" y="3176919"/>
              <a:chExt cx="685761" cy="404739"/>
            </a:xfrm>
          </p:grpSpPr>
          <p:grpSp>
            <p:nvGrpSpPr>
              <p:cNvPr id="5976" name="Google Shape;5976;p63"/>
              <p:cNvGrpSpPr/>
              <p:nvPr/>
            </p:nvGrpSpPr>
            <p:grpSpPr>
              <a:xfrm>
                <a:off x="5938695" y="3176919"/>
                <a:ext cx="685761" cy="404739"/>
                <a:chOff x="5938695" y="3176919"/>
                <a:chExt cx="685761" cy="404739"/>
              </a:xfrm>
            </p:grpSpPr>
            <p:sp>
              <p:nvSpPr>
                <p:cNvPr id="5977" name="Google Shape;5977;p6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9" name="Google Shape;5979;p6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3"/>
            <p:cNvGrpSpPr/>
            <p:nvPr/>
          </p:nvGrpSpPr>
          <p:grpSpPr>
            <a:xfrm>
              <a:off x="5305233" y="3176835"/>
              <a:ext cx="685971" cy="404655"/>
              <a:chOff x="5305233" y="3176835"/>
              <a:chExt cx="685971" cy="404655"/>
            </a:xfrm>
          </p:grpSpPr>
          <p:grpSp>
            <p:nvGrpSpPr>
              <p:cNvPr id="5981" name="Google Shape;5981;p63"/>
              <p:cNvGrpSpPr/>
              <p:nvPr/>
            </p:nvGrpSpPr>
            <p:grpSpPr>
              <a:xfrm>
                <a:off x="5305233" y="3176835"/>
                <a:ext cx="685971" cy="404655"/>
                <a:chOff x="5305233" y="3176835"/>
                <a:chExt cx="685971" cy="404655"/>
              </a:xfrm>
            </p:grpSpPr>
            <p:sp>
              <p:nvSpPr>
                <p:cNvPr id="5982" name="Google Shape;5982;p6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4" name="Google Shape;5984;p6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5" name="Google Shape;5985;p6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63"/>
            <p:cNvGrpSpPr/>
            <p:nvPr/>
          </p:nvGrpSpPr>
          <p:grpSpPr>
            <a:xfrm>
              <a:off x="5657361" y="2824811"/>
              <a:ext cx="1078361" cy="404655"/>
              <a:chOff x="5657361" y="2824811"/>
              <a:chExt cx="1078361" cy="404655"/>
            </a:xfrm>
          </p:grpSpPr>
          <p:grpSp>
            <p:nvGrpSpPr>
              <p:cNvPr id="5987" name="Google Shape;5987;p63"/>
              <p:cNvGrpSpPr/>
              <p:nvPr/>
            </p:nvGrpSpPr>
            <p:grpSpPr>
              <a:xfrm>
                <a:off x="5657361" y="2824811"/>
                <a:ext cx="1078361" cy="404655"/>
                <a:chOff x="5657361" y="2824811"/>
                <a:chExt cx="1078361" cy="404655"/>
              </a:xfrm>
            </p:grpSpPr>
            <p:grpSp>
              <p:nvGrpSpPr>
                <p:cNvPr id="5988" name="Google Shape;5988;p63"/>
                <p:cNvGrpSpPr/>
                <p:nvPr/>
              </p:nvGrpSpPr>
              <p:grpSpPr>
                <a:xfrm>
                  <a:off x="5938485" y="2824811"/>
                  <a:ext cx="797237" cy="404655"/>
                  <a:chOff x="5938485" y="2824811"/>
                  <a:chExt cx="797237" cy="404655"/>
                </a:xfrm>
              </p:grpSpPr>
              <p:sp>
                <p:nvSpPr>
                  <p:cNvPr id="5989" name="Google Shape;5989;p6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1" name="Google Shape;5991;p6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2" name="Google Shape;5992;p6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63"/>
            <p:cNvGrpSpPr/>
            <p:nvPr/>
          </p:nvGrpSpPr>
          <p:grpSpPr>
            <a:xfrm>
              <a:off x="5190863" y="3528942"/>
              <a:ext cx="1078026" cy="404739"/>
              <a:chOff x="5190863" y="3528942"/>
              <a:chExt cx="1078026" cy="404739"/>
            </a:xfrm>
          </p:grpSpPr>
          <p:sp>
            <p:nvSpPr>
              <p:cNvPr id="5994" name="Google Shape;5994;p6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5" name="Google Shape;5995;p63"/>
              <p:cNvGrpSpPr/>
              <p:nvPr/>
            </p:nvGrpSpPr>
            <p:grpSpPr>
              <a:xfrm>
                <a:off x="5190863" y="3528942"/>
                <a:ext cx="1078026" cy="404739"/>
                <a:chOff x="5190863" y="3528942"/>
                <a:chExt cx="1078026" cy="404739"/>
              </a:xfrm>
            </p:grpSpPr>
            <p:sp>
              <p:nvSpPr>
                <p:cNvPr id="5996" name="Google Shape;5996;p6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98" name="Google Shape;5998;p63"/>
          <p:cNvGrpSpPr/>
          <p:nvPr/>
        </p:nvGrpSpPr>
        <p:grpSpPr>
          <a:xfrm>
            <a:off x="728162" y="1268329"/>
            <a:ext cx="1086719" cy="879487"/>
            <a:chOff x="803162" y="1474292"/>
            <a:chExt cx="1086719" cy="879487"/>
          </a:xfrm>
        </p:grpSpPr>
        <p:grpSp>
          <p:nvGrpSpPr>
            <p:cNvPr id="5999" name="Google Shape;5999;p63"/>
            <p:cNvGrpSpPr/>
            <p:nvPr/>
          </p:nvGrpSpPr>
          <p:grpSpPr>
            <a:xfrm>
              <a:off x="803162" y="1625948"/>
              <a:ext cx="445856" cy="576579"/>
              <a:chOff x="803162" y="1625948"/>
              <a:chExt cx="445856" cy="576579"/>
            </a:xfrm>
          </p:grpSpPr>
          <p:sp>
            <p:nvSpPr>
              <p:cNvPr id="6000" name="Google Shape;6000;p6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1" name="Google Shape;6001;p63"/>
              <p:cNvGrpSpPr/>
              <p:nvPr/>
            </p:nvGrpSpPr>
            <p:grpSpPr>
              <a:xfrm>
                <a:off x="1056023" y="1625948"/>
                <a:ext cx="192995" cy="576579"/>
                <a:chOff x="1056023" y="1625948"/>
                <a:chExt cx="192995" cy="576579"/>
              </a:xfrm>
            </p:grpSpPr>
            <p:sp>
              <p:nvSpPr>
                <p:cNvPr id="6002" name="Google Shape;6002;p6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7" name="Google Shape;6007;p63"/>
            <p:cNvGrpSpPr/>
            <p:nvPr/>
          </p:nvGrpSpPr>
          <p:grpSpPr>
            <a:xfrm>
              <a:off x="1371406" y="1474292"/>
              <a:ext cx="518475" cy="879487"/>
              <a:chOff x="1398231" y="1474292"/>
              <a:chExt cx="518475" cy="879487"/>
            </a:xfrm>
          </p:grpSpPr>
          <p:grpSp>
            <p:nvGrpSpPr>
              <p:cNvPr id="6008" name="Google Shape;6008;p63"/>
              <p:cNvGrpSpPr/>
              <p:nvPr/>
            </p:nvGrpSpPr>
            <p:grpSpPr>
              <a:xfrm>
                <a:off x="1398231" y="1474292"/>
                <a:ext cx="518475" cy="341643"/>
                <a:chOff x="1398231" y="1474292"/>
                <a:chExt cx="518475" cy="341643"/>
              </a:xfrm>
            </p:grpSpPr>
            <p:sp>
              <p:nvSpPr>
                <p:cNvPr id="6009" name="Google Shape;6009;p6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0" name="Google Shape;6010;p63"/>
                <p:cNvGrpSpPr/>
                <p:nvPr/>
              </p:nvGrpSpPr>
              <p:grpSpPr>
                <a:xfrm>
                  <a:off x="1616453" y="1474292"/>
                  <a:ext cx="300253" cy="341643"/>
                  <a:chOff x="1616453" y="1475379"/>
                  <a:chExt cx="300253" cy="341643"/>
                </a:xfrm>
              </p:grpSpPr>
              <p:sp>
                <p:nvSpPr>
                  <p:cNvPr id="6011" name="Google Shape;6011;p6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63"/>
                  <p:cNvGrpSpPr/>
                  <p:nvPr/>
                </p:nvGrpSpPr>
                <p:grpSpPr>
                  <a:xfrm>
                    <a:off x="1839639" y="1475379"/>
                    <a:ext cx="77067" cy="341643"/>
                    <a:chOff x="1839639" y="1475379"/>
                    <a:chExt cx="77067" cy="341643"/>
                  </a:xfrm>
                </p:grpSpPr>
                <p:sp>
                  <p:nvSpPr>
                    <p:cNvPr id="6019" name="Google Shape;6019;p6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21" name="Google Shape;6021;p63"/>
              <p:cNvGrpSpPr/>
              <p:nvPr/>
            </p:nvGrpSpPr>
            <p:grpSpPr>
              <a:xfrm>
                <a:off x="1398451" y="2012951"/>
                <a:ext cx="518255" cy="340828"/>
                <a:chOff x="1398451" y="2012951"/>
                <a:chExt cx="518255" cy="340828"/>
              </a:xfrm>
            </p:grpSpPr>
            <p:sp>
              <p:nvSpPr>
                <p:cNvPr id="6022" name="Google Shape;6022;p6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3" name="Google Shape;6023;p63"/>
                <p:cNvGrpSpPr/>
                <p:nvPr/>
              </p:nvGrpSpPr>
              <p:grpSpPr>
                <a:xfrm>
                  <a:off x="1616453" y="2012951"/>
                  <a:ext cx="300253" cy="340828"/>
                  <a:chOff x="1616453" y="2013538"/>
                  <a:chExt cx="300253" cy="340828"/>
                </a:xfrm>
              </p:grpSpPr>
              <p:sp>
                <p:nvSpPr>
                  <p:cNvPr id="6024" name="Google Shape;6024;p6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1" name="Google Shape;6031;p63"/>
                  <p:cNvGrpSpPr/>
                  <p:nvPr/>
                </p:nvGrpSpPr>
                <p:grpSpPr>
                  <a:xfrm>
                    <a:off x="1839639" y="2013538"/>
                    <a:ext cx="77067" cy="340828"/>
                    <a:chOff x="1839639" y="2013538"/>
                    <a:chExt cx="77067" cy="340828"/>
                  </a:xfrm>
                </p:grpSpPr>
                <p:sp>
                  <p:nvSpPr>
                    <p:cNvPr id="6032" name="Google Shape;6032;p6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034" name="Google Shape;6034;p63"/>
          <p:cNvGrpSpPr/>
          <p:nvPr/>
        </p:nvGrpSpPr>
        <p:grpSpPr>
          <a:xfrm>
            <a:off x="724986" y="3399516"/>
            <a:ext cx="1368681" cy="682918"/>
            <a:chOff x="724986" y="3605478"/>
            <a:chExt cx="1368681" cy="682918"/>
          </a:xfrm>
        </p:grpSpPr>
        <p:grpSp>
          <p:nvGrpSpPr>
            <p:cNvPr id="6035" name="Google Shape;6035;p63"/>
            <p:cNvGrpSpPr/>
            <p:nvPr/>
          </p:nvGrpSpPr>
          <p:grpSpPr>
            <a:xfrm>
              <a:off x="1289102" y="3823629"/>
              <a:ext cx="240442" cy="250435"/>
              <a:chOff x="-165066" y="3843615"/>
              <a:chExt cx="221259" cy="230455"/>
            </a:xfrm>
          </p:grpSpPr>
          <p:sp>
            <p:nvSpPr>
              <p:cNvPr id="6036" name="Google Shape;6036;p6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3"/>
            <p:cNvGrpSpPr/>
            <p:nvPr/>
          </p:nvGrpSpPr>
          <p:grpSpPr>
            <a:xfrm>
              <a:off x="724986" y="3605478"/>
              <a:ext cx="1368681" cy="682918"/>
              <a:chOff x="724986" y="3605478"/>
              <a:chExt cx="1368681" cy="682918"/>
            </a:xfrm>
          </p:grpSpPr>
          <p:grpSp>
            <p:nvGrpSpPr>
              <p:cNvPr id="6057" name="Google Shape;6057;p63"/>
              <p:cNvGrpSpPr/>
              <p:nvPr/>
            </p:nvGrpSpPr>
            <p:grpSpPr>
              <a:xfrm>
                <a:off x="1498221" y="4047614"/>
                <a:ext cx="529172" cy="240783"/>
                <a:chOff x="1498221" y="4047614"/>
                <a:chExt cx="529172" cy="240783"/>
              </a:xfrm>
            </p:grpSpPr>
            <p:grpSp>
              <p:nvGrpSpPr>
                <p:cNvPr id="6058" name="Google Shape;6058;p63"/>
                <p:cNvGrpSpPr/>
                <p:nvPr/>
              </p:nvGrpSpPr>
              <p:grpSpPr>
                <a:xfrm>
                  <a:off x="1826655" y="4224370"/>
                  <a:ext cx="200738" cy="25631"/>
                  <a:chOff x="1826655" y="4224370"/>
                  <a:chExt cx="200738" cy="25631"/>
                </a:xfrm>
              </p:grpSpPr>
              <p:sp>
                <p:nvSpPr>
                  <p:cNvPr id="6059" name="Google Shape;6059;p6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63"/>
                <p:cNvGrpSpPr/>
                <p:nvPr/>
              </p:nvGrpSpPr>
              <p:grpSpPr>
                <a:xfrm>
                  <a:off x="1498221" y="4047614"/>
                  <a:ext cx="328444" cy="240783"/>
                  <a:chOff x="1498221" y="4047614"/>
                  <a:chExt cx="328444" cy="240783"/>
                </a:xfrm>
              </p:grpSpPr>
              <p:sp>
                <p:nvSpPr>
                  <p:cNvPr id="6062" name="Google Shape;6062;p6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3" name="Google Shape;6063;p63"/>
                  <p:cNvGrpSpPr/>
                  <p:nvPr/>
                </p:nvGrpSpPr>
                <p:grpSpPr>
                  <a:xfrm>
                    <a:off x="1498221" y="4047614"/>
                    <a:ext cx="150566" cy="190416"/>
                    <a:chOff x="1498221" y="4047614"/>
                    <a:chExt cx="150566" cy="190416"/>
                  </a:xfrm>
                </p:grpSpPr>
                <p:sp>
                  <p:nvSpPr>
                    <p:cNvPr id="6064" name="Google Shape;6064;p6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66" name="Google Shape;6066;p63"/>
              <p:cNvGrpSpPr/>
              <p:nvPr/>
            </p:nvGrpSpPr>
            <p:grpSpPr>
              <a:xfrm>
                <a:off x="1560718" y="3800594"/>
                <a:ext cx="532948" cy="302090"/>
                <a:chOff x="1560718" y="3800594"/>
                <a:chExt cx="532948" cy="302090"/>
              </a:xfrm>
            </p:grpSpPr>
            <p:grpSp>
              <p:nvGrpSpPr>
                <p:cNvPr id="6067" name="Google Shape;6067;p63"/>
                <p:cNvGrpSpPr/>
                <p:nvPr/>
              </p:nvGrpSpPr>
              <p:grpSpPr>
                <a:xfrm>
                  <a:off x="1912179" y="3827344"/>
                  <a:ext cx="181487" cy="25631"/>
                  <a:chOff x="1912179" y="3827344"/>
                  <a:chExt cx="181487" cy="25631"/>
                </a:xfrm>
              </p:grpSpPr>
              <p:sp>
                <p:nvSpPr>
                  <p:cNvPr id="6068" name="Google Shape;6068;p6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63"/>
                <p:cNvGrpSpPr/>
                <p:nvPr/>
              </p:nvGrpSpPr>
              <p:grpSpPr>
                <a:xfrm>
                  <a:off x="1912179" y="4044505"/>
                  <a:ext cx="181487" cy="25622"/>
                  <a:chOff x="1912179" y="4044506"/>
                  <a:chExt cx="181487" cy="25622"/>
                </a:xfrm>
              </p:grpSpPr>
              <p:sp>
                <p:nvSpPr>
                  <p:cNvPr id="6071" name="Google Shape;6071;p6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63"/>
                <p:cNvGrpSpPr/>
                <p:nvPr/>
              </p:nvGrpSpPr>
              <p:grpSpPr>
                <a:xfrm>
                  <a:off x="1560718" y="3800594"/>
                  <a:ext cx="351472" cy="302090"/>
                  <a:chOff x="1560718" y="3800594"/>
                  <a:chExt cx="351472" cy="302090"/>
                </a:xfrm>
              </p:grpSpPr>
              <p:grpSp>
                <p:nvGrpSpPr>
                  <p:cNvPr id="6074" name="Google Shape;6074;p63"/>
                  <p:cNvGrpSpPr/>
                  <p:nvPr/>
                </p:nvGrpSpPr>
                <p:grpSpPr>
                  <a:xfrm>
                    <a:off x="1560718" y="3842857"/>
                    <a:ext cx="173586" cy="217131"/>
                    <a:chOff x="1560718" y="3842857"/>
                    <a:chExt cx="173586" cy="217131"/>
                  </a:xfrm>
                </p:grpSpPr>
                <p:sp>
                  <p:nvSpPr>
                    <p:cNvPr id="6075" name="Google Shape;6075;p6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8" name="Google Shape;6078;p6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80" name="Google Shape;6080;p6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1" name="Google Shape;6081;p63"/>
              <p:cNvGrpSpPr/>
              <p:nvPr/>
            </p:nvGrpSpPr>
            <p:grpSpPr>
              <a:xfrm>
                <a:off x="785350" y="3605478"/>
                <a:ext cx="535311" cy="249245"/>
                <a:chOff x="785350" y="3605478"/>
                <a:chExt cx="535311" cy="249245"/>
              </a:xfrm>
            </p:grpSpPr>
            <p:grpSp>
              <p:nvGrpSpPr>
                <p:cNvPr id="6082" name="Google Shape;6082;p63"/>
                <p:cNvGrpSpPr/>
                <p:nvPr/>
              </p:nvGrpSpPr>
              <p:grpSpPr>
                <a:xfrm>
                  <a:off x="785350" y="3605478"/>
                  <a:ext cx="376191" cy="102736"/>
                  <a:chOff x="785350" y="3605478"/>
                  <a:chExt cx="376191" cy="102736"/>
                </a:xfrm>
              </p:grpSpPr>
              <p:sp>
                <p:nvSpPr>
                  <p:cNvPr id="6083" name="Google Shape;6083;p6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63"/>
                <p:cNvGrpSpPr/>
                <p:nvPr/>
              </p:nvGrpSpPr>
              <p:grpSpPr>
                <a:xfrm>
                  <a:off x="1161530" y="3655851"/>
                  <a:ext cx="159131" cy="198872"/>
                  <a:chOff x="1161530" y="3655851"/>
                  <a:chExt cx="159131" cy="198872"/>
                </a:xfrm>
              </p:grpSpPr>
              <p:sp>
                <p:nvSpPr>
                  <p:cNvPr id="6087" name="Google Shape;6087;p6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9" name="Google Shape;6089;p63"/>
              <p:cNvGrpSpPr/>
              <p:nvPr/>
            </p:nvGrpSpPr>
            <p:grpSpPr>
              <a:xfrm>
                <a:off x="785350" y="4047614"/>
                <a:ext cx="535311" cy="240783"/>
                <a:chOff x="785350" y="4047614"/>
                <a:chExt cx="535311" cy="240783"/>
              </a:xfrm>
            </p:grpSpPr>
            <p:grpSp>
              <p:nvGrpSpPr>
                <p:cNvPr id="6090" name="Google Shape;6090;p63"/>
                <p:cNvGrpSpPr/>
                <p:nvPr/>
              </p:nvGrpSpPr>
              <p:grpSpPr>
                <a:xfrm>
                  <a:off x="1161636" y="4047614"/>
                  <a:ext cx="159025" cy="190415"/>
                  <a:chOff x="1161636" y="4047614"/>
                  <a:chExt cx="159025" cy="190415"/>
                </a:xfrm>
              </p:grpSpPr>
              <p:sp>
                <p:nvSpPr>
                  <p:cNvPr id="6091" name="Google Shape;6091;p6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3"/>
                <p:cNvGrpSpPr/>
                <p:nvPr/>
              </p:nvGrpSpPr>
              <p:grpSpPr>
                <a:xfrm>
                  <a:off x="785350" y="4185661"/>
                  <a:ext cx="376191" cy="102736"/>
                  <a:chOff x="785350" y="4185661"/>
                  <a:chExt cx="376191" cy="102736"/>
                </a:xfrm>
              </p:grpSpPr>
              <p:sp>
                <p:nvSpPr>
                  <p:cNvPr id="6094" name="Google Shape;6094;p6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7" name="Google Shape;6097;p63"/>
              <p:cNvGrpSpPr/>
              <p:nvPr/>
            </p:nvGrpSpPr>
            <p:grpSpPr>
              <a:xfrm>
                <a:off x="1501054" y="3605478"/>
                <a:ext cx="526340" cy="249240"/>
                <a:chOff x="1501054" y="3605478"/>
                <a:chExt cx="526340" cy="249240"/>
              </a:xfrm>
            </p:grpSpPr>
            <p:grpSp>
              <p:nvGrpSpPr>
                <p:cNvPr id="6098" name="Google Shape;6098;p63"/>
                <p:cNvGrpSpPr/>
                <p:nvPr/>
              </p:nvGrpSpPr>
              <p:grpSpPr>
                <a:xfrm>
                  <a:off x="1834208" y="3643867"/>
                  <a:ext cx="193185" cy="25622"/>
                  <a:chOff x="1834208" y="3643867"/>
                  <a:chExt cx="193185" cy="25622"/>
                </a:xfrm>
              </p:grpSpPr>
              <p:sp>
                <p:nvSpPr>
                  <p:cNvPr id="6099" name="Google Shape;6099;p6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63"/>
                <p:cNvGrpSpPr/>
                <p:nvPr/>
              </p:nvGrpSpPr>
              <p:grpSpPr>
                <a:xfrm>
                  <a:off x="1501054" y="3605478"/>
                  <a:ext cx="333165" cy="249240"/>
                  <a:chOff x="1501054" y="3605478"/>
                  <a:chExt cx="333165" cy="249240"/>
                </a:xfrm>
              </p:grpSpPr>
              <p:sp>
                <p:nvSpPr>
                  <p:cNvPr id="6102" name="Google Shape;6102;p6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3" name="Google Shape;6103;p63"/>
                  <p:cNvGrpSpPr/>
                  <p:nvPr/>
                </p:nvGrpSpPr>
                <p:grpSpPr>
                  <a:xfrm>
                    <a:off x="1501054" y="3655851"/>
                    <a:ext cx="155286" cy="198867"/>
                    <a:chOff x="1501054" y="3655851"/>
                    <a:chExt cx="155286" cy="198867"/>
                  </a:xfrm>
                </p:grpSpPr>
                <p:sp>
                  <p:nvSpPr>
                    <p:cNvPr id="6104" name="Google Shape;6104;p6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06" name="Google Shape;6106;p63"/>
              <p:cNvGrpSpPr/>
              <p:nvPr/>
            </p:nvGrpSpPr>
            <p:grpSpPr>
              <a:xfrm>
                <a:off x="724986" y="3800594"/>
                <a:ext cx="532950" cy="302090"/>
                <a:chOff x="724986" y="3800594"/>
                <a:chExt cx="532950" cy="302090"/>
              </a:xfrm>
            </p:grpSpPr>
            <p:grpSp>
              <p:nvGrpSpPr>
                <p:cNvPr id="6107" name="Google Shape;6107;p63"/>
                <p:cNvGrpSpPr/>
                <p:nvPr/>
              </p:nvGrpSpPr>
              <p:grpSpPr>
                <a:xfrm>
                  <a:off x="724986" y="4044367"/>
                  <a:ext cx="181314" cy="25626"/>
                  <a:chOff x="724986" y="4044367"/>
                  <a:chExt cx="181314" cy="25626"/>
                </a:xfrm>
              </p:grpSpPr>
              <p:sp>
                <p:nvSpPr>
                  <p:cNvPr id="6108" name="Google Shape;6108;p6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3"/>
                <p:cNvGrpSpPr/>
                <p:nvPr/>
              </p:nvGrpSpPr>
              <p:grpSpPr>
                <a:xfrm>
                  <a:off x="906290" y="3800594"/>
                  <a:ext cx="351646" cy="302090"/>
                  <a:chOff x="906290" y="3800594"/>
                  <a:chExt cx="351646" cy="302090"/>
                </a:xfrm>
              </p:grpSpPr>
              <p:grpSp>
                <p:nvGrpSpPr>
                  <p:cNvPr id="6111" name="Google Shape;6111;p63"/>
                  <p:cNvGrpSpPr/>
                  <p:nvPr/>
                </p:nvGrpSpPr>
                <p:grpSpPr>
                  <a:xfrm>
                    <a:off x="1084172" y="3842857"/>
                    <a:ext cx="173764" cy="217131"/>
                    <a:chOff x="1084172" y="3842857"/>
                    <a:chExt cx="173764" cy="217131"/>
                  </a:xfrm>
                </p:grpSpPr>
                <p:grpSp>
                  <p:nvGrpSpPr>
                    <p:cNvPr id="6112" name="Google Shape;6112;p63"/>
                    <p:cNvGrpSpPr/>
                    <p:nvPr/>
                  </p:nvGrpSpPr>
                  <p:grpSpPr>
                    <a:xfrm>
                      <a:off x="1156862" y="3936509"/>
                      <a:ext cx="101073" cy="25622"/>
                      <a:chOff x="1156862" y="3936509"/>
                      <a:chExt cx="101073" cy="25622"/>
                    </a:xfrm>
                  </p:grpSpPr>
                  <p:sp>
                    <p:nvSpPr>
                      <p:cNvPr id="6113" name="Google Shape;6113;p6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5" name="Google Shape;6115;p6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6" name="Google Shape;6116;p6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3"/>
                <p:cNvGrpSpPr/>
                <p:nvPr/>
              </p:nvGrpSpPr>
              <p:grpSpPr>
                <a:xfrm>
                  <a:off x="724986" y="3830189"/>
                  <a:ext cx="189533" cy="25626"/>
                  <a:chOff x="724986" y="3830189"/>
                  <a:chExt cx="189533" cy="25626"/>
                </a:xfrm>
              </p:grpSpPr>
              <p:sp>
                <p:nvSpPr>
                  <p:cNvPr id="6119" name="Google Shape;6119;p6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121" name="Google Shape;6121;p63"/>
          <p:cNvGrpSpPr/>
          <p:nvPr/>
        </p:nvGrpSpPr>
        <p:grpSpPr>
          <a:xfrm>
            <a:off x="2253298" y="2249677"/>
            <a:ext cx="948701" cy="935378"/>
            <a:chOff x="2253298" y="2428317"/>
            <a:chExt cx="948701" cy="935378"/>
          </a:xfrm>
        </p:grpSpPr>
        <p:sp>
          <p:nvSpPr>
            <p:cNvPr id="6122" name="Google Shape;6122;p6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8" name="Shape 6158"/>
        <p:cNvGrpSpPr/>
        <p:nvPr/>
      </p:nvGrpSpPr>
      <p:grpSpPr>
        <a:xfrm>
          <a:off x="0" y="0"/>
          <a:ext cx="0" cy="0"/>
          <a:chOff x="0" y="0"/>
          <a:chExt cx="0" cy="0"/>
        </a:xfrm>
      </p:grpSpPr>
      <p:grpSp>
        <p:nvGrpSpPr>
          <p:cNvPr id="6159" name="Google Shape;6159;p64"/>
          <p:cNvGrpSpPr/>
          <p:nvPr/>
        </p:nvGrpSpPr>
        <p:grpSpPr>
          <a:xfrm>
            <a:off x="3339744" y="952977"/>
            <a:ext cx="2363393" cy="1017867"/>
            <a:chOff x="3292400" y="1219146"/>
            <a:chExt cx="2615240" cy="1110239"/>
          </a:xfrm>
        </p:grpSpPr>
        <p:sp>
          <p:nvSpPr>
            <p:cNvPr id="6160" name="Google Shape;6160;p6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161" name="Google Shape;6161;p6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62" name="Google Shape;6162;p6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163" name="Google Shape;6163;p6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164" name="Google Shape;6164;p6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165" name="Google Shape;6165;p6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166" name="Google Shape;6166;p6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167" name="Google Shape;6167;p6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168" name="Google Shape;6168;p6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169" name="Google Shape;6169;p6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170" name="Google Shape;6170;p6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71" name="Google Shape;6171;p6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172" name="Google Shape;6172;p6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73" name="Google Shape;6173;p6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174" name="Google Shape;6174;p64"/>
            <p:cNvGrpSpPr/>
            <p:nvPr/>
          </p:nvGrpSpPr>
          <p:grpSpPr>
            <a:xfrm>
              <a:off x="3748438" y="1378608"/>
              <a:ext cx="2159202" cy="903971"/>
              <a:chOff x="1683525" y="2179850"/>
              <a:chExt cx="4519050" cy="2134525"/>
            </a:xfrm>
          </p:grpSpPr>
          <p:sp>
            <p:nvSpPr>
              <p:cNvPr id="6175" name="Google Shape;6175;p6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76" name="Google Shape;6176;p6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77" name="Google Shape;6177;p6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78" name="Google Shape;6178;p6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79" name="Google Shape;6179;p6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0" name="Google Shape;6180;p6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1" name="Google Shape;6181;p6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2" name="Google Shape;6182;p6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3" name="Google Shape;6183;p6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4" name="Google Shape;6184;p6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5" name="Google Shape;6185;p6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6" name="Google Shape;6186;p6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187" name="Google Shape;6187;p64"/>
          <p:cNvGraphicFramePr/>
          <p:nvPr/>
        </p:nvGraphicFramePr>
        <p:xfrm>
          <a:off x="5935838" y="2130450"/>
          <a:ext cx="3000000" cy="3000000"/>
        </p:xfrm>
        <a:graphic>
          <a:graphicData uri="http://schemas.openxmlformats.org/drawingml/2006/table">
            <a:tbl>
              <a:tblPr>
                <a:noFill/>
                <a:tableStyleId>{ACE5804A-FFEE-4B1E-AF28-B865BABEBB53}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188" name="Google Shape;6188;p64"/>
          <p:cNvGrpSpPr/>
          <p:nvPr/>
        </p:nvGrpSpPr>
        <p:grpSpPr>
          <a:xfrm>
            <a:off x="5913087" y="3189047"/>
            <a:ext cx="2519825" cy="1001454"/>
            <a:chOff x="1906114" y="789980"/>
            <a:chExt cx="1487676" cy="606868"/>
          </a:xfrm>
        </p:grpSpPr>
        <p:cxnSp>
          <p:nvCxnSpPr>
            <p:cNvPr id="6189" name="Google Shape;6189;p6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90" name="Google Shape;6190;p6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91" name="Google Shape;6191;p6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192" name="Google Shape;6192;p6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193" name="Google Shape;6193;p6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194" name="Google Shape;6194;p6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195" name="Google Shape;6195;p6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196" name="Google Shape;6196;p6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203" name="Google Shape;6203;p6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04" name="Google Shape;6204;p6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05" name="Google Shape;6205;p6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64"/>
          <p:cNvGrpSpPr/>
          <p:nvPr/>
        </p:nvGrpSpPr>
        <p:grpSpPr>
          <a:xfrm>
            <a:off x="712562" y="998005"/>
            <a:ext cx="2394370" cy="976502"/>
            <a:chOff x="749309" y="1112739"/>
            <a:chExt cx="2371603" cy="976502"/>
          </a:xfrm>
        </p:grpSpPr>
        <p:sp>
          <p:nvSpPr>
            <p:cNvPr id="6207" name="Google Shape;6207;p6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239" name="Google Shape;6239;p64"/>
          <p:cNvGraphicFramePr/>
          <p:nvPr/>
        </p:nvGraphicFramePr>
        <p:xfrm>
          <a:off x="5935863" y="996300"/>
          <a:ext cx="3000000" cy="3000000"/>
        </p:xfrm>
        <a:graphic>
          <a:graphicData uri="http://schemas.openxmlformats.org/drawingml/2006/table">
            <a:tbl>
              <a:tblPr>
                <a:noFill/>
                <a:tableStyleId>{ACE5804A-FFEE-4B1E-AF28-B865BABEBB53}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240" name="Google Shape;6240;p64"/>
          <p:cNvGraphicFramePr/>
          <p:nvPr/>
        </p:nvGraphicFramePr>
        <p:xfrm>
          <a:off x="3342575" y="2130450"/>
          <a:ext cx="3000000" cy="3000000"/>
        </p:xfrm>
        <a:graphic>
          <a:graphicData uri="http://schemas.openxmlformats.org/drawingml/2006/table">
            <a:tbl>
              <a:tblPr>
                <a:noFill/>
                <a:tableStyleId>{ACE5804A-FFEE-4B1E-AF28-B865BABEBB53}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41" name="Google Shape;6241;p64"/>
          <p:cNvGrpSpPr/>
          <p:nvPr/>
        </p:nvGrpSpPr>
        <p:grpSpPr>
          <a:xfrm>
            <a:off x="4086504" y="2517093"/>
            <a:ext cx="1517436" cy="74460"/>
            <a:chOff x="3980086" y="2804397"/>
            <a:chExt cx="1227600" cy="66900"/>
          </a:xfrm>
        </p:grpSpPr>
        <p:sp>
          <p:nvSpPr>
            <p:cNvPr id="6242" name="Google Shape;6242;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64"/>
          <p:cNvGrpSpPr/>
          <p:nvPr/>
        </p:nvGrpSpPr>
        <p:grpSpPr>
          <a:xfrm>
            <a:off x="4711569" y="2809680"/>
            <a:ext cx="892956" cy="74460"/>
            <a:chOff x="3980086" y="2804397"/>
            <a:chExt cx="1227600" cy="66900"/>
          </a:xfrm>
        </p:grpSpPr>
        <p:sp>
          <p:nvSpPr>
            <p:cNvPr id="6245" name="Google Shape;6245;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4"/>
          <p:cNvGrpSpPr/>
          <p:nvPr/>
        </p:nvGrpSpPr>
        <p:grpSpPr>
          <a:xfrm>
            <a:off x="3344661" y="3168563"/>
            <a:ext cx="2363244" cy="1005943"/>
            <a:chOff x="3358415" y="3361302"/>
            <a:chExt cx="2363244" cy="1024695"/>
          </a:xfrm>
        </p:grpSpPr>
        <p:grpSp>
          <p:nvGrpSpPr>
            <p:cNvPr id="6248" name="Google Shape;6248;p64"/>
            <p:cNvGrpSpPr/>
            <p:nvPr/>
          </p:nvGrpSpPr>
          <p:grpSpPr>
            <a:xfrm>
              <a:off x="3358415" y="3361302"/>
              <a:ext cx="441300" cy="1024695"/>
              <a:chOff x="3358415" y="3361302"/>
              <a:chExt cx="441300" cy="1024695"/>
            </a:xfrm>
          </p:grpSpPr>
          <p:sp>
            <p:nvSpPr>
              <p:cNvPr id="6249" name="Google Shape;6249;p6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4"/>
            <p:cNvGrpSpPr/>
            <p:nvPr/>
          </p:nvGrpSpPr>
          <p:grpSpPr>
            <a:xfrm>
              <a:off x="3838901" y="3361302"/>
              <a:ext cx="441300" cy="1024695"/>
              <a:chOff x="3838901" y="3361302"/>
              <a:chExt cx="441300" cy="1024695"/>
            </a:xfrm>
          </p:grpSpPr>
          <p:sp>
            <p:nvSpPr>
              <p:cNvPr id="6256" name="Google Shape;6256;p6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4"/>
            <p:cNvGrpSpPr/>
            <p:nvPr/>
          </p:nvGrpSpPr>
          <p:grpSpPr>
            <a:xfrm>
              <a:off x="4319387" y="3361302"/>
              <a:ext cx="441300" cy="1024695"/>
              <a:chOff x="4319387" y="3361302"/>
              <a:chExt cx="441300" cy="1024695"/>
            </a:xfrm>
          </p:grpSpPr>
          <p:sp>
            <p:nvSpPr>
              <p:cNvPr id="6263" name="Google Shape;6263;p6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64"/>
            <p:cNvGrpSpPr/>
            <p:nvPr/>
          </p:nvGrpSpPr>
          <p:grpSpPr>
            <a:xfrm>
              <a:off x="4799873" y="3361302"/>
              <a:ext cx="441300" cy="1024695"/>
              <a:chOff x="4799873" y="3361302"/>
              <a:chExt cx="441300" cy="1024695"/>
            </a:xfrm>
          </p:grpSpPr>
          <p:sp>
            <p:nvSpPr>
              <p:cNvPr id="6270" name="Google Shape;6270;p6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4"/>
            <p:cNvGrpSpPr/>
            <p:nvPr/>
          </p:nvGrpSpPr>
          <p:grpSpPr>
            <a:xfrm>
              <a:off x="5280360" y="3361302"/>
              <a:ext cx="441300" cy="1024695"/>
              <a:chOff x="5280360" y="3361302"/>
              <a:chExt cx="441300" cy="1024695"/>
            </a:xfrm>
          </p:grpSpPr>
          <p:sp>
            <p:nvSpPr>
              <p:cNvPr id="6277" name="Google Shape;6277;p6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283" name="Google Shape;6283;p64"/>
          <p:cNvGraphicFramePr/>
          <p:nvPr/>
        </p:nvGraphicFramePr>
        <p:xfrm>
          <a:off x="711088" y="2130450"/>
          <a:ext cx="3000000" cy="3000000"/>
        </p:xfrm>
        <a:graphic>
          <a:graphicData uri="http://schemas.openxmlformats.org/drawingml/2006/table">
            <a:tbl>
              <a:tblPr>
                <a:noFill/>
                <a:tableStyleId>{ACE5804A-FFEE-4B1E-AF28-B865BABEBB53}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84" name="Google Shape;6284;p64"/>
          <p:cNvGrpSpPr/>
          <p:nvPr/>
        </p:nvGrpSpPr>
        <p:grpSpPr>
          <a:xfrm>
            <a:off x="712613" y="3180175"/>
            <a:ext cx="2403614" cy="1005900"/>
            <a:chOff x="726450" y="3372825"/>
            <a:chExt cx="2403614" cy="1005900"/>
          </a:xfrm>
        </p:grpSpPr>
        <p:grpSp>
          <p:nvGrpSpPr>
            <p:cNvPr id="6285" name="Google Shape;6285;p64"/>
            <p:cNvGrpSpPr/>
            <p:nvPr/>
          </p:nvGrpSpPr>
          <p:grpSpPr>
            <a:xfrm>
              <a:off x="726450" y="3696000"/>
              <a:ext cx="2403614" cy="500898"/>
              <a:chOff x="726450" y="3696000"/>
              <a:chExt cx="2403614" cy="500898"/>
            </a:xfrm>
          </p:grpSpPr>
          <p:sp>
            <p:nvSpPr>
              <p:cNvPr id="6286" name="Google Shape;6286;p6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87" name="Google Shape;6287;p6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88" name="Google Shape;6288;p64"/>
            <p:cNvGrpSpPr/>
            <p:nvPr/>
          </p:nvGrpSpPr>
          <p:grpSpPr>
            <a:xfrm>
              <a:off x="1348050" y="3372825"/>
              <a:ext cx="1720425" cy="1005900"/>
              <a:chOff x="1348050" y="3372825"/>
              <a:chExt cx="1720425" cy="1005900"/>
            </a:xfrm>
          </p:grpSpPr>
          <p:sp>
            <p:nvSpPr>
              <p:cNvPr id="6289" name="Google Shape;6289;p6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90" name="Google Shape;6290;p6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91" name="Google Shape;6291;p6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92" name="Google Shape;6292;p6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93" name="Google Shape;6293;p6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94" name="Google Shape;6294;p64"/>
            <p:cNvGrpSpPr/>
            <p:nvPr/>
          </p:nvGrpSpPr>
          <p:grpSpPr>
            <a:xfrm>
              <a:off x="1455707" y="3731058"/>
              <a:ext cx="1491150" cy="417657"/>
              <a:chOff x="1455707" y="3731058"/>
              <a:chExt cx="1491150" cy="417657"/>
            </a:xfrm>
          </p:grpSpPr>
          <p:grpSp>
            <p:nvGrpSpPr>
              <p:cNvPr id="6295" name="Google Shape;6295;p64"/>
              <p:cNvGrpSpPr/>
              <p:nvPr/>
            </p:nvGrpSpPr>
            <p:grpSpPr>
              <a:xfrm>
                <a:off x="1472938" y="3745828"/>
                <a:ext cx="72126" cy="53788"/>
                <a:chOff x="1472938" y="3745828"/>
                <a:chExt cx="72126" cy="53788"/>
              </a:xfrm>
            </p:grpSpPr>
            <p:sp>
              <p:nvSpPr>
                <p:cNvPr id="6296" name="Google Shape;6296;p6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64"/>
              <p:cNvGrpSpPr/>
              <p:nvPr/>
            </p:nvGrpSpPr>
            <p:grpSpPr>
              <a:xfrm>
                <a:off x="1819181" y="4089633"/>
                <a:ext cx="72126" cy="53788"/>
                <a:chOff x="1819181" y="4089633"/>
                <a:chExt cx="72126" cy="53788"/>
              </a:xfrm>
            </p:grpSpPr>
            <p:sp>
              <p:nvSpPr>
                <p:cNvPr id="6299" name="Google Shape;6299;p6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64"/>
              <p:cNvGrpSpPr/>
              <p:nvPr/>
            </p:nvGrpSpPr>
            <p:grpSpPr>
              <a:xfrm>
                <a:off x="1455707" y="4084171"/>
                <a:ext cx="64321" cy="64544"/>
                <a:chOff x="1455707" y="4084171"/>
                <a:chExt cx="64321" cy="64544"/>
              </a:xfrm>
            </p:grpSpPr>
            <p:sp>
              <p:nvSpPr>
                <p:cNvPr id="6302" name="Google Shape;6302;p6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64"/>
              <p:cNvGrpSpPr/>
              <p:nvPr/>
            </p:nvGrpSpPr>
            <p:grpSpPr>
              <a:xfrm>
                <a:off x="1818610" y="3731058"/>
                <a:ext cx="64321" cy="64544"/>
                <a:chOff x="1818610" y="3731058"/>
                <a:chExt cx="64321" cy="64544"/>
              </a:xfrm>
            </p:grpSpPr>
            <p:sp>
              <p:nvSpPr>
                <p:cNvPr id="6305" name="Google Shape;6305;p6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4"/>
              <p:cNvGrpSpPr/>
              <p:nvPr/>
            </p:nvGrpSpPr>
            <p:grpSpPr>
              <a:xfrm>
                <a:off x="2172491" y="4089633"/>
                <a:ext cx="72126" cy="53788"/>
                <a:chOff x="2172491" y="4089633"/>
                <a:chExt cx="72126" cy="53788"/>
              </a:xfrm>
            </p:grpSpPr>
            <p:sp>
              <p:nvSpPr>
                <p:cNvPr id="6308" name="Google Shape;6308;p6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64"/>
              <p:cNvGrpSpPr/>
              <p:nvPr/>
            </p:nvGrpSpPr>
            <p:grpSpPr>
              <a:xfrm>
                <a:off x="2171920" y="3731058"/>
                <a:ext cx="64321" cy="64544"/>
                <a:chOff x="2171920" y="3731058"/>
                <a:chExt cx="64321" cy="64544"/>
              </a:xfrm>
            </p:grpSpPr>
            <p:sp>
              <p:nvSpPr>
                <p:cNvPr id="6311" name="Google Shape;6311;p6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4"/>
              <p:cNvGrpSpPr/>
              <p:nvPr/>
            </p:nvGrpSpPr>
            <p:grpSpPr>
              <a:xfrm>
                <a:off x="2874730" y="3745828"/>
                <a:ext cx="72126" cy="53788"/>
                <a:chOff x="2874730" y="3745828"/>
                <a:chExt cx="72126" cy="53788"/>
              </a:xfrm>
            </p:grpSpPr>
            <p:sp>
              <p:nvSpPr>
                <p:cNvPr id="6314" name="Google Shape;6314;p6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4"/>
              <p:cNvGrpSpPr/>
              <p:nvPr/>
            </p:nvGrpSpPr>
            <p:grpSpPr>
              <a:xfrm>
                <a:off x="2878589" y="4081481"/>
                <a:ext cx="64321" cy="64544"/>
                <a:chOff x="2878589" y="4081481"/>
                <a:chExt cx="64321" cy="64544"/>
              </a:xfrm>
            </p:grpSpPr>
            <p:sp>
              <p:nvSpPr>
                <p:cNvPr id="6317" name="Google Shape;6317;p6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4"/>
              <p:cNvGrpSpPr/>
              <p:nvPr/>
            </p:nvGrpSpPr>
            <p:grpSpPr>
              <a:xfrm>
                <a:off x="2525796" y="4089633"/>
                <a:ext cx="72126" cy="53788"/>
                <a:chOff x="2525796" y="4089633"/>
                <a:chExt cx="72126" cy="53788"/>
              </a:xfrm>
            </p:grpSpPr>
            <p:sp>
              <p:nvSpPr>
                <p:cNvPr id="6320" name="Google Shape;6320;p6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4"/>
              <p:cNvGrpSpPr/>
              <p:nvPr/>
            </p:nvGrpSpPr>
            <p:grpSpPr>
              <a:xfrm>
                <a:off x="2525225" y="3731058"/>
                <a:ext cx="64321" cy="64544"/>
                <a:chOff x="2525225" y="3731058"/>
                <a:chExt cx="64321" cy="64544"/>
              </a:xfrm>
            </p:grpSpPr>
            <p:sp>
              <p:nvSpPr>
                <p:cNvPr id="6323" name="Google Shape;6323;p6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8" name="Shape 6328"/>
        <p:cNvGrpSpPr/>
        <p:nvPr/>
      </p:nvGrpSpPr>
      <p:grpSpPr>
        <a:xfrm>
          <a:off x="0" y="0"/>
          <a:ext cx="0" cy="0"/>
          <a:chOff x="0" y="0"/>
          <a:chExt cx="0" cy="0"/>
        </a:xfrm>
      </p:grpSpPr>
      <p:grpSp>
        <p:nvGrpSpPr>
          <p:cNvPr id="6329" name="Google Shape;6329;p65"/>
          <p:cNvGrpSpPr/>
          <p:nvPr/>
        </p:nvGrpSpPr>
        <p:grpSpPr>
          <a:xfrm>
            <a:off x="716991" y="971306"/>
            <a:ext cx="845921" cy="690752"/>
            <a:chOff x="732428" y="1198513"/>
            <a:chExt cx="845921" cy="690752"/>
          </a:xfrm>
        </p:grpSpPr>
        <p:grpSp>
          <p:nvGrpSpPr>
            <p:cNvPr id="6330" name="Google Shape;6330;p65"/>
            <p:cNvGrpSpPr/>
            <p:nvPr/>
          </p:nvGrpSpPr>
          <p:grpSpPr>
            <a:xfrm>
              <a:off x="823030" y="1198513"/>
              <a:ext cx="755319" cy="690752"/>
              <a:chOff x="823030" y="1198513"/>
              <a:chExt cx="755319" cy="690752"/>
            </a:xfrm>
          </p:grpSpPr>
          <p:sp>
            <p:nvSpPr>
              <p:cNvPr id="6331" name="Google Shape;6331;p6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65"/>
            <p:cNvGrpSpPr/>
            <p:nvPr/>
          </p:nvGrpSpPr>
          <p:grpSpPr>
            <a:xfrm>
              <a:off x="732428" y="1239937"/>
              <a:ext cx="739912" cy="607886"/>
              <a:chOff x="732428" y="1239937"/>
              <a:chExt cx="739912" cy="607886"/>
            </a:xfrm>
          </p:grpSpPr>
          <p:sp>
            <p:nvSpPr>
              <p:cNvPr id="6334" name="Google Shape;6334;p6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5"/>
            <p:cNvGrpSpPr/>
            <p:nvPr/>
          </p:nvGrpSpPr>
          <p:grpSpPr>
            <a:xfrm>
              <a:off x="732428" y="1277018"/>
              <a:ext cx="702832" cy="533758"/>
              <a:chOff x="732428" y="1277018"/>
              <a:chExt cx="702832" cy="533758"/>
            </a:xfrm>
          </p:grpSpPr>
          <p:sp>
            <p:nvSpPr>
              <p:cNvPr id="6337" name="Google Shape;6337;p6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5"/>
            <p:cNvGrpSpPr/>
            <p:nvPr/>
          </p:nvGrpSpPr>
          <p:grpSpPr>
            <a:xfrm>
              <a:off x="931170" y="1306653"/>
              <a:ext cx="647179" cy="474455"/>
              <a:chOff x="931170" y="1306653"/>
              <a:chExt cx="647179" cy="474455"/>
            </a:xfrm>
          </p:grpSpPr>
          <p:sp>
            <p:nvSpPr>
              <p:cNvPr id="6340" name="Google Shape;6340;p6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2" name="Google Shape;6342;p6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5"/>
          <p:cNvGrpSpPr/>
          <p:nvPr/>
        </p:nvGrpSpPr>
        <p:grpSpPr>
          <a:xfrm>
            <a:off x="3948600" y="971313"/>
            <a:ext cx="634656" cy="699982"/>
            <a:chOff x="5985650" y="2860025"/>
            <a:chExt cx="1396075" cy="1539775"/>
          </a:xfrm>
        </p:grpSpPr>
        <p:sp>
          <p:nvSpPr>
            <p:cNvPr id="6344" name="Google Shape;6344;p6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65"/>
          <p:cNvGrpSpPr/>
          <p:nvPr/>
        </p:nvGrpSpPr>
        <p:grpSpPr>
          <a:xfrm>
            <a:off x="4704250" y="971306"/>
            <a:ext cx="725845" cy="699975"/>
            <a:chOff x="4249973" y="1201875"/>
            <a:chExt cx="1958568" cy="1888762"/>
          </a:xfrm>
        </p:grpSpPr>
        <p:sp>
          <p:nvSpPr>
            <p:cNvPr id="6377" name="Google Shape;6377;p6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8" name="Google Shape;6378;p65"/>
            <p:cNvGrpSpPr/>
            <p:nvPr/>
          </p:nvGrpSpPr>
          <p:grpSpPr>
            <a:xfrm>
              <a:off x="5853086" y="1789142"/>
              <a:ext cx="355454" cy="1048099"/>
              <a:chOff x="5576108" y="2016725"/>
              <a:chExt cx="565200" cy="1666560"/>
            </a:xfrm>
          </p:grpSpPr>
          <p:sp>
            <p:nvSpPr>
              <p:cNvPr id="6379" name="Google Shape;6379;p6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80" name="Google Shape;6380;p6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5"/>
            <p:cNvGrpSpPr/>
            <p:nvPr/>
          </p:nvGrpSpPr>
          <p:grpSpPr>
            <a:xfrm>
              <a:off x="4869455" y="2691676"/>
              <a:ext cx="1013897" cy="398961"/>
              <a:chOff x="4012057" y="3451825"/>
              <a:chExt cx="1612175" cy="634379"/>
            </a:xfrm>
          </p:grpSpPr>
          <p:sp>
            <p:nvSpPr>
              <p:cNvPr id="6382" name="Google Shape;6382;p6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83" name="Google Shape;6383;p6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65"/>
            <p:cNvGrpSpPr/>
            <p:nvPr/>
          </p:nvGrpSpPr>
          <p:grpSpPr>
            <a:xfrm>
              <a:off x="4276937" y="2155961"/>
              <a:ext cx="651965" cy="891358"/>
              <a:chOff x="3069908" y="2599997"/>
              <a:chExt cx="1036675" cy="1417328"/>
            </a:xfrm>
          </p:grpSpPr>
          <p:sp>
            <p:nvSpPr>
              <p:cNvPr id="6385" name="Google Shape;6385;p6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86" name="Google Shape;6386;p6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65"/>
            <p:cNvGrpSpPr/>
            <p:nvPr/>
          </p:nvGrpSpPr>
          <p:grpSpPr>
            <a:xfrm>
              <a:off x="5054918" y="1201875"/>
              <a:ext cx="999548" cy="602711"/>
              <a:chOff x="4306958" y="1082925"/>
              <a:chExt cx="1589359" cy="958358"/>
            </a:xfrm>
          </p:grpSpPr>
          <p:sp>
            <p:nvSpPr>
              <p:cNvPr id="6388" name="Google Shape;6388;p6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89" name="Google Shape;6389;p6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5"/>
            <p:cNvGrpSpPr/>
            <p:nvPr/>
          </p:nvGrpSpPr>
          <p:grpSpPr>
            <a:xfrm>
              <a:off x="4249973" y="1303451"/>
              <a:ext cx="799317" cy="841334"/>
              <a:chOff x="3027033" y="1244439"/>
              <a:chExt cx="1270977" cy="1337786"/>
            </a:xfrm>
          </p:grpSpPr>
          <p:sp>
            <p:nvSpPr>
              <p:cNvPr id="6391" name="Google Shape;6391;p6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92" name="Google Shape;6392;p6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3" name="Google Shape;6393;p65"/>
          <p:cNvGrpSpPr/>
          <p:nvPr/>
        </p:nvGrpSpPr>
        <p:grpSpPr>
          <a:xfrm>
            <a:off x="4057114" y="1858087"/>
            <a:ext cx="750769" cy="683784"/>
            <a:chOff x="4204684" y="2104422"/>
            <a:chExt cx="699822" cy="637382"/>
          </a:xfrm>
        </p:grpSpPr>
        <p:grpSp>
          <p:nvGrpSpPr>
            <p:cNvPr id="6394" name="Google Shape;6394;p65"/>
            <p:cNvGrpSpPr/>
            <p:nvPr/>
          </p:nvGrpSpPr>
          <p:grpSpPr>
            <a:xfrm>
              <a:off x="4204684" y="2430067"/>
              <a:ext cx="342957" cy="311738"/>
              <a:chOff x="4204684" y="2430067"/>
              <a:chExt cx="342957" cy="311738"/>
            </a:xfrm>
          </p:grpSpPr>
          <p:sp>
            <p:nvSpPr>
              <p:cNvPr id="6395" name="Google Shape;6395;p6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65"/>
            <p:cNvGrpSpPr/>
            <p:nvPr/>
          </p:nvGrpSpPr>
          <p:grpSpPr>
            <a:xfrm>
              <a:off x="4561586" y="2430067"/>
              <a:ext cx="342920" cy="311738"/>
              <a:chOff x="4561586" y="2430067"/>
              <a:chExt cx="342920" cy="311738"/>
            </a:xfrm>
          </p:grpSpPr>
          <p:sp>
            <p:nvSpPr>
              <p:cNvPr id="6398" name="Google Shape;6398;p6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5"/>
            <p:cNvGrpSpPr/>
            <p:nvPr/>
          </p:nvGrpSpPr>
          <p:grpSpPr>
            <a:xfrm>
              <a:off x="4561586" y="2104422"/>
              <a:ext cx="342920" cy="311738"/>
              <a:chOff x="4561586" y="2104422"/>
              <a:chExt cx="342920" cy="311738"/>
            </a:xfrm>
          </p:grpSpPr>
          <p:sp>
            <p:nvSpPr>
              <p:cNvPr id="6401" name="Google Shape;6401;p6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65"/>
            <p:cNvGrpSpPr/>
            <p:nvPr/>
          </p:nvGrpSpPr>
          <p:grpSpPr>
            <a:xfrm>
              <a:off x="4204684" y="2104422"/>
              <a:ext cx="342957" cy="311664"/>
              <a:chOff x="4204684" y="2104422"/>
              <a:chExt cx="342957" cy="311664"/>
            </a:xfrm>
          </p:grpSpPr>
          <p:sp>
            <p:nvSpPr>
              <p:cNvPr id="6404" name="Google Shape;6404;p6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6" name="Google Shape;6406;p65"/>
          <p:cNvGrpSpPr/>
          <p:nvPr/>
        </p:nvGrpSpPr>
        <p:grpSpPr>
          <a:xfrm>
            <a:off x="5521547" y="971301"/>
            <a:ext cx="660591" cy="688867"/>
            <a:chOff x="5830645" y="1267368"/>
            <a:chExt cx="530340" cy="553040"/>
          </a:xfrm>
        </p:grpSpPr>
        <p:sp>
          <p:nvSpPr>
            <p:cNvPr id="6407" name="Google Shape;6407;p6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65"/>
            <p:cNvGrpSpPr/>
            <p:nvPr/>
          </p:nvGrpSpPr>
          <p:grpSpPr>
            <a:xfrm>
              <a:off x="5830645" y="1267368"/>
              <a:ext cx="259743" cy="269909"/>
              <a:chOff x="5830645" y="1267368"/>
              <a:chExt cx="259743" cy="269909"/>
            </a:xfrm>
          </p:grpSpPr>
          <p:sp>
            <p:nvSpPr>
              <p:cNvPr id="6409" name="Google Shape;6409;p6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65"/>
            <p:cNvGrpSpPr/>
            <p:nvPr/>
          </p:nvGrpSpPr>
          <p:grpSpPr>
            <a:xfrm>
              <a:off x="6101293" y="1267368"/>
              <a:ext cx="259692" cy="269909"/>
              <a:chOff x="6101293" y="1267368"/>
              <a:chExt cx="259692" cy="269909"/>
            </a:xfrm>
          </p:grpSpPr>
          <p:sp>
            <p:nvSpPr>
              <p:cNvPr id="6412" name="Google Shape;6412;p6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5"/>
            <p:cNvGrpSpPr/>
            <p:nvPr/>
          </p:nvGrpSpPr>
          <p:grpSpPr>
            <a:xfrm>
              <a:off x="5830645" y="1550500"/>
              <a:ext cx="259692" cy="269909"/>
              <a:chOff x="5830645" y="1550500"/>
              <a:chExt cx="259692" cy="269909"/>
            </a:xfrm>
          </p:grpSpPr>
          <p:sp>
            <p:nvSpPr>
              <p:cNvPr id="6415" name="Google Shape;6415;p6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5"/>
            <p:cNvGrpSpPr/>
            <p:nvPr/>
          </p:nvGrpSpPr>
          <p:grpSpPr>
            <a:xfrm>
              <a:off x="6101293" y="1550500"/>
              <a:ext cx="259692" cy="269909"/>
              <a:chOff x="6101293" y="1550500"/>
              <a:chExt cx="259692" cy="269909"/>
            </a:xfrm>
          </p:grpSpPr>
          <p:sp>
            <p:nvSpPr>
              <p:cNvPr id="6418" name="Google Shape;6418;p6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0" name="Google Shape;6420;p65"/>
          <p:cNvGrpSpPr/>
          <p:nvPr/>
        </p:nvGrpSpPr>
        <p:grpSpPr>
          <a:xfrm>
            <a:off x="723700" y="1861760"/>
            <a:ext cx="697154" cy="679574"/>
            <a:chOff x="2679875" y="2361475"/>
            <a:chExt cx="780425" cy="760575"/>
          </a:xfrm>
        </p:grpSpPr>
        <p:sp>
          <p:nvSpPr>
            <p:cNvPr id="6421" name="Google Shape;6421;p6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5"/>
          <p:cNvGrpSpPr/>
          <p:nvPr/>
        </p:nvGrpSpPr>
        <p:grpSpPr>
          <a:xfrm>
            <a:off x="3122859" y="971352"/>
            <a:ext cx="735829" cy="684547"/>
            <a:chOff x="3351965" y="1148808"/>
            <a:chExt cx="750770" cy="698375"/>
          </a:xfrm>
        </p:grpSpPr>
        <p:grpSp>
          <p:nvGrpSpPr>
            <p:cNvPr id="6428" name="Google Shape;6428;p65"/>
            <p:cNvGrpSpPr/>
            <p:nvPr/>
          </p:nvGrpSpPr>
          <p:grpSpPr>
            <a:xfrm>
              <a:off x="3586796" y="1148808"/>
              <a:ext cx="294857" cy="286830"/>
              <a:chOff x="3750225" y="1774000"/>
              <a:chExt cx="149575" cy="145525"/>
            </a:xfrm>
          </p:grpSpPr>
          <p:sp>
            <p:nvSpPr>
              <p:cNvPr id="6429" name="Google Shape;6429;p6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5"/>
            <p:cNvGrpSpPr/>
            <p:nvPr/>
          </p:nvGrpSpPr>
          <p:grpSpPr>
            <a:xfrm>
              <a:off x="3779245" y="1375768"/>
              <a:ext cx="323490" cy="286978"/>
              <a:chOff x="3847850" y="1889150"/>
              <a:chExt cx="164100" cy="145600"/>
            </a:xfrm>
          </p:grpSpPr>
          <p:sp>
            <p:nvSpPr>
              <p:cNvPr id="6432" name="Google Shape;6432;p6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5"/>
            <p:cNvGrpSpPr/>
            <p:nvPr/>
          </p:nvGrpSpPr>
          <p:grpSpPr>
            <a:xfrm>
              <a:off x="3351965" y="1330435"/>
              <a:ext cx="295449" cy="285401"/>
              <a:chOff x="3631100" y="1866150"/>
              <a:chExt cx="149875" cy="144800"/>
            </a:xfrm>
          </p:grpSpPr>
          <p:sp>
            <p:nvSpPr>
              <p:cNvPr id="6435" name="Google Shape;6435;p6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5"/>
            <p:cNvGrpSpPr/>
            <p:nvPr/>
          </p:nvGrpSpPr>
          <p:grpSpPr>
            <a:xfrm>
              <a:off x="3548208" y="1560352"/>
              <a:ext cx="294808" cy="286830"/>
              <a:chOff x="3730650" y="1982800"/>
              <a:chExt cx="149550" cy="145525"/>
            </a:xfrm>
          </p:grpSpPr>
          <p:sp>
            <p:nvSpPr>
              <p:cNvPr id="6438" name="Google Shape;6438;p6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0" name="Google Shape;6440;p65"/>
          <p:cNvGrpSpPr/>
          <p:nvPr/>
        </p:nvGrpSpPr>
        <p:grpSpPr>
          <a:xfrm>
            <a:off x="7624512" y="971306"/>
            <a:ext cx="804565" cy="677795"/>
            <a:chOff x="7636443" y="1204988"/>
            <a:chExt cx="804565" cy="677795"/>
          </a:xfrm>
        </p:grpSpPr>
        <p:grpSp>
          <p:nvGrpSpPr>
            <p:cNvPr id="6441" name="Google Shape;6441;p65"/>
            <p:cNvGrpSpPr/>
            <p:nvPr/>
          </p:nvGrpSpPr>
          <p:grpSpPr>
            <a:xfrm>
              <a:off x="7636443" y="1509705"/>
              <a:ext cx="804565" cy="373078"/>
              <a:chOff x="7636443" y="1509705"/>
              <a:chExt cx="804565" cy="373078"/>
            </a:xfrm>
          </p:grpSpPr>
          <p:sp>
            <p:nvSpPr>
              <p:cNvPr id="6442" name="Google Shape;6442;p6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65"/>
            <p:cNvGrpSpPr/>
            <p:nvPr/>
          </p:nvGrpSpPr>
          <p:grpSpPr>
            <a:xfrm>
              <a:off x="7636443" y="1408133"/>
              <a:ext cx="804565" cy="373078"/>
              <a:chOff x="7636443" y="1408133"/>
              <a:chExt cx="804565" cy="373078"/>
            </a:xfrm>
          </p:grpSpPr>
          <p:sp>
            <p:nvSpPr>
              <p:cNvPr id="6445" name="Google Shape;6445;p6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5"/>
            <p:cNvGrpSpPr/>
            <p:nvPr/>
          </p:nvGrpSpPr>
          <p:grpSpPr>
            <a:xfrm>
              <a:off x="7636443" y="1306560"/>
              <a:ext cx="804565" cy="373078"/>
              <a:chOff x="7636443" y="1306560"/>
              <a:chExt cx="804565" cy="373078"/>
            </a:xfrm>
          </p:grpSpPr>
          <p:sp>
            <p:nvSpPr>
              <p:cNvPr id="6448" name="Google Shape;6448;p6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5"/>
            <p:cNvGrpSpPr/>
            <p:nvPr/>
          </p:nvGrpSpPr>
          <p:grpSpPr>
            <a:xfrm>
              <a:off x="7636443" y="1204988"/>
              <a:ext cx="804565" cy="373078"/>
              <a:chOff x="7636443" y="1204988"/>
              <a:chExt cx="804565" cy="373078"/>
            </a:xfrm>
          </p:grpSpPr>
          <p:sp>
            <p:nvSpPr>
              <p:cNvPr id="6451" name="Google Shape;6451;p6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3" name="Google Shape;6453;p65"/>
          <p:cNvGrpSpPr/>
          <p:nvPr/>
        </p:nvGrpSpPr>
        <p:grpSpPr>
          <a:xfrm>
            <a:off x="4963358" y="1878721"/>
            <a:ext cx="661339" cy="661188"/>
            <a:chOff x="3990000" y="975400"/>
            <a:chExt cx="3934200" cy="3933300"/>
          </a:xfrm>
        </p:grpSpPr>
        <p:sp>
          <p:nvSpPr>
            <p:cNvPr id="6454" name="Google Shape;6454;p6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5"/>
          <p:cNvGrpSpPr/>
          <p:nvPr/>
        </p:nvGrpSpPr>
        <p:grpSpPr>
          <a:xfrm>
            <a:off x="6607006" y="1857359"/>
            <a:ext cx="868881" cy="684241"/>
            <a:chOff x="6598259" y="2078634"/>
            <a:chExt cx="868881" cy="684241"/>
          </a:xfrm>
        </p:grpSpPr>
        <p:sp>
          <p:nvSpPr>
            <p:cNvPr id="6459" name="Google Shape;6459;p6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65"/>
            <p:cNvGrpSpPr/>
            <p:nvPr/>
          </p:nvGrpSpPr>
          <p:grpSpPr>
            <a:xfrm>
              <a:off x="6808175" y="2078634"/>
              <a:ext cx="452229" cy="684241"/>
              <a:chOff x="6808175" y="2078634"/>
              <a:chExt cx="452229" cy="684241"/>
            </a:xfrm>
          </p:grpSpPr>
          <p:sp>
            <p:nvSpPr>
              <p:cNvPr id="6466" name="Google Shape;6466;p6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65"/>
              <p:cNvGrpSpPr/>
              <p:nvPr/>
            </p:nvGrpSpPr>
            <p:grpSpPr>
              <a:xfrm>
                <a:off x="6821586" y="2078634"/>
                <a:ext cx="426871" cy="684241"/>
                <a:chOff x="6821586" y="2078634"/>
                <a:chExt cx="426871" cy="684241"/>
              </a:xfrm>
            </p:grpSpPr>
            <p:grpSp>
              <p:nvGrpSpPr>
                <p:cNvPr id="6473" name="Google Shape;6473;p65"/>
                <p:cNvGrpSpPr/>
                <p:nvPr/>
              </p:nvGrpSpPr>
              <p:grpSpPr>
                <a:xfrm>
                  <a:off x="6821586" y="2078634"/>
                  <a:ext cx="426871" cy="684241"/>
                  <a:chOff x="6821586" y="2078634"/>
                  <a:chExt cx="426871" cy="684241"/>
                </a:xfrm>
              </p:grpSpPr>
              <p:sp>
                <p:nvSpPr>
                  <p:cNvPr id="6474" name="Google Shape;6474;p6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3" name="Google Shape;6493;p6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99" name="Google Shape;6499;p65"/>
          <p:cNvGrpSpPr/>
          <p:nvPr/>
        </p:nvGrpSpPr>
        <p:grpSpPr>
          <a:xfrm>
            <a:off x="5780173" y="1862968"/>
            <a:ext cx="671358" cy="671358"/>
            <a:chOff x="6535625" y="760425"/>
            <a:chExt cx="1665900" cy="1665900"/>
          </a:xfrm>
        </p:grpSpPr>
        <p:sp>
          <p:nvSpPr>
            <p:cNvPr id="6500" name="Google Shape;6500;p6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65"/>
          <p:cNvGrpSpPr/>
          <p:nvPr/>
        </p:nvGrpSpPr>
        <p:grpSpPr>
          <a:xfrm>
            <a:off x="716989" y="3531368"/>
            <a:ext cx="1340789" cy="640830"/>
            <a:chOff x="238125" y="1151100"/>
            <a:chExt cx="7139450" cy="3412300"/>
          </a:xfrm>
        </p:grpSpPr>
        <p:sp>
          <p:nvSpPr>
            <p:cNvPr id="6505" name="Google Shape;6505;p6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65"/>
          <p:cNvGrpSpPr/>
          <p:nvPr/>
        </p:nvGrpSpPr>
        <p:grpSpPr>
          <a:xfrm>
            <a:off x="5584212" y="2734649"/>
            <a:ext cx="985357" cy="585764"/>
            <a:chOff x="5145061" y="2881789"/>
            <a:chExt cx="1107641" cy="658458"/>
          </a:xfrm>
        </p:grpSpPr>
        <p:grpSp>
          <p:nvGrpSpPr>
            <p:cNvPr id="6518" name="Google Shape;6518;p65"/>
            <p:cNvGrpSpPr/>
            <p:nvPr/>
          </p:nvGrpSpPr>
          <p:grpSpPr>
            <a:xfrm>
              <a:off x="5722989" y="3244587"/>
              <a:ext cx="529713" cy="295659"/>
              <a:chOff x="5722989" y="3244587"/>
              <a:chExt cx="529713" cy="295659"/>
            </a:xfrm>
          </p:grpSpPr>
          <p:sp>
            <p:nvSpPr>
              <p:cNvPr id="6519" name="Google Shape;6519;p6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20" name="Google Shape;6520;p6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21" name="Google Shape;6521;p65"/>
            <p:cNvGrpSpPr/>
            <p:nvPr/>
          </p:nvGrpSpPr>
          <p:grpSpPr>
            <a:xfrm>
              <a:off x="5145061" y="3244587"/>
              <a:ext cx="536807" cy="295659"/>
              <a:chOff x="5145061" y="3244587"/>
              <a:chExt cx="536807" cy="295659"/>
            </a:xfrm>
          </p:grpSpPr>
          <p:sp>
            <p:nvSpPr>
              <p:cNvPr id="6522" name="Google Shape;6522;p6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23" name="Google Shape;6523;p6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24" name="Google Shape;6524;p65"/>
            <p:cNvGrpSpPr/>
            <p:nvPr/>
          </p:nvGrpSpPr>
          <p:grpSpPr>
            <a:xfrm>
              <a:off x="5341327" y="2898245"/>
              <a:ext cx="532309" cy="614891"/>
              <a:chOff x="5341327" y="2898245"/>
              <a:chExt cx="532309" cy="614891"/>
            </a:xfrm>
          </p:grpSpPr>
          <p:sp>
            <p:nvSpPr>
              <p:cNvPr id="6525" name="Google Shape;6525;p6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26" name="Google Shape;6526;p6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27" name="Google Shape;6527;p65"/>
            <p:cNvGrpSpPr/>
            <p:nvPr/>
          </p:nvGrpSpPr>
          <p:grpSpPr>
            <a:xfrm>
              <a:off x="5532290" y="2881789"/>
              <a:ext cx="620516" cy="305456"/>
              <a:chOff x="5532290" y="2881789"/>
              <a:chExt cx="620516" cy="305456"/>
            </a:xfrm>
          </p:grpSpPr>
          <p:sp>
            <p:nvSpPr>
              <p:cNvPr id="6528" name="Google Shape;6528;p6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29" name="Google Shape;6529;p6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530" name="Google Shape;6530;p65"/>
          <p:cNvGrpSpPr/>
          <p:nvPr/>
        </p:nvGrpSpPr>
        <p:grpSpPr>
          <a:xfrm>
            <a:off x="8163135" y="3526707"/>
            <a:ext cx="269068" cy="645491"/>
            <a:chOff x="7026852" y="3311869"/>
            <a:chExt cx="434331" cy="1041954"/>
          </a:xfrm>
        </p:grpSpPr>
        <p:sp>
          <p:nvSpPr>
            <p:cNvPr id="6531" name="Google Shape;6531;p6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5"/>
          <p:cNvGrpSpPr/>
          <p:nvPr/>
        </p:nvGrpSpPr>
        <p:grpSpPr>
          <a:xfrm>
            <a:off x="6179716" y="3565945"/>
            <a:ext cx="293882" cy="293836"/>
            <a:chOff x="4873519" y="3311869"/>
            <a:chExt cx="499374" cy="499296"/>
          </a:xfrm>
        </p:grpSpPr>
        <p:sp>
          <p:nvSpPr>
            <p:cNvPr id="6535" name="Google Shape;6535;p6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5"/>
          <p:cNvGrpSpPr/>
          <p:nvPr/>
        </p:nvGrpSpPr>
        <p:grpSpPr>
          <a:xfrm>
            <a:off x="6179716" y="3878316"/>
            <a:ext cx="293882" cy="293882"/>
            <a:chOff x="4873519" y="3875839"/>
            <a:chExt cx="499374" cy="499374"/>
          </a:xfrm>
        </p:grpSpPr>
        <p:sp>
          <p:nvSpPr>
            <p:cNvPr id="6538" name="Google Shape;6538;p6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65"/>
          <p:cNvGrpSpPr/>
          <p:nvPr/>
        </p:nvGrpSpPr>
        <p:grpSpPr>
          <a:xfrm>
            <a:off x="2410244" y="1850269"/>
            <a:ext cx="698104" cy="698208"/>
            <a:chOff x="2565073" y="2075876"/>
            <a:chExt cx="672482" cy="672518"/>
          </a:xfrm>
        </p:grpSpPr>
        <p:sp>
          <p:nvSpPr>
            <p:cNvPr id="6541" name="Google Shape;6541;p6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5"/>
          <p:cNvGrpSpPr/>
          <p:nvPr/>
        </p:nvGrpSpPr>
        <p:grpSpPr>
          <a:xfrm>
            <a:off x="5633655" y="3534869"/>
            <a:ext cx="438354" cy="637329"/>
            <a:chOff x="1697726" y="3244179"/>
            <a:chExt cx="788124" cy="1146069"/>
          </a:xfrm>
        </p:grpSpPr>
        <p:sp>
          <p:nvSpPr>
            <p:cNvPr id="6548" name="Google Shape;6548;p6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6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65"/>
          <p:cNvGrpSpPr/>
          <p:nvPr/>
        </p:nvGrpSpPr>
        <p:grpSpPr>
          <a:xfrm>
            <a:off x="7634869" y="1863232"/>
            <a:ext cx="799565" cy="670282"/>
            <a:chOff x="7617850" y="2063282"/>
            <a:chExt cx="799565" cy="670282"/>
          </a:xfrm>
        </p:grpSpPr>
        <p:cxnSp>
          <p:nvCxnSpPr>
            <p:cNvPr id="6552" name="Google Shape;6552;p6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53" name="Google Shape;6553;p6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54" name="Google Shape;6554;p6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55" name="Google Shape;6555;p6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56" name="Google Shape;6556;p6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557" name="Google Shape;6557;p6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558" name="Google Shape;6558;p65"/>
            <p:cNvGrpSpPr/>
            <p:nvPr/>
          </p:nvGrpSpPr>
          <p:grpSpPr>
            <a:xfrm>
              <a:off x="7734309" y="2063282"/>
              <a:ext cx="570957" cy="620095"/>
              <a:chOff x="7734309" y="2063282"/>
              <a:chExt cx="570957" cy="620095"/>
            </a:xfrm>
          </p:grpSpPr>
          <p:grpSp>
            <p:nvGrpSpPr>
              <p:cNvPr id="6559" name="Google Shape;6559;p65"/>
              <p:cNvGrpSpPr/>
              <p:nvPr/>
            </p:nvGrpSpPr>
            <p:grpSpPr>
              <a:xfrm>
                <a:off x="8031573" y="2063282"/>
                <a:ext cx="273693" cy="620095"/>
                <a:chOff x="8031573" y="2063282"/>
                <a:chExt cx="273693" cy="620095"/>
              </a:xfrm>
            </p:grpSpPr>
            <p:sp>
              <p:nvSpPr>
                <p:cNvPr id="6560" name="Google Shape;6560;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5"/>
              <p:cNvGrpSpPr/>
              <p:nvPr/>
            </p:nvGrpSpPr>
            <p:grpSpPr>
              <a:xfrm flipH="1">
                <a:off x="7734309" y="2063282"/>
                <a:ext cx="273693" cy="620095"/>
                <a:chOff x="8031573" y="2063282"/>
                <a:chExt cx="273693" cy="620095"/>
              </a:xfrm>
            </p:grpSpPr>
            <p:sp>
              <p:nvSpPr>
                <p:cNvPr id="6565" name="Google Shape;6565;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69" name="Google Shape;6569;p6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1" name="Google Shape;6571;p65"/>
          <p:cNvGrpSpPr/>
          <p:nvPr/>
        </p:nvGrpSpPr>
        <p:grpSpPr>
          <a:xfrm>
            <a:off x="7821475" y="2716715"/>
            <a:ext cx="602567" cy="601884"/>
            <a:chOff x="1186975" y="238125"/>
            <a:chExt cx="5244275" cy="5238325"/>
          </a:xfrm>
        </p:grpSpPr>
        <p:sp>
          <p:nvSpPr>
            <p:cNvPr id="6572" name="Google Shape;6572;p6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65"/>
          <p:cNvGrpSpPr/>
          <p:nvPr/>
        </p:nvGrpSpPr>
        <p:grpSpPr>
          <a:xfrm>
            <a:off x="3264213" y="1856199"/>
            <a:ext cx="651848" cy="687338"/>
            <a:chOff x="3400515" y="2056248"/>
            <a:chExt cx="698134" cy="735987"/>
          </a:xfrm>
        </p:grpSpPr>
        <p:grpSp>
          <p:nvGrpSpPr>
            <p:cNvPr id="6577" name="Google Shape;6577;p65"/>
            <p:cNvGrpSpPr/>
            <p:nvPr/>
          </p:nvGrpSpPr>
          <p:grpSpPr>
            <a:xfrm>
              <a:off x="3400515" y="2283913"/>
              <a:ext cx="312919" cy="219900"/>
              <a:chOff x="3400515" y="2283913"/>
              <a:chExt cx="312919" cy="219900"/>
            </a:xfrm>
          </p:grpSpPr>
          <p:sp>
            <p:nvSpPr>
              <p:cNvPr id="6578" name="Google Shape;6578;p6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79" name="Google Shape;6579;p6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580" name="Google Shape;6580;p65"/>
            <p:cNvGrpSpPr/>
            <p:nvPr/>
          </p:nvGrpSpPr>
          <p:grpSpPr>
            <a:xfrm>
              <a:off x="3547823" y="2461089"/>
              <a:ext cx="219900" cy="331146"/>
              <a:chOff x="3547823" y="2461089"/>
              <a:chExt cx="219900" cy="331146"/>
            </a:xfrm>
          </p:grpSpPr>
          <p:sp>
            <p:nvSpPr>
              <p:cNvPr id="6581" name="Google Shape;6581;p6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82" name="Google Shape;6582;p6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583" name="Google Shape;6583;p65"/>
            <p:cNvGrpSpPr/>
            <p:nvPr/>
          </p:nvGrpSpPr>
          <p:grpSpPr>
            <a:xfrm>
              <a:off x="3734138" y="2461089"/>
              <a:ext cx="219900" cy="331146"/>
              <a:chOff x="3734138" y="2461089"/>
              <a:chExt cx="219900" cy="331146"/>
            </a:xfrm>
          </p:grpSpPr>
          <p:sp>
            <p:nvSpPr>
              <p:cNvPr id="6584" name="Google Shape;6584;p6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85" name="Google Shape;6585;p6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586" name="Google Shape;6586;p65"/>
            <p:cNvGrpSpPr/>
            <p:nvPr/>
          </p:nvGrpSpPr>
          <p:grpSpPr>
            <a:xfrm>
              <a:off x="3787560" y="2281742"/>
              <a:ext cx="311089" cy="219900"/>
              <a:chOff x="3787560" y="2281742"/>
              <a:chExt cx="311089" cy="219900"/>
            </a:xfrm>
          </p:grpSpPr>
          <p:sp>
            <p:nvSpPr>
              <p:cNvPr id="6587" name="Google Shape;6587;p6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88" name="Google Shape;6588;p6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589" name="Google Shape;6589;p65"/>
            <p:cNvGrpSpPr/>
            <p:nvPr/>
          </p:nvGrpSpPr>
          <p:grpSpPr>
            <a:xfrm>
              <a:off x="3637290" y="2056248"/>
              <a:ext cx="219900" cy="330736"/>
              <a:chOff x="3637290" y="2056248"/>
              <a:chExt cx="219900" cy="330736"/>
            </a:xfrm>
          </p:grpSpPr>
          <p:sp>
            <p:nvSpPr>
              <p:cNvPr id="6590" name="Google Shape;6590;p6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591" name="Google Shape;6591;p6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92" name="Google Shape;6592;p65"/>
          <p:cNvGrpSpPr/>
          <p:nvPr/>
        </p:nvGrpSpPr>
        <p:grpSpPr>
          <a:xfrm>
            <a:off x="2555919" y="2726205"/>
            <a:ext cx="1268144" cy="592394"/>
            <a:chOff x="238125" y="1188750"/>
            <a:chExt cx="7140450" cy="3335550"/>
          </a:xfrm>
        </p:grpSpPr>
        <p:sp>
          <p:nvSpPr>
            <p:cNvPr id="6593" name="Google Shape;6593;p6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5"/>
          <p:cNvGrpSpPr/>
          <p:nvPr/>
        </p:nvGrpSpPr>
        <p:grpSpPr>
          <a:xfrm>
            <a:off x="6663819" y="2728360"/>
            <a:ext cx="1053944" cy="590147"/>
            <a:chOff x="238125" y="1335475"/>
            <a:chExt cx="5418735" cy="3034175"/>
          </a:xfrm>
        </p:grpSpPr>
        <p:sp>
          <p:nvSpPr>
            <p:cNvPr id="6599" name="Google Shape;6599;p6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5"/>
          <p:cNvGrpSpPr/>
          <p:nvPr/>
        </p:nvGrpSpPr>
        <p:grpSpPr>
          <a:xfrm>
            <a:off x="4094628" y="3533259"/>
            <a:ext cx="1268207" cy="638939"/>
            <a:chOff x="3967651" y="3645904"/>
            <a:chExt cx="1479304" cy="745292"/>
          </a:xfrm>
        </p:grpSpPr>
        <p:grpSp>
          <p:nvGrpSpPr>
            <p:cNvPr id="6603" name="Google Shape;6603;p65"/>
            <p:cNvGrpSpPr/>
            <p:nvPr/>
          </p:nvGrpSpPr>
          <p:grpSpPr>
            <a:xfrm>
              <a:off x="3967651" y="4009026"/>
              <a:ext cx="1479304" cy="382170"/>
              <a:chOff x="3967651" y="4009026"/>
              <a:chExt cx="1479304" cy="382170"/>
            </a:xfrm>
          </p:grpSpPr>
          <p:grpSp>
            <p:nvGrpSpPr>
              <p:cNvPr id="6604" name="Google Shape;6604;p65"/>
              <p:cNvGrpSpPr/>
              <p:nvPr/>
            </p:nvGrpSpPr>
            <p:grpSpPr>
              <a:xfrm>
                <a:off x="4892216" y="4195630"/>
                <a:ext cx="554739" cy="195566"/>
                <a:chOff x="3604375" y="4892160"/>
                <a:chExt cx="1651500" cy="582215"/>
              </a:xfrm>
            </p:grpSpPr>
            <p:sp>
              <p:nvSpPr>
                <p:cNvPr id="6605" name="Google Shape;6605;p6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5"/>
              <p:cNvGrpSpPr/>
              <p:nvPr/>
            </p:nvGrpSpPr>
            <p:grpSpPr>
              <a:xfrm>
                <a:off x="3967651" y="4146303"/>
                <a:ext cx="579402" cy="244893"/>
                <a:chOff x="851875" y="4745310"/>
                <a:chExt cx="1724925" cy="729065"/>
              </a:xfrm>
            </p:grpSpPr>
            <p:sp>
              <p:nvSpPr>
                <p:cNvPr id="6608" name="Google Shape;6608;p6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5"/>
              <p:cNvGrpSpPr/>
              <p:nvPr/>
            </p:nvGrpSpPr>
            <p:grpSpPr>
              <a:xfrm>
                <a:off x="4460753" y="4009026"/>
                <a:ext cx="493110" cy="382170"/>
                <a:chOff x="2319875" y="4336625"/>
                <a:chExt cx="1468025" cy="1137750"/>
              </a:xfrm>
            </p:grpSpPr>
            <p:sp>
              <p:nvSpPr>
                <p:cNvPr id="6611" name="Google Shape;6611;p6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13" name="Google Shape;6613;p65"/>
            <p:cNvGrpSpPr/>
            <p:nvPr/>
          </p:nvGrpSpPr>
          <p:grpSpPr>
            <a:xfrm>
              <a:off x="4479443" y="3645904"/>
              <a:ext cx="455965" cy="388789"/>
              <a:chOff x="2957425" y="238100"/>
              <a:chExt cx="1910200" cy="1628775"/>
            </a:xfrm>
          </p:grpSpPr>
          <p:sp>
            <p:nvSpPr>
              <p:cNvPr id="6614" name="Google Shape;6614;p6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4" name="Google Shape;6624;p65"/>
          <p:cNvGrpSpPr/>
          <p:nvPr/>
        </p:nvGrpSpPr>
        <p:grpSpPr>
          <a:xfrm>
            <a:off x="2480742" y="3534460"/>
            <a:ext cx="1243128" cy="637739"/>
            <a:chOff x="2496310" y="3693351"/>
            <a:chExt cx="1342906" cy="688926"/>
          </a:xfrm>
        </p:grpSpPr>
        <p:grpSp>
          <p:nvGrpSpPr>
            <p:cNvPr id="6625" name="Google Shape;6625;p65"/>
            <p:cNvGrpSpPr/>
            <p:nvPr/>
          </p:nvGrpSpPr>
          <p:grpSpPr>
            <a:xfrm>
              <a:off x="2496310" y="3693351"/>
              <a:ext cx="1342906" cy="688875"/>
              <a:chOff x="2496310" y="3693351"/>
              <a:chExt cx="1342906" cy="688875"/>
            </a:xfrm>
          </p:grpSpPr>
          <p:sp>
            <p:nvSpPr>
              <p:cNvPr id="6626" name="Google Shape;6626;p6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2" name="Google Shape;6632;p65"/>
              <p:cNvCxnSpPr>
                <a:stCxn id="663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633" name="Google Shape;6633;p65"/>
              <p:cNvCxnSpPr>
                <a:stCxn id="662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634" name="Google Shape;6634;p65"/>
              <p:cNvCxnSpPr>
                <a:stCxn id="662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35" name="Google Shape;6635;p65"/>
              <p:cNvCxnSpPr>
                <a:stCxn id="663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36" name="Google Shape;6636;p65"/>
              <p:cNvCxnSpPr>
                <a:stCxn id="662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637" name="Google Shape;6637;p65"/>
            <p:cNvGrpSpPr/>
            <p:nvPr/>
          </p:nvGrpSpPr>
          <p:grpSpPr>
            <a:xfrm>
              <a:off x="2675275" y="3930557"/>
              <a:ext cx="1003306" cy="451719"/>
              <a:chOff x="2675275" y="4174282"/>
              <a:chExt cx="1003306" cy="451719"/>
            </a:xfrm>
          </p:grpSpPr>
          <p:sp>
            <p:nvSpPr>
              <p:cNvPr id="6638" name="Google Shape;6638;p6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1" name="Google Shape;6641;p65"/>
          <p:cNvGrpSpPr/>
          <p:nvPr/>
        </p:nvGrpSpPr>
        <p:grpSpPr>
          <a:xfrm>
            <a:off x="1654412" y="971306"/>
            <a:ext cx="574511" cy="874709"/>
            <a:chOff x="1715404" y="1112080"/>
            <a:chExt cx="642270" cy="977984"/>
          </a:xfrm>
        </p:grpSpPr>
        <p:grpSp>
          <p:nvGrpSpPr>
            <p:cNvPr id="6642" name="Google Shape;6642;p65"/>
            <p:cNvGrpSpPr/>
            <p:nvPr/>
          </p:nvGrpSpPr>
          <p:grpSpPr>
            <a:xfrm>
              <a:off x="1715404" y="1112080"/>
              <a:ext cx="642270" cy="977984"/>
              <a:chOff x="1715404" y="1112080"/>
              <a:chExt cx="642270" cy="977984"/>
            </a:xfrm>
          </p:grpSpPr>
          <p:sp>
            <p:nvSpPr>
              <p:cNvPr id="6643" name="Google Shape;6643;p6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65"/>
            <p:cNvGrpSpPr/>
            <p:nvPr/>
          </p:nvGrpSpPr>
          <p:grpSpPr>
            <a:xfrm>
              <a:off x="1768927" y="1165603"/>
              <a:ext cx="535225" cy="851367"/>
              <a:chOff x="1768927" y="1165603"/>
              <a:chExt cx="535225" cy="851367"/>
            </a:xfrm>
          </p:grpSpPr>
          <p:sp>
            <p:nvSpPr>
              <p:cNvPr id="6646" name="Google Shape;6646;p6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5"/>
            <p:cNvGrpSpPr/>
            <p:nvPr/>
          </p:nvGrpSpPr>
          <p:grpSpPr>
            <a:xfrm>
              <a:off x="1822449" y="1219125"/>
              <a:ext cx="428180" cy="718859"/>
              <a:chOff x="1822449" y="1219125"/>
              <a:chExt cx="428180" cy="718859"/>
            </a:xfrm>
          </p:grpSpPr>
          <p:sp>
            <p:nvSpPr>
              <p:cNvPr id="6649" name="Google Shape;6649;p6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1875972" y="1272648"/>
              <a:ext cx="321135" cy="586939"/>
              <a:chOff x="1875972" y="1272648"/>
              <a:chExt cx="321135" cy="586939"/>
            </a:xfrm>
          </p:grpSpPr>
          <p:sp>
            <p:nvSpPr>
              <p:cNvPr id="6652" name="Google Shape;6652;p6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4" name="Google Shape;6654;p65"/>
          <p:cNvGrpSpPr/>
          <p:nvPr/>
        </p:nvGrpSpPr>
        <p:grpSpPr>
          <a:xfrm>
            <a:off x="7761573" y="3528028"/>
            <a:ext cx="293855" cy="644170"/>
            <a:chOff x="241025" y="3151575"/>
            <a:chExt cx="293855" cy="644170"/>
          </a:xfrm>
        </p:grpSpPr>
        <p:sp>
          <p:nvSpPr>
            <p:cNvPr id="6655" name="Google Shape;6655;p6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5"/>
          <p:cNvGrpSpPr/>
          <p:nvPr/>
        </p:nvGrpSpPr>
        <p:grpSpPr>
          <a:xfrm>
            <a:off x="709557" y="2728028"/>
            <a:ext cx="1779649" cy="591620"/>
            <a:chOff x="246070" y="1983375"/>
            <a:chExt cx="1855347" cy="616849"/>
          </a:xfrm>
        </p:grpSpPr>
        <p:sp>
          <p:nvSpPr>
            <p:cNvPr id="6658" name="Google Shape;6658;p6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5"/>
          <p:cNvGrpSpPr/>
          <p:nvPr/>
        </p:nvGrpSpPr>
        <p:grpSpPr>
          <a:xfrm>
            <a:off x="2320424" y="971306"/>
            <a:ext cx="711055" cy="745993"/>
            <a:chOff x="2496269" y="1171698"/>
            <a:chExt cx="761953" cy="799392"/>
          </a:xfrm>
        </p:grpSpPr>
        <p:grpSp>
          <p:nvGrpSpPr>
            <p:cNvPr id="6668" name="Google Shape;6668;p65"/>
            <p:cNvGrpSpPr/>
            <p:nvPr/>
          </p:nvGrpSpPr>
          <p:grpSpPr>
            <a:xfrm>
              <a:off x="2496269" y="1171698"/>
              <a:ext cx="761953" cy="723022"/>
              <a:chOff x="2496269" y="1171698"/>
              <a:chExt cx="761953" cy="723022"/>
            </a:xfrm>
          </p:grpSpPr>
          <p:sp>
            <p:nvSpPr>
              <p:cNvPr id="6669" name="Google Shape;6669;p6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1" name="Google Shape;6671;p65"/>
              <p:cNvGrpSpPr/>
              <p:nvPr/>
            </p:nvGrpSpPr>
            <p:grpSpPr>
              <a:xfrm>
                <a:off x="2496269" y="1171698"/>
                <a:ext cx="761953" cy="723022"/>
                <a:chOff x="2496269" y="1120652"/>
                <a:chExt cx="761953" cy="723022"/>
              </a:xfrm>
            </p:grpSpPr>
            <p:grpSp>
              <p:nvGrpSpPr>
                <p:cNvPr id="6672" name="Google Shape;6672;p65"/>
                <p:cNvGrpSpPr/>
                <p:nvPr/>
              </p:nvGrpSpPr>
              <p:grpSpPr>
                <a:xfrm>
                  <a:off x="2496269" y="1120652"/>
                  <a:ext cx="761953" cy="723022"/>
                  <a:chOff x="2496269" y="1120652"/>
                  <a:chExt cx="761953" cy="723022"/>
                </a:xfrm>
              </p:grpSpPr>
              <p:grpSp>
                <p:nvGrpSpPr>
                  <p:cNvPr id="6673" name="Google Shape;6673;p65"/>
                  <p:cNvGrpSpPr/>
                  <p:nvPr/>
                </p:nvGrpSpPr>
                <p:grpSpPr>
                  <a:xfrm>
                    <a:off x="2496269" y="1304589"/>
                    <a:ext cx="407089" cy="305057"/>
                    <a:chOff x="2496269" y="1304589"/>
                    <a:chExt cx="407089" cy="305057"/>
                  </a:xfrm>
                </p:grpSpPr>
                <p:sp>
                  <p:nvSpPr>
                    <p:cNvPr id="6674" name="Google Shape;6674;p6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5"/>
                  <p:cNvGrpSpPr/>
                  <p:nvPr/>
                </p:nvGrpSpPr>
                <p:grpSpPr>
                  <a:xfrm>
                    <a:off x="2586468" y="1493376"/>
                    <a:ext cx="358850" cy="349656"/>
                    <a:chOff x="2586468" y="1493376"/>
                    <a:chExt cx="358850" cy="349656"/>
                  </a:xfrm>
                </p:grpSpPr>
                <p:sp>
                  <p:nvSpPr>
                    <p:cNvPr id="6677" name="Google Shape;6677;p6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5"/>
                  <p:cNvGrpSpPr/>
                  <p:nvPr/>
                </p:nvGrpSpPr>
                <p:grpSpPr>
                  <a:xfrm>
                    <a:off x="2807939" y="1494024"/>
                    <a:ext cx="358857" cy="349650"/>
                    <a:chOff x="2807939" y="1494024"/>
                    <a:chExt cx="358857" cy="349650"/>
                  </a:xfrm>
                </p:grpSpPr>
                <p:sp>
                  <p:nvSpPr>
                    <p:cNvPr id="6680" name="Google Shape;6680;p6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5"/>
                  <p:cNvGrpSpPr/>
                  <p:nvPr/>
                </p:nvGrpSpPr>
                <p:grpSpPr>
                  <a:xfrm>
                    <a:off x="2851133" y="1305635"/>
                    <a:ext cx="407089" cy="305057"/>
                    <a:chOff x="2851133" y="1305635"/>
                    <a:chExt cx="407089" cy="305057"/>
                  </a:xfrm>
                </p:grpSpPr>
                <p:sp>
                  <p:nvSpPr>
                    <p:cNvPr id="6683" name="Google Shape;6683;p6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5"/>
                  <p:cNvGrpSpPr/>
                  <p:nvPr/>
                </p:nvGrpSpPr>
                <p:grpSpPr>
                  <a:xfrm>
                    <a:off x="2727495" y="1120652"/>
                    <a:ext cx="300271" cy="396358"/>
                    <a:chOff x="2727495" y="1120652"/>
                    <a:chExt cx="300271" cy="396358"/>
                  </a:xfrm>
                </p:grpSpPr>
                <p:sp>
                  <p:nvSpPr>
                    <p:cNvPr id="6686" name="Google Shape;6686;p6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8" name="Google Shape;6688;p65"/>
                <p:cNvGrpSpPr/>
                <p:nvPr/>
              </p:nvGrpSpPr>
              <p:grpSpPr>
                <a:xfrm>
                  <a:off x="2722305" y="1350460"/>
                  <a:ext cx="308357" cy="308344"/>
                  <a:chOff x="2722305" y="1350460"/>
                  <a:chExt cx="308357" cy="308344"/>
                </a:xfrm>
              </p:grpSpPr>
              <p:sp>
                <p:nvSpPr>
                  <p:cNvPr id="6689" name="Google Shape;6689;p6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0" name="Google Shape;6690;p65"/>
                  <p:cNvGrpSpPr/>
                  <p:nvPr/>
                </p:nvGrpSpPr>
                <p:grpSpPr>
                  <a:xfrm>
                    <a:off x="2725064" y="1364529"/>
                    <a:ext cx="297954" cy="280182"/>
                    <a:chOff x="2725064" y="1364529"/>
                    <a:chExt cx="297954" cy="280182"/>
                  </a:xfrm>
                </p:grpSpPr>
                <p:sp>
                  <p:nvSpPr>
                    <p:cNvPr id="6691" name="Google Shape;6691;p6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696" name="Google Shape;6696;p6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65"/>
          <p:cNvGrpSpPr/>
          <p:nvPr/>
        </p:nvGrpSpPr>
        <p:grpSpPr>
          <a:xfrm>
            <a:off x="3909124" y="2727412"/>
            <a:ext cx="1569144" cy="591015"/>
            <a:chOff x="3820100" y="3023049"/>
            <a:chExt cx="1303926" cy="491162"/>
          </a:xfrm>
        </p:grpSpPr>
        <p:grpSp>
          <p:nvGrpSpPr>
            <p:cNvPr id="6702" name="Google Shape;6702;p65"/>
            <p:cNvGrpSpPr/>
            <p:nvPr/>
          </p:nvGrpSpPr>
          <p:grpSpPr>
            <a:xfrm>
              <a:off x="3820100" y="3023072"/>
              <a:ext cx="1303926" cy="491139"/>
              <a:chOff x="3820100" y="3023072"/>
              <a:chExt cx="1303926" cy="491139"/>
            </a:xfrm>
          </p:grpSpPr>
          <p:sp>
            <p:nvSpPr>
              <p:cNvPr id="6703" name="Google Shape;6703;p6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5"/>
            <p:cNvGrpSpPr/>
            <p:nvPr/>
          </p:nvGrpSpPr>
          <p:grpSpPr>
            <a:xfrm>
              <a:off x="4132439" y="3023645"/>
              <a:ext cx="393633" cy="177096"/>
              <a:chOff x="4132439" y="3023645"/>
              <a:chExt cx="393633" cy="177096"/>
            </a:xfrm>
          </p:grpSpPr>
          <p:sp>
            <p:nvSpPr>
              <p:cNvPr id="6706" name="Google Shape;6706;p6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5"/>
            <p:cNvGrpSpPr/>
            <p:nvPr/>
          </p:nvGrpSpPr>
          <p:grpSpPr>
            <a:xfrm>
              <a:off x="3921811" y="3023049"/>
              <a:ext cx="1002397" cy="388943"/>
              <a:chOff x="3921811" y="3023049"/>
              <a:chExt cx="1002397" cy="388943"/>
            </a:xfrm>
          </p:grpSpPr>
          <p:sp>
            <p:nvSpPr>
              <p:cNvPr id="6709" name="Google Shape;6709;p6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5"/>
            <p:cNvGrpSpPr/>
            <p:nvPr/>
          </p:nvGrpSpPr>
          <p:grpSpPr>
            <a:xfrm>
              <a:off x="4023645" y="3023049"/>
              <a:ext cx="683032" cy="286722"/>
              <a:chOff x="4023645" y="3023049"/>
              <a:chExt cx="683032" cy="286722"/>
            </a:xfrm>
          </p:grpSpPr>
          <p:sp>
            <p:nvSpPr>
              <p:cNvPr id="6712" name="Google Shape;6712;p6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4" name="Google Shape;6714;p65"/>
          <p:cNvGrpSpPr/>
          <p:nvPr/>
        </p:nvGrpSpPr>
        <p:grpSpPr>
          <a:xfrm>
            <a:off x="1541246" y="1854257"/>
            <a:ext cx="713522" cy="688025"/>
            <a:chOff x="1706078" y="2092648"/>
            <a:chExt cx="660913" cy="637296"/>
          </a:xfrm>
        </p:grpSpPr>
        <p:sp>
          <p:nvSpPr>
            <p:cNvPr id="6715" name="Google Shape;6715;p6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6" name="Google Shape;6716;p65"/>
            <p:cNvGrpSpPr/>
            <p:nvPr/>
          </p:nvGrpSpPr>
          <p:grpSpPr>
            <a:xfrm>
              <a:off x="1706078" y="2092648"/>
              <a:ext cx="660913" cy="575241"/>
              <a:chOff x="1706078" y="2092648"/>
              <a:chExt cx="660913" cy="575241"/>
            </a:xfrm>
          </p:grpSpPr>
          <p:sp>
            <p:nvSpPr>
              <p:cNvPr id="6717" name="Google Shape;6717;p6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0" name="Google Shape;6720;p65"/>
          <p:cNvGrpSpPr/>
          <p:nvPr/>
        </p:nvGrpSpPr>
        <p:grpSpPr>
          <a:xfrm>
            <a:off x="6303104" y="971806"/>
            <a:ext cx="1317459" cy="684168"/>
            <a:chOff x="238125" y="999450"/>
            <a:chExt cx="7140700" cy="3708225"/>
          </a:xfrm>
        </p:grpSpPr>
        <p:sp>
          <p:nvSpPr>
            <p:cNvPr id="6721" name="Google Shape;6721;p6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3" name="Shape 6733"/>
        <p:cNvGrpSpPr/>
        <p:nvPr/>
      </p:nvGrpSpPr>
      <p:grpSpPr>
        <a:xfrm>
          <a:off x="0" y="0"/>
          <a:ext cx="0" cy="0"/>
          <a:chOff x="0" y="0"/>
          <a:chExt cx="0" cy="0"/>
        </a:xfrm>
      </p:grpSpPr>
      <p:grpSp>
        <p:nvGrpSpPr>
          <p:cNvPr id="6734" name="Google Shape;6734;p66"/>
          <p:cNvGrpSpPr/>
          <p:nvPr/>
        </p:nvGrpSpPr>
        <p:grpSpPr>
          <a:xfrm>
            <a:off x="717025" y="967615"/>
            <a:ext cx="1636117" cy="1526144"/>
            <a:chOff x="729238" y="1179665"/>
            <a:chExt cx="1636117" cy="1526144"/>
          </a:xfrm>
        </p:grpSpPr>
        <p:grpSp>
          <p:nvGrpSpPr>
            <p:cNvPr id="6735" name="Google Shape;6735;p66"/>
            <p:cNvGrpSpPr/>
            <p:nvPr/>
          </p:nvGrpSpPr>
          <p:grpSpPr>
            <a:xfrm>
              <a:off x="729238" y="1179665"/>
              <a:ext cx="80700" cy="1526144"/>
              <a:chOff x="729238" y="1179665"/>
              <a:chExt cx="80700" cy="1526144"/>
            </a:xfrm>
          </p:grpSpPr>
          <p:sp>
            <p:nvSpPr>
              <p:cNvPr id="6736" name="Google Shape;6736;p6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66"/>
            <p:cNvGrpSpPr/>
            <p:nvPr/>
          </p:nvGrpSpPr>
          <p:grpSpPr>
            <a:xfrm>
              <a:off x="903098" y="1179665"/>
              <a:ext cx="80700" cy="1526144"/>
              <a:chOff x="903098" y="1179665"/>
              <a:chExt cx="80700" cy="1526144"/>
            </a:xfrm>
          </p:grpSpPr>
          <p:sp>
            <p:nvSpPr>
              <p:cNvPr id="6747" name="Google Shape;6747;p6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6"/>
            <p:cNvGrpSpPr/>
            <p:nvPr/>
          </p:nvGrpSpPr>
          <p:grpSpPr>
            <a:xfrm>
              <a:off x="1076958" y="1179665"/>
              <a:ext cx="80700" cy="1526144"/>
              <a:chOff x="1076958" y="1179665"/>
              <a:chExt cx="80700" cy="1526144"/>
            </a:xfrm>
          </p:grpSpPr>
          <p:sp>
            <p:nvSpPr>
              <p:cNvPr id="6758" name="Google Shape;6758;p6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66"/>
            <p:cNvGrpSpPr/>
            <p:nvPr/>
          </p:nvGrpSpPr>
          <p:grpSpPr>
            <a:xfrm>
              <a:off x="1247707" y="1179665"/>
              <a:ext cx="80700" cy="1526144"/>
              <a:chOff x="1247707" y="1179665"/>
              <a:chExt cx="80700" cy="1526144"/>
            </a:xfrm>
          </p:grpSpPr>
          <p:sp>
            <p:nvSpPr>
              <p:cNvPr id="6769" name="Google Shape;6769;p6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6"/>
            <p:cNvGrpSpPr/>
            <p:nvPr/>
          </p:nvGrpSpPr>
          <p:grpSpPr>
            <a:xfrm>
              <a:off x="1421567" y="1179665"/>
              <a:ext cx="80700" cy="1526144"/>
              <a:chOff x="1421567" y="1179665"/>
              <a:chExt cx="80700" cy="1526144"/>
            </a:xfrm>
          </p:grpSpPr>
          <p:sp>
            <p:nvSpPr>
              <p:cNvPr id="6780" name="Google Shape;6780;p6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6"/>
            <p:cNvGrpSpPr/>
            <p:nvPr/>
          </p:nvGrpSpPr>
          <p:grpSpPr>
            <a:xfrm>
              <a:off x="1592327" y="1179665"/>
              <a:ext cx="80700" cy="1526144"/>
              <a:chOff x="1592327" y="1179665"/>
              <a:chExt cx="80700" cy="1526144"/>
            </a:xfrm>
          </p:grpSpPr>
          <p:sp>
            <p:nvSpPr>
              <p:cNvPr id="6791" name="Google Shape;6791;p6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6"/>
            <p:cNvGrpSpPr/>
            <p:nvPr/>
          </p:nvGrpSpPr>
          <p:grpSpPr>
            <a:xfrm>
              <a:off x="1766187" y="1179665"/>
              <a:ext cx="80700" cy="1526144"/>
              <a:chOff x="1766187" y="1179665"/>
              <a:chExt cx="80700" cy="1526144"/>
            </a:xfrm>
          </p:grpSpPr>
          <p:sp>
            <p:nvSpPr>
              <p:cNvPr id="6802" name="Google Shape;6802;p6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6"/>
            <p:cNvGrpSpPr/>
            <p:nvPr/>
          </p:nvGrpSpPr>
          <p:grpSpPr>
            <a:xfrm>
              <a:off x="1936935" y="1179665"/>
              <a:ext cx="80700" cy="1526144"/>
              <a:chOff x="1936935" y="1179665"/>
              <a:chExt cx="80700" cy="1526144"/>
            </a:xfrm>
          </p:grpSpPr>
          <p:sp>
            <p:nvSpPr>
              <p:cNvPr id="6813" name="Google Shape;6813;p6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6"/>
            <p:cNvGrpSpPr/>
            <p:nvPr/>
          </p:nvGrpSpPr>
          <p:grpSpPr>
            <a:xfrm>
              <a:off x="2110795" y="1179665"/>
              <a:ext cx="80700" cy="1526144"/>
              <a:chOff x="2110795" y="1179665"/>
              <a:chExt cx="80700" cy="1526144"/>
            </a:xfrm>
          </p:grpSpPr>
          <p:sp>
            <p:nvSpPr>
              <p:cNvPr id="6824" name="Google Shape;6824;p6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66"/>
            <p:cNvGrpSpPr/>
            <p:nvPr/>
          </p:nvGrpSpPr>
          <p:grpSpPr>
            <a:xfrm>
              <a:off x="2284655" y="1179665"/>
              <a:ext cx="80700" cy="1526144"/>
              <a:chOff x="2284655" y="1179665"/>
              <a:chExt cx="80700" cy="1526144"/>
            </a:xfrm>
          </p:grpSpPr>
          <p:sp>
            <p:nvSpPr>
              <p:cNvPr id="6835" name="Google Shape;6835;p6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5" name="Google Shape;6845;p66"/>
          <p:cNvGrpSpPr/>
          <p:nvPr/>
        </p:nvGrpSpPr>
        <p:grpSpPr>
          <a:xfrm>
            <a:off x="2611692" y="986753"/>
            <a:ext cx="1364248" cy="1102133"/>
            <a:chOff x="2623904" y="1198803"/>
            <a:chExt cx="1364248" cy="1102133"/>
          </a:xfrm>
        </p:grpSpPr>
        <p:grpSp>
          <p:nvGrpSpPr>
            <p:cNvPr id="6846" name="Google Shape;6846;p66"/>
            <p:cNvGrpSpPr/>
            <p:nvPr/>
          </p:nvGrpSpPr>
          <p:grpSpPr>
            <a:xfrm>
              <a:off x="2623907" y="1198803"/>
              <a:ext cx="1364245" cy="273000"/>
              <a:chOff x="2623907" y="1198803"/>
              <a:chExt cx="1364245" cy="273000"/>
            </a:xfrm>
          </p:grpSpPr>
          <p:sp>
            <p:nvSpPr>
              <p:cNvPr id="6847" name="Google Shape;6847;p6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6"/>
            <p:cNvGrpSpPr/>
            <p:nvPr/>
          </p:nvGrpSpPr>
          <p:grpSpPr>
            <a:xfrm>
              <a:off x="2623904" y="1476964"/>
              <a:ext cx="1364245" cy="273000"/>
              <a:chOff x="2623904" y="1476964"/>
              <a:chExt cx="1364245" cy="273000"/>
            </a:xfrm>
          </p:grpSpPr>
          <p:sp>
            <p:nvSpPr>
              <p:cNvPr id="6853" name="Google Shape;6853;p6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66"/>
            <p:cNvGrpSpPr/>
            <p:nvPr/>
          </p:nvGrpSpPr>
          <p:grpSpPr>
            <a:xfrm>
              <a:off x="2623907" y="1749775"/>
              <a:ext cx="1364245" cy="273000"/>
              <a:chOff x="2623907" y="1749775"/>
              <a:chExt cx="1364245" cy="273000"/>
            </a:xfrm>
          </p:grpSpPr>
          <p:sp>
            <p:nvSpPr>
              <p:cNvPr id="6859" name="Google Shape;6859;p6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6"/>
            <p:cNvGrpSpPr/>
            <p:nvPr/>
          </p:nvGrpSpPr>
          <p:grpSpPr>
            <a:xfrm>
              <a:off x="2623904" y="2027936"/>
              <a:ext cx="1364245" cy="273000"/>
              <a:chOff x="2623904" y="2027936"/>
              <a:chExt cx="1364245" cy="273000"/>
            </a:xfrm>
          </p:grpSpPr>
          <p:sp>
            <p:nvSpPr>
              <p:cNvPr id="6865" name="Google Shape;6865;p6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0" name="Google Shape;6870;p66"/>
          <p:cNvGrpSpPr/>
          <p:nvPr/>
        </p:nvGrpSpPr>
        <p:grpSpPr>
          <a:xfrm>
            <a:off x="2601153" y="2445826"/>
            <a:ext cx="1387541" cy="159124"/>
            <a:chOff x="3200660" y="2180272"/>
            <a:chExt cx="2563824" cy="378237"/>
          </a:xfrm>
        </p:grpSpPr>
        <p:sp>
          <p:nvSpPr>
            <p:cNvPr id="6871" name="Google Shape;6871;p6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66"/>
          <p:cNvGrpSpPr/>
          <p:nvPr/>
        </p:nvGrpSpPr>
        <p:grpSpPr>
          <a:xfrm>
            <a:off x="2597677" y="2723590"/>
            <a:ext cx="1390502" cy="159625"/>
            <a:chOff x="3530150" y="2790075"/>
            <a:chExt cx="1962600" cy="225300"/>
          </a:xfrm>
        </p:grpSpPr>
        <p:sp>
          <p:nvSpPr>
            <p:cNvPr id="6890" name="Google Shape;6890;p6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66"/>
          <p:cNvGrpSpPr/>
          <p:nvPr/>
        </p:nvGrpSpPr>
        <p:grpSpPr>
          <a:xfrm>
            <a:off x="2597735" y="3001855"/>
            <a:ext cx="1411629" cy="154175"/>
            <a:chOff x="3558802" y="4011244"/>
            <a:chExt cx="1866000" cy="111600"/>
          </a:xfrm>
        </p:grpSpPr>
        <p:sp>
          <p:nvSpPr>
            <p:cNvPr id="6893" name="Google Shape;6893;p6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6"/>
          <p:cNvGrpSpPr/>
          <p:nvPr/>
        </p:nvGrpSpPr>
        <p:grpSpPr>
          <a:xfrm>
            <a:off x="2598023" y="2207425"/>
            <a:ext cx="1383503" cy="119761"/>
            <a:chOff x="3465975" y="2270258"/>
            <a:chExt cx="1986364" cy="171947"/>
          </a:xfrm>
        </p:grpSpPr>
        <p:sp>
          <p:nvSpPr>
            <p:cNvPr id="6896" name="Google Shape;6896;p6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66"/>
          <p:cNvGrpSpPr/>
          <p:nvPr/>
        </p:nvGrpSpPr>
        <p:grpSpPr>
          <a:xfrm>
            <a:off x="2609030" y="3571198"/>
            <a:ext cx="1369531" cy="195460"/>
            <a:chOff x="723300" y="4253549"/>
            <a:chExt cx="2276482" cy="324900"/>
          </a:xfrm>
        </p:grpSpPr>
        <p:sp>
          <p:nvSpPr>
            <p:cNvPr id="6905" name="Google Shape;6905;p6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66"/>
          <p:cNvGrpSpPr/>
          <p:nvPr/>
        </p:nvGrpSpPr>
        <p:grpSpPr>
          <a:xfrm>
            <a:off x="2598591" y="3272439"/>
            <a:ext cx="1389066" cy="180119"/>
            <a:chOff x="705948" y="3788465"/>
            <a:chExt cx="2308953" cy="299400"/>
          </a:xfrm>
        </p:grpSpPr>
        <p:sp>
          <p:nvSpPr>
            <p:cNvPr id="6911" name="Google Shape;6911;p6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6"/>
          <p:cNvGrpSpPr/>
          <p:nvPr/>
        </p:nvGrpSpPr>
        <p:grpSpPr>
          <a:xfrm>
            <a:off x="4195581" y="1876393"/>
            <a:ext cx="1433821" cy="191501"/>
            <a:chOff x="4273350" y="2088443"/>
            <a:chExt cx="1433821" cy="191501"/>
          </a:xfrm>
        </p:grpSpPr>
        <p:grpSp>
          <p:nvGrpSpPr>
            <p:cNvPr id="6917" name="Google Shape;6917;p66"/>
            <p:cNvGrpSpPr/>
            <p:nvPr/>
          </p:nvGrpSpPr>
          <p:grpSpPr>
            <a:xfrm>
              <a:off x="4273350" y="2088443"/>
              <a:ext cx="1433821" cy="0"/>
              <a:chOff x="5224975" y="2962250"/>
              <a:chExt cx="1544400" cy="0"/>
            </a:xfrm>
          </p:grpSpPr>
          <p:cxnSp>
            <p:nvCxnSpPr>
              <p:cNvPr id="6918" name="Google Shape;6918;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19" name="Google Shape;6919;p6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920" name="Google Shape;6920;p66"/>
            <p:cNvGrpSpPr/>
            <p:nvPr/>
          </p:nvGrpSpPr>
          <p:grpSpPr>
            <a:xfrm>
              <a:off x="4273350" y="2279944"/>
              <a:ext cx="1433821" cy="0"/>
              <a:chOff x="5224975" y="2962250"/>
              <a:chExt cx="1544400" cy="0"/>
            </a:xfrm>
          </p:grpSpPr>
          <p:cxnSp>
            <p:nvCxnSpPr>
              <p:cNvPr id="6921" name="Google Shape;6921;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22" name="Google Shape;6922;p6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923" name="Google Shape;6923;p66"/>
          <p:cNvGrpSpPr/>
          <p:nvPr/>
        </p:nvGrpSpPr>
        <p:grpSpPr>
          <a:xfrm>
            <a:off x="2646528" y="3885297"/>
            <a:ext cx="1304609" cy="294074"/>
            <a:chOff x="2658741" y="4097347"/>
            <a:chExt cx="1304609" cy="294074"/>
          </a:xfrm>
        </p:grpSpPr>
        <p:grpSp>
          <p:nvGrpSpPr>
            <p:cNvPr id="6924" name="Google Shape;6924;p66"/>
            <p:cNvGrpSpPr/>
            <p:nvPr/>
          </p:nvGrpSpPr>
          <p:grpSpPr>
            <a:xfrm>
              <a:off x="2658741" y="4097347"/>
              <a:ext cx="118572" cy="294074"/>
              <a:chOff x="3343310" y="4475555"/>
              <a:chExt cx="127717" cy="316753"/>
            </a:xfrm>
          </p:grpSpPr>
          <p:sp>
            <p:nvSpPr>
              <p:cNvPr id="6925" name="Google Shape;6925;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6"/>
            <p:cNvGrpSpPr/>
            <p:nvPr/>
          </p:nvGrpSpPr>
          <p:grpSpPr>
            <a:xfrm>
              <a:off x="3815519" y="4098388"/>
              <a:ext cx="147831" cy="291991"/>
              <a:chOff x="3527539" y="4476677"/>
              <a:chExt cx="159232" cy="314510"/>
            </a:xfrm>
          </p:grpSpPr>
          <p:sp>
            <p:nvSpPr>
              <p:cNvPr id="6928" name="Google Shape;6928;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6"/>
            <p:cNvGrpSpPr/>
            <p:nvPr/>
          </p:nvGrpSpPr>
          <p:grpSpPr>
            <a:xfrm>
              <a:off x="3511696" y="4098388"/>
              <a:ext cx="147831" cy="291991"/>
              <a:chOff x="3527539" y="4476677"/>
              <a:chExt cx="159232" cy="314510"/>
            </a:xfrm>
          </p:grpSpPr>
          <p:sp>
            <p:nvSpPr>
              <p:cNvPr id="6931" name="Google Shape;6931;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6"/>
            <p:cNvGrpSpPr/>
            <p:nvPr/>
          </p:nvGrpSpPr>
          <p:grpSpPr>
            <a:xfrm>
              <a:off x="3207874" y="4098388"/>
              <a:ext cx="147831" cy="291991"/>
              <a:chOff x="3527539" y="4476677"/>
              <a:chExt cx="159232" cy="314510"/>
            </a:xfrm>
          </p:grpSpPr>
          <p:sp>
            <p:nvSpPr>
              <p:cNvPr id="6934" name="Google Shape;6934;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6"/>
            <p:cNvGrpSpPr/>
            <p:nvPr/>
          </p:nvGrpSpPr>
          <p:grpSpPr>
            <a:xfrm>
              <a:off x="2933305" y="4097347"/>
              <a:ext cx="118572" cy="294074"/>
              <a:chOff x="3343310" y="4475555"/>
              <a:chExt cx="127717" cy="316753"/>
            </a:xfrm>
          </p:grpSpPr>
          <p:sp>
            <p:nvSpPr>
              <p:cNvPr id="6937" name="Google Shape;6937;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9" name="Google Shape;6939;p66"/>
          <p:cNvGrpSpPr/>
          <p:nvPr/>
        </p:nvGrpSpPr>
        <p:grpSpPr>
          <a:xfrm>
            <a:off x="4197136" y="963991"/>
            <a:ext cx="1430711" cy="751237"/>
            <a:chOff x="5159450" y="1919950"/>
            <a:chExt cx="1541050" cy="862500"/>
          </a:xfrm>
        </p:grpSpPr>
        <p:sp>
          <p:nvSpPr>
            <p:cNvPr id="6940" name="Google Shape;6940;p6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941" name="Google Shape;6941;p66"/>
            <p:cNvGrpSpPr/>
            <p:nvPr/>
          </p:nvGrpSpPr>
          <p:grpSpPr>
            <a:xfrm>
              <a:off x="5159450" y="1919950"/>
              <a:ext cx="1541050" cy="862500"/>
              <a:chOff x="5159450" y="1919950"/>
              <a:chExt cx="1541050" cy="862500"/>
            </a:xfrm>
          </p:grpSpPr>
          <p:cxnSp>
            <p:nvCxnSpPr>
              <p:cNvPr id="6942" name="Google Shape;6942;p6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943" name="Google Shape;6943;p6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944" name="Google Shape;6944;p66"/>
          <p:cNvGrpSpPr/>
          <p:nvPr/>
        </p:nvGrpSpPr>
        <p:grpSpPr>
          <a:xfrm>
            <a:off x="4245274" y="2227761"/>
            <a:ext cx="1334436" cy="967914"/>
            <a:chOff x="4294923" y="2439811"/>
            <a:chExt cx="1334436" cy="967914"/>
          </a:xfrm>
        </p:grpSpPr>
        <p:grpSp>
          <p:nvGrpSpPr>
            <p:cNvPr id="6945" name="Google Shape;6945;p66"/>
            <p:cNvGrpSpPr/>
            <p:nvPr/>
          </p:nvGrpSpPr>
          <p:grpSpPr>
            <a:xfrm>
              <a:off x="4960455" y="2469658"/>
              <a:ext cx="668904" cy="885524"/>
              <a:chOff x="4960455" y="2469658"/>
              <a:chExt cx="668904" cy="885524"/>
            </a:xfrm>
          </p:grpSpPr>
          <p:sp>
            <p:nvSpPr>
              <p:cNvPr id="6946" name="Google Shape;6946;p6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6"/>
            <p:cNvGrpSpPr/>
            <p:nvPr/>
          </p:nvGrpSpPr>
          <p:grpSpPr>
            <a:xfrm>
              <a:off x="4294923" y="2469658"/>
              <a:ext cx="668951" cy="885524"/>
              <a:chOff x="4294923" y="2469658"/>
              <a:chExt cx="668951" cy="885524"/>
            </a:xfrm>
          </p:grpSpPr>
          <p:sp>
            <p:nvSpPr>
              <p:cNvPr id="6953" name="Google Shape;6953;p6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6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6"/>
          <p:cNvGrpSpPr/>
          <p:nvPr/>
        </p:nvGrpSpPr>
        <p:grpSpPr>
          <a:xfrm>
            <a:off x="4231477" y="3282206"/>
            <a:ext cx="1430949" cy="897289"/>
            <a:chOff x="4351371" y="3547942"/>
            <a:chExt cx="1345130" cy="843475"/>
          </a:xfrm>
        </p:grpSpPr>
        <p:grpSp>
          <p:nvGrpSpPr>
            <p:cNvPr id="6961" name="Google Shape;6961;p66"/>
            <p:cNvGrpSpPr/>
            <p:nvPr/>
          </p:nvGrpSpPr>
          <p:grpSpPr>
            <a:xfrm>
              <a:off x="4351371" y="4209917"/>
              <a:ext cx="1345130" cy="181500"/>
              <a:chOff x="4351371" y="4209917"/>
              <a:chExt cx="1345130" cy="181500"/>
            </a:xfrm>
          </p:grpSpPr>
          <p:sp>
            <p:nvSpPr>
              <p:cNvPr id="6962" name="Google Shape;6962;p6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3" name="Google Shape;6963;p6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964" name="Google Shape;6964;p66"/>
            <p:cNvGrpSpPr/>
            <p:nvPr/>
          </p:nvGrpSpPr>
          <p:grpSpPr>
            <a:xfrm>
              <a:off x="4403010" y="3985221"/>
              <a:ext cx="1109518" cy="181500"/>
              <a:chOff x="4403010" y="3985221"/>
              <a:chExt cx="1109518" cy="181500"/>
            </a:xfrm>
          </p:grpSpPr>
          <p:sp>
            <p:nvSpPr>
              <p:cNvPr id="6965" name="Google Shape;6965;p6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6" name="Google Shape;6966;p6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967" name="Google Shape;6967;p66"/>
            <p:cNvGrpSpPr/>
            <p:nvPr/>
          </p:nvGrpSpPr>
          <p:grpSpPr>
            <a:xfrm>
              <a:off x="4618704" y="3766582"/>
              <a:ext cx="807858" cy="181500"/>
              <a:chOff x="4618704" y="3766582"/>
              <a:chExt cx="807858" cy="181500"/>
            </a:xfrm>
          </p:grpSpPr>
          <p:sp>
            <p:nvSpPr>
              <p:cNvPr id="6968" name="Google Shape;6968;p6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9" name="Google Shape;6969;p6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970" name="Google Shape;6970;p66"/>
            <p:cNvGrpSpPr/>
            <p:nvPr/>
          </p:nvGrpSpPr>
          <p:grpSpPr>
            <a:xfrm>
              <a:off x="4735238" y="3547942"/>
              <a:ext cx="462839" cy="181500"/>
              <a:chOff x="4735238" y="3547942"/>
              <a:chExt cx="462839" cy="181500"/>
            </a:xfrm>
          </p:grpSpPr>
          <p:sp>
            <p:nvSpPr>
              <p:cNvPr id="6971" name="Google Shape;6971;p6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2" name="Google Shape;6972;p6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973" name="Google Shape;6973;p66"/>
          <p:cNvGrpSpPr/>
          <p:nvPr/>
        </p:nvGrpSpPr>
        <p:grpSpPr>
          <a:xfrm>
            <a:off x="7407835" y="2217530"/>
            <a:ext cx="1020955" cy="928853"/>
            <a:chOff x="926675" y="238125"/>
            <a:chExt cx="5755100" cy="5232975"/>
          </a:xfrm>
        </p:grpSpPr>
        <p:sp>
          <p:nvSpPr>
            <p:cNvPr id="6974" name="Google Shape;6974;p6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6"/>
          <p:cNvGrpSpPr/>
          <p:nvPr/>
        </p:nvGrpSpPr>
        <p:grpSpPr>
          <a:xfrm>
            <a:off x="715208" y="2616265"/>
            <a:ext cx="1695374" cy="1560837"/>
            <a:chOff x="727421" y="2828315"/>
            <a:chExt cx="1695374" cy="1560837"/>
          </a:xfrm>
        </p:grpSpPr>
        <p:grpSp>
          <p:nvGrpSpPr>
            <p:cNvPr id="6979" name="Google Shape;6979;p66"/>
            <p:cNvGrpSpPr/>
            <p:nvPr/>
          </p:nvGrpSpPr>
          <p:grpSpPr>
            <a:xfrm>
              <a:off x="727421" y="2828315"/>
              <a:ext cx="1695374" cy="1560837"/>
              <a:chOff x="734799" y="2782450"/>
              <a:chExt cx="1571100" cy="1577400"/>
            </a:xfrm>
          </p:grpSpPr>
          <p:cxnSp>
            <p:nvCxnSpPr>
              <p:cNvPr id="6980" name="Google Shape;6980;p6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981" name="Google Shape;6981;p6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982" name="Google Shape;6982;p66"/>
            <p:cNvGrpSpPr/>
            <p:nvPr/>
          </p:nvGrpSpPr>
          <p:grpSpPr>
            <a:xfrm>
              <a:off x="819108" y="2882501"/>
              <a:ext cx="1556791" cy="1426186"/>
              <a:chOff x="819108" y="2882501"/>
              <a:chExt cx="1556791" cy="1426186"/>
            </a:xfrm>
          </p:grpSpPr>
          <p:grpSp>
            <p:nvGrpSpPr>
              <p:cNvPr id="6983" name="Google Shape;6983;p66"/>
              <p:cNvGrpSpPr/>
              <p:nvPr/>
            </p:nvGrpSpPr>
            <p:grpSpPr>
              <a:xfrm>
                <a:off x="819108" y="2882501"/>
                <a:ext cx="103104" cy="1426186"/>
                <a:chOff x="4674013" y="3100904"/>
                <a:chExt cx="122758" cy="1698043"/>
              </a:xfrm>
            </p:grpSpPr>
            <p:sp>
              <p:nvSpPr>
                <p:cNvPr id="6984" name="Google Shape;6984;p6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6"/>
              <p:cNvGrpSpPr/>
              <p:nvPr/>
            </p:nvGrpSpPr>
            <p:grpSpPr>
              <a:xfrm>
                <a:off x="1062475" y="2882501"/>
                <a:ext cx="103104" cy="1426186"/>
                <a:chOff x="4940438" y="3100904"/>
                <a:chExt cx="122758" cy="1698043"/>
              </a:xfrm>
            </p:grpSpPr>
            <p:sp>
              <p:nvSpPr>
                <p:cNvPr id="6992" name="Google Shape;6992;p6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66"/>
              <p:cNvGrpSpPr/>
              <p:nvPr/>
            </p:nvGrpSpPr>
            <p:grpSpPr>
              <a:xfrm>
                <a:off x="1299324" y="2882501"/>
                <a:ext cx="103104" cy="1426186"/>
                <a:chOff x="5206863" y="3100904"/>
                <a:chExt cx="122758" cy="1698043"/>
              </a:xfrm>
            </p:grpSpPr>
            <p:sp>
              <p:nvSpPr>
                <p:cNvPr id="7000" name="Google Shape;7000;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6"/>
              <p:cNvGrpSpPr/>
              <p:nvPr/>
            </p:nvGrpSpPr>
            <p:grpSpPr>
              <a:xfrm>
                <a:off x="1786057" y="2882501"/>
                <a:ext cx="103104" cy="1426186"/>
                <a:chOff x="6006138" y="3143629"/>
                <a:chExt cx="122758" cy="1698043"/>
              </a:xfrm>
            </p:grpSpPr>
            <p:sp>
              <p:nvSpPr>
                <p:cNvPr id="7008" name="Google Shape;7008;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66"/>
              <p:cNvGrpSpPr/>
              <p:nvPr/>
            </p:nvGrpSpPr>
            <p:grpSpPr>
              <a:xfrm>
                <a:off x="2029422" y="2882501"/>
                <a:ext cx="103104" cy="1426186"/>
                <a:chOff x="6805413" y="3100904"/>
                <a:chExt cx="122758" cy="1698043"/>
              </a:xfrm>
            </p:grpSpPr>
            <p:sp>
              <p:nvSpPr>
                <p:cNvPr id="7016" name="Google Shape;7016;p6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6"/>
              <p:cNvGrpSpPr/>
              <p:nvPr/>
            </p:nvGrpSpPr>
            <p:grpSpPr>
              <a:xfrm>
                <a:off x="2272795" y="2882501"/>
                <a:ext cx="103104" cy="1426186"/>
                <a:chOff x="5206863" y="3100904"/>
                <a:chExt cx="122758" cy="1698043"/>
              </a:xfrm>
            </p:grpSpPr>
            <p:sp>
              <p:nvSpPr>
                <p:cNvPr id="7024" name="Google Shape;7024;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66"/>
              <p:cNvGrpSpPr/>
              <p:nvPr/>
            </p:nvGrpSpPr>
            <p:grpSpPr>
              <a:xfrm>
                <a:off x="1542694" y="2882501"/>
                <a:ext cx="103104" cy="1426186"/>
                <a:chOff x="6006138" y="3143629"/>
                <a:chExt cx="122758" cy="1698043"/>
              </a:xfrm>
            </p:grpSpPr>
            <p:sp>
              <p:nvSpPr>
                <p:cNvPr id="7032" name="Google Shape;7032;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39" name="Google Shape;7039;p66"/>
          <p:cNvGrpSpPr/>
          <p:nvPr/>
        </p:nvGrpSpPr>
        <p:grpSpPr>
          <a:xfrm>
            <a:off x="5671259" y="3305987"/>
            <a:ext cx="2749952" cy="870677"/>
            <a:chOff x="238125" y="1725700"/>
            <a:chExt cx="7139025" cy="2260325"/>
          </a:xfrm>
        </p:grpSpPr>
        <p:sp>
          <p:nvSpPr>
            <p:cNvPr id="7040" name="Google Shape;7040;p6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6"/>
          <p:cNvGrpSpPr/>
          <p:nvPr/>
        </p:nvGrpSpPr>
        <p:grpSpPr>
          <a:xfrm>
            <a:off x="5941423" y="2247733"/>
            <a:ext cx="1105452" cy="916747"/>
            <a:chOff x="5249100" y="1210600"/>
            <a:chExt cx="3502700" cy="2904775"/>
          </a:xfrm>
        </p:grpSpPr>
        <p:sp>
          <p:nvSpPr>
            <p:cNvPr id="7051" name="Google Shape;7051;p6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5" name="Google Shape;7055;p6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056" name="Google Shape;7056;p6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057" name="Google Shape;7057;p6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058" name="Google Shape;7058;p6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059" name="Google Shape;7059;p6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6"/>
          <p:cNvGrpSpPr/>
          <p:nvPr/>
        </p:nvGrpSpPr>
        <p:grpSpPr>
          <a:xfrm>
            <a:off x="7123971" y="967151"/>
            <a:ext cx="1304650" cy="1124856"/>
            <a:chOff x="7287122" y="1165658"/>
            <a:chExt cx="1219413" cy="1051365"/>
          </a:xfrm>
        </p:grpSpPr>
        <p:grpSp>
          <p:nvGrpSpPr>
            <p:cNvPr id="7061" name="Google Shape;7061;p66"/>
            <p:cNvGrpSpPr/>
            <p:nvPr/>
          </p:nvGrpSpPr>
          <p:grpSpPr>
            <a:xfrm>
              <a:off x="7287122" y="1969723"/>
              <a:ext cx="1219413" cy="247300"/>
              <a:chOff x="7287122" y="1969723"/>
              <a:chExt cx="1219413" cy="247300"/>
            </a:xfrm>
          </p:grpSpPr>
          <p:sp>
            <p:nvSpPr>
              <p:cNvPr id="7062" name="Google Shape;7062;p6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3" name="Google Shape;7063;p66"/>
              <p:cNvGrpSpPr/>
              <p:nvPr/>
            </p:nvGrpSpPr>
            <p:grpSpPr>
              <a:xfrm>
                <a:off x="7287122" y="2063892"/>
                <a:ext cx="1151753" cy="73428"/>
                <a:chOff x="7287122" y="2063892"/>
                <a:chExt cx="1151753" cy="73428"/>
              </a:xfrm>
            </p:grpSpPr>
            <p:sp>
              <p:nvSpPr>
                <p:cNvPr id="7064" name="Google Shape;7064;p6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5" name="Google Shape;7065;p6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066" name="Google Shape;7066;p66"/>
            <p:cNvGrpSpPr/>
            <p:nvPr/>
          </p:nvGrpSpPr>
          <p:grpSpPr>
            <a:xfrm>
              <a:off x="7287122" y="1712201"/>
              <a:ext cx="1219403" cy="246767"/>
              <a:chOff x="7287122" y="1712201"/>
              <a:chExt cx="1219403" cy="246767"/>
            </a:xfrm>
          </p:grpSpPr>
          <p:sp>
            <p:nvSpPr>
              <p:cNvPr id="7067" name="Google Shape;7067;p6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8" name="Google Shape;7068;p66"/>
              <p:cNvGrpSpPr/>
              <p:nvPr/>
            </p:nvGrpSpPr>
            <p:grpSpPr>
              <a:xfrm>
                <a:off x="7287122" y="1842861"/>
                <a:ext cx="1005303" cy="73419"/>
                <a:chOff x="7287122" y="1842861"/>
                <a:chExt cx="1005303" cy="73419"/>
              </a:xfrm>
            </p:grpSpPr>
            <p:sp>
              <p:nvSpPr>
                <p:cNvPr id="7069" name="Google Shape;7069;p6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0" name="Google Shape;7070;p6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071" name="Google Shape;7071;p66"/>
            <p:cNvGrpSpPr/>
            <p:nvPr/>
          </p:nvGrpSpPr>
          <p:grpSpPr>
            <a:xfrm>
              <a:off x="7287122" y="1447520"/>
              <a:ext cx="1219403" cy="286667"/>
              <a:chOff x="7287122" y="1447520"/>
              <a:chExt cx="1219403" cy="286667"/>
            </a:xfrm>
          </p:grpSpPr>
          <p:sp>
            <p:nvSpPr>
              <p:cNvPr id="7072" name="Google Shape;7072;p6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3" name="Google Shape;7073;p66"/>
              <p:cNvGrpSpPr/>
              <p:nvPr/>
            </p:nvGrpSpPr>
            <p:grpSpPr>
              <a:xfrm>
                <a:off x="7287122" y="1581977"/>
                <a:ext cx="852803" cy="73428"/>
                <a:chOff x="7287122" y="1581977"/>
                <a:chExt cx="852803" cy="73428"/>
              </a:xfrm>
            </p:grpSpPr>
            <p:sp>
              <p:nvSpPr>
                <p:cNvPr id="7074" name="Google Shape;7074;p6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5" name="Google Shape;7075;p6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076" name="Google Shape;7076;p66"/>
            <p:cNvGrpSpPr/>
            <p:nvPr/>
          </p:nvGrpSpPr>
          <p:grpSpPr>
            <a:xfrm>
              <a:off x="7287122" y="1165658"/>
              <a:ext cx="1219403" cy="344253"/>
              <a:chOff x="7287122" y="1165658"/>
              <a:chExt cx="1219403" cy="344253"/>
            </a:xfrm>
          </p:grpSpPr>
          <p:sp>
            <p:nvSpPr>
              <p:cNvPr id="7077" name="Google Shape;7077;p6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8" name="Google Shape;7078;p66"/>
              <p:cNvGrpSpPr/>
              <p:nvPr/>
            </p:nvGrpSpPr>
            <p:grpSpPr>
              <a:xfrm>
                <a:off x="7287122" y="1341025"/>
                <a:ext cx="695703" cy="73419"/>
                <a:chOff x="7287122" y="1341025"/>
                <a:chExt cx="695703" cy="73419"/>
              </a:xfrm>
            </p:grpSpPr>
            <p:sp>
              <p:nvSpPr>
                <p:cNvPr id="7079" name="Google Shape;7079;p6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0" name="Google Shape;7080;p6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081" name="Google Shape;7081;p66"/>
          <p:cNvGrpSpPr/>
          <p:nvPr/>
        </p:nvGrpSpPr>
        <p:grpSpPr>
          <a:xfrm>
            <a:off x="5790463" y="973174"/>
            <a:ext cx="1397729" cy="1098540"/>
            <a:chOff x="5900602" y="1193063"/>
            <a:chExt cx="1299851" cy="1021707"/>
          </a:xfrm>
        </p:grpSpPr>
        <p:grpSp>
          <p:nvGrpSpPr>
            <p:cNvPr id="7082" name="Google Shape;7082;p66"/>
            <p:cNvGrpSpPr/>
            <p:nvPr/>
          </p:nvGrpSpPr>
          <p:grpSpPr>
            <a:xfrm>
              <a:off x="6520337" y="1193063"/>
              <a:ext cx="341815" cy="799959"/>
              <a:chOff x="6520337" y="1193063"/>
              <a:chExt cx="341815" cy="799959"/>
            </a:xfrm>
          </p:grpSpPr>
          <p:grpSp>
            <p:nvGrpSpPr>
              <p:cNvPr id="7083" name="Google Shape;7083;p66"/>
              <p:cNvGrpSpPr/>
              <p:nvPr/>
            </p:nvGrpSpPr>
            <p:grpSpPr>
              <a:xfrm>
                <a:off x="6520337" y="1589527"/>
                <a:ext cx="213950" cy="403494"/>
                <a:chOff x="6520337" y="1589527"/>
                <a:chExt cx="213950" cy="403494"/>
              </a:xfrm>
            </p:grpSpPr>
            <p:sp>
              <p:nvSpPr>
                <p:cNvPr id="7084" name="Google Shape;7084;p6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6"/>
              <p:cNvGrpSpPr/>
              <p:nvPr/>
            </p:nvGrpSpPr>
            <p:grpSpPr>
              <a:xfrm>
                <a:off x="6577204" y="1193063"/>
                <a:ext cx="284947" cy="464512"/>
                <a:chOff x="6577204" y="1193063"/>
                <a:chExt cx="284947" cy="464512"/>
              </a:xfrm>
            </p:grpSpPr>
            <p:sp>
              <p:nvSpPr>
                <p:cNvPr id="7087" name="Google Shape;7087;p6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8" name="Google Shape;7088;p6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089" name="Google Shape;7089;p66"/>
            <p:cNvGrpSpPr/>
            <p:nvPr/>
          </p:nvGrpSpPr>
          <p:grpSpPr>
            <a:xfrm>
              <a:off x="6238903" y="1193063"/>
              <a:ext cx="300475" cy="900152"/>
              <a:chOff x="6238903" y="1193063"/>
              <a:chExt cx="300475" cy="900152"/>
            </a:xfrm>
          </p:grpSpPr>
          <p:grpSp>
            <p:nvGrpSpPr>
              <p:cNvPr id="7090" name="Google Shape;7090;p66"/>
              <p:cNvGrpSpPr/>
              <p:nvPr/>
            </p:nvGrpSpPr>
            <p:grpSpPr>
              <a:xfrm>
                <a:off x="6290865" y="1489315"/>
                <a:ext cx="248514" cy="603900"/>
                <a:chOff x="6290865" y="1489315"/>
                <a:chExt cx="248514" cy="603900"/>
              </a:xfrm>
            </p:grpSpPr>
            <p:sp>
              <p:nvSpPr>
                <p:cNvPr id="7091" name="Google Shape;7091;p6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6"/>
              <p:cNvGrpSpPr/>
              <p:nvPr/>
            </p:nvGrpSpPr>
            <p:grpSpPr>
              <a:xfrm>
                <a:off x="6238903" y="1193063"/>
                <a:ext cx="284947" cy="333087"/>
                <a:chOff x="6238903" y="1193063"/>
                <a:chExt cx="284947" cy="333087"/>
              </a:xfrm>
            </p:grpSpPr>
            <p:sp>
              <p:nvSpPr>
                <p:cNvPr id="7094" name="Google Shape;7094;p6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5" name="Google Shape;7095;p6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096" name="Google Shape;7096;p66"/>
            <p:cNvGrpSpPr/>
            <p:nvPr/>
          </p:nvGrpSpPr>
          <p:grpSpPr>
            <a:xfrm>
              <a:off x="5900602" y="1193063"/>
              <a:ext cx="444345" cy="1021707"/>
              <a:chOff x="5900602" y="1193063"/>
              <a:chExt cx="444345" cy="1021707"/>
            </a:xfrm>
          </p:grpSpPr>
          <p:grpSp>
            <p:nvGrpSpPr>
              <p:cNvPr id="7097" name="Google Shape;7097;p66"/>
              <p:cNvGrpSpPr/>
              <p:nvPr/>
            </p:nvGrpSpPr>
            <p:grpSpPr>
              <a:xfrm>
                <a:off x="6046501" y="1367785"/>
                <a:ext cx="298446" cy="846986"/>
                <a:chOff x="6046501" y="1367785"/>
                <a:chExt cx="298446" cy="846986"/>
              </a:xfrm>
            </p:grpSpPr>
            <p:sp>
              <p:nvSpPr>
                <p:cNvPr id="7098" name="Google Shape;7098;p6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66"/>
              <p:cNvGrpSpPr/>
              <p:nvPr/>
            </p:nvGrpSpPr>
            <p:grpSpPr>
              <a:xfrm>
                <a:off x="5900602" y="1193063"/>
                <a:ext cx="284947" cy="182312"/>
                <a:chOff x="5900602" y="1193063"/>
                <a:chExt cx="284947" cy="182312"/>
              </a:xfrm>
            </p:grpSpPr>
            <p:sp>
              <p:nvSpPr>
                <p:cNvPr id="7101" name="Google Shape;7101;p6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2" name="Google Shape;7102;p6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103" name="Google Shape;7103;p66"/>
            <p:cNvGrpSpPr/>
            <p:nvPr/>
          </p:nvGrpSpPr>
          <p:grpSpPr>
            <a:xfrm>
              <a:off x="6738300" y="1193063"/>
              <a:ext cx="462153" cy="707634"/>
              <a:chOff x="6738300" y="1193063"/>
              <a:chExt cx="462153" cy="707634"/>
            </a:xfrm>
          </p:grpSpPr>
          <p:grpSp>
            <p:nvGrpSpPr>
              <p:cNvPr id="7104" name="Google Shape;7104;p66"/>
              <p:cNvGrpSpPr/>
              <p:nvPr/>
            </p:nvGrpSpPr>
            <p:grpSpPr>
              <a:xfrm>
                <a:off x="6915505" y="1193063"/>
                <a:ext cx="284947" cy="597387"/>
                <a:chOff x="6915505" y="1193063"/>
                <a:chExt cx="284947" cy="597387"/>
              </a:xfrm>
            </p:grpSpPr>
            <p:sp>
              <p:nvSpPr>
                <p:cNvPr id="7105" name="Google Shape;7105;p6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6" name="Google Shape;7106;p6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107" name="Google Shape;7107;p66"/>
              <p:cNvGrpSpPr/>
              <p:nvPr/>
            </p:nvGrpSpPr>
            <p:grpSpPr>
              <a:xfrm>
                <a:off x="6738300" y="1684725"/>
                <a:ext cx="230066" cy="215971"/>
                <a:chOff x="6738300" y="1684725"/>
                <a:chExt cx="230066" cy="215971"/>
              </a:xfrm>
            </p:grpSpPr>
            <p:sp>
              <p:nvSpPr>
                <p:cNvPr id="7108" name="Google Shape;7108;p6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3" name="Shape 7113"/>
        <p:cNvGrpSpPr/>
        <p:nvPr/>
      </p:nvGrpSpPr>
      <p:grpSpPr>
        <a:xfrm>
          <a:off x="0" y="0"/>
          <a:ext cx="0" cy="0"/>
          <a:chOff x="0" y="0"/>
          <a:chExt cx="0" cy="0"/>
        </a:xfrm>
      </p:grpSpPr>
      <p:grpSp>
        <p:nvGrpSpPr>
          <p:cNvPr id="7114" name="Google Shape;7114;p67"/>
          <p:cNvGrpSpPr/>
          <p:nvPr/>
        </p:nvGrpSpPr>
        <p:grpSpPr>
          <a:xfrm>
            <a:off x="829359" y="2307635"/>
            <a:ext cx="339235" cy="298186"/>
            <a:chOff x="898875" y="244725"/>
            <a:chExt cx="481800" cy="423500"/>
          </a:xfrm>
        </p:grpSpPr>
        <p:sp>
          <p:nvSpPr>
            <p:cNvPr id="7115" name="Google Shape;7115;p6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6" name="Google Shape;7116;p6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6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6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6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0" name="Google Shape;7120;p6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1" name="Google Shape;7121;p67"/>
          <p:cNvGrpSpPr/>
          <p:nvPr/>
        </p:nvGrpSpPr>
        <p:grpSpPr>
          <a:xfrm>
            <a:off x="1267741" y="2287103"/>
            <a:ext cx="298169" cy="339253"/>
            <a:chOff x="1529350" y="258825"/>
            <a:chExt cx="423475" cy="481825"/>
          </a:xfrm>
        </p:grpSpPr>
        <p:sp>
          <p:nvSpPr>
            <p:cNvPr id="7122" name="Google Shape;7122;p6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6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4" name="Google Shape;7124;p67"/>
          <p:cNvGrpSpPr/>
          <p:nvPr/>
        </p:nvGrpSpPr>
        <p:grpSpPr>
          <a:xfrm>
            <a:off x="1660716" y="2367273"/>
            <a:ext cx="340890" cy="178912"/>
            <a:chOff x="2084325" y="363300"/>
            <a:chExt cx="484150" cy="254100"/>
          </a:xfrm>
        </p:grpSpPr>
        <p:sp>
          <p:nvSpPr>
            <p:cNvPr id="7125" name="Google Shape;7125;p6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6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7" name="Google Shape;7127;p67"/>
          <p:cNvGrpSpPr/>
          <p:nvPr/>
        </p:nvGrpSpPr>
        <p:grpSpPr>
          <a:xfrm>
            <a:off x="2110011" y="2287102"/>
            <a:ext cx="298169" cy="339253"/>
            <a:chOff x="2707500" y="249400"/>
            <a:chExt cx="423475" cy="481825"/>
          </a:xfrm>
        </p:grpSpPr>
        <p:sp>
          <p:nvSpPr>
            <p:cNvPr id="7128" name="Google Shape;7128;p6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9" name="Google Shape;7129;p6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0" name="Google Shape;7130;p67"/>
          <p:cNvGrpSpPr/>
          <p:nvPr/>
        </p:nvGrpSpPr>
        <p:grpSpPr>
          <a:xfrm>
            <a:off x="2523626" y="2287428"/>
            <a:ext cx="305386" cy="338602"/>
            <a:chOff x="3300325" y="249875"/>
            <a:chExt cx="433725" cy="480900"/>
          </a:xfrm>
        </p:grpSpPr>
        <p:sp>
          <p:nvSpPr>
            <p:cNvPr id="7131" name="Google Shape;7131;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3" name="Google Shape;7133;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5" name="Google Shape;7135;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7" name="Google Shape;7137;p67"/>
          <p:cNvGrpSpPr/>
          <p:nvPr/>
        </p:nvGrpSpPr>
        <p:grpSpPr>
          <a:xfrm>
            <a:off x="2912712" y="2287349"/>
            <a:ext cx="352349" cy="338760"/>
            <a:chOff x="3854700" y="249750"/>
            <a:chExt cx="500425" cy="481125"/>
          </a:xfrm>
        </p:grpSpPr>
        <p:sp>
          <p:nvSpPr>
            <p:cNvPr id="7138" name="Google Shape;7138;p6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9" name="Google Shape;7139;p6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0" name="Google Shape;7140;p6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6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2" name="Google Shape;7142;p6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3" name="Google Shape;7143;p6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6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6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6" name="Google Shape;7146;p67"/>
          <p:cNvGrpSpPr/>
          <p:nvPr/>
        </p:nvGrpSpPr>
        <p:grpSpPr>
          <a:xfrm>
            <a:off x="3330701" y="2287349"/>
            <a:ext cx="352349" cy="338760"/>
            <a:chOff x="4447550" y="249750"/>
            <a:chExt cx="500425" cy="481125"/>
          </a:xfrm>
        </p:grpSpPr>
        <p:sp>
          <p:nvSpPr>
            <p:cNvPr id="7147" name="Google Shape;7147;p6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8" name="Google Shape;7148;p6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9" name="Google Shape;7149;p67"/>
          <p:cNvGrpSpPr/>
          <p:nvPr/>
        </p:nvGrpSpPr>
        <p:grpSpPr>
          <a:xfrm>
            <a:off x="3759902" y="2287102"/>
            <a:ext cx="339253" cy="339253"/>
            <a:chOff x="5049725" y="249400"/>
            <a:chExt cx="481825" cy="481825"/>
          </a:xfrm>
        </p:grpSpPr>
        <p:sp>
          <p:nvSpPr>
            <p:cNvPr id="7150" name="Google Shape;7150;p6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6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2" name="Google Shape;7152;p67"/>
          <p:cNvGrpSpPr/>
          <p:nvPr/>
        </p:nvGrpSpPr>
        <p:grpSpPr>
          <a:xfrm>
            <a:off x="4173843" y="2287102"/>
            <a:ext cx="339253" cy="339253"/>
            <a:chOff x="5660400" y="238125"/>
            <a:chExt cx="481825" cy="481825"/>
          </a:xfrm>
        </p:grpSpPr>
        <p:sp>
          <p:nvSpPr>
            <p:cNvPr id="7153" name="Google Shape;7153;p6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6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5" name="Google Shape;7155;p67"/>
          <p:cNvGrpSpPr/>
          <p:nvPr/>
        </p:nvGrpSpPr>
        <p:grpSpPr>
          <a:xfrm>
            <a:off x="4590529" y="2287102"/>
            <a:ext cx="339253" cy="339253"/>
            <a:chOff x="6235400" y="249400"/>
            <a:chExt cx="481825" cy="481825"/>
          </a:xfrm>
        </p:grpSpPr>
        <p:sp>
          <p:nvSpPr>
            <p:cNvPr id="7156" name="Google Shape;7156;p6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6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6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6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0" name="Google Shape;7160;p6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1" name="Google Shape;7161;p67"/>
          <p:cNvGrpSpPr/>
          <p:nvPr/>
        </p:nvGrpSpPr>
        <p:grpSpPr>
          <a:xfrm>
            <a:off x="828875" y="2731810"/>
            <a:ext cx="340204" cy="298116"/>
            <a:chOff x="899850" y="871450"/>
            <a:chExt cx="483175" cy="423400"/>
          </a:xfrm>
        </p:grpSpPr>
        <p:sp>
          <p:nvSpPr>
            <p:cNvPr id="7162" name="Google Shape;7162;p6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3" name="Google Shape;7163;p6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4" name="Google Shape;7164;p6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5" name="Google Shape;7165;p6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66" name="Google Shape;7166;p6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67" name="Google Shape;7167;p67"/>
          <p:cNvGrpSpPr/>
          <p:nvPr/>
        </p:nvGrpSpPr>
        <p:grpSpPr>
          <a:xfrm>
            <a:off x="1660875" y="2711232"/>
            <a:ext cx="340573" cy="339271"/>
            <a:chOff x="2085450" y="842250"/>
            <a:chExt cx="483700" cy="481850"/>
          </a:xfrm>
        </p:grpSpPr>
        <p:sp>
          <p:nvSpPr>
            <p:cNvPr id="7168" name="Google Shape;7168;p6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6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6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1" name="Google Shape;7171;p67"/>
          <p:cNvGrpSpPr/>
          <p:nvPr/>
        </p:nvGrpSpPr>
        <p:grpSpPr>
          <a:xfrm>
            <a:off x="2089443" y="2711241"/>
            <a:ext cx="339306" cy="339253"/>
            <a:chOff x="2685825" y="840375"/>
            <a:chExt cx="481900" cy="481825"/>
          </a:xfrm>
        </p:grpSpPr>
        <p:sp>
          <p:nvSpPr>
            <p:cNvPr id="7172" name="Google Shape;7172;p6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6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4" name="Google Shape;7174;p67"/>
          <p:cNvGrpSpPr/>
          <p:nvPr/>
        </p:nvGrpSpPr>
        <p:grpSpPr>
          <a:xfrm>
            <a:off x="2501104" y="2710924"/>
            <a:ext cx="350431" cy="339887"/>
            <a:chOff x="3270675" y="841800"/>
            <a:chExt cx="497700" cy="482725"/>
          </a:xfrm>
        </p:grpSpPr>
        <p:sp>
          <p:nvSpPr>
            <p:cNvPr id="7175" name="Google Shape;7175;p6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6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6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78" name="Google Shape;7178;p6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79" name="Google Shape;7179;p67"/>
          <p:cNvGrpSpPr/>
          <p:nvPr/>
        </p:nvGrpSpPr>
        <p:grpSpPr>
          <a:xfrm>
            <a:off x="3337249" y="2731783"/>
            <a:ext cx="339253" cy="298169"/>
            <a:chOff x="4467200" y="877100"/>
            <a:chExt cx="481825" cy="423475"/>
          </a:xfrm>
        </p:grpSpPr>
        <p:sp>
          <p:nvSpPr>
            <p:cNvPr id="7180" name="Google Shape;7180;p6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1" name="Google Shape;7181;p6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6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3" name="Google Shape;7183;p6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4" name="Google Shape;7184;p67"/>
          <p:cNvGrpSpPr/>
          <p:nvPr/>
        </p:nvGrpSpPr>
        <p:grpSpPr>
          <a:xfrm>
            <a:off x="3752140" y="2711232"/>
            <a:ext cx="354778" cy="339271"/>
            <a:chOff x="5045500" y="842250"/>
            <a:chExt cx="503875" cy="481850"/>
          </a:xfrm>
        </p:grpSpPr>
        <p:sp>
          <p:nvSpPr>
            <p:cNvPr id="7185" name="Google Shape;7185;p6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6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7" name="Google Shape;7187;p67"/>
          <p:cNvGrpSpPr/>
          <p:nvPr/>
        </p:nvGrpSpPr>
        <p:grpSpPr>
          <a:xfrm>
            <a:off x="4174987" y="2737451"/>
            <a:ext cx="336965" cy="286833"/>
            <a:chOff x="5645200" y="879425"/>
            <a:chExt cx="478575" cy="407375"/>
          </a:xfrm>
        </p:grpSpPr>
        <p:sp>
          <p:nvSpPr>
            <p:cNvPr id="7188" name="Google Shape;7188;p6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9" name="Google Shape;7189;p6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6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6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6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3" name="Google Shape;7193;p6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4" name="Google Shape;7194;p67"/>
          <p:cNvGrpSpPr/>
          <p:nvPr/>
        </p:nvGrpSpPr>
        <p:grpSpPr>
          <a:xfrm>
            <a:off x="4611062" y="2711241"/>
            <a:ext cx="298186" cy="339253"/>
            <a:chOff x="6264525" y="842250"/>
            <a:chExt cx="423500" cy="481825"/>
          </a:xfrm>
        </p:grpSpPr>
        <p:sp>
          <p:nvSpPr>
            <p:cNvPr id="7195" name="Google Shape;7195;p6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6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6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6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6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0" name="Google Shape;7200;p6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6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2" name="Google Shape;7202;p67"/>
          <p:cNvGrpSpPr/>
          <p:nvPr/>
        </p:nvGrpSpPr>
        <p:grpSpPr>
          <a:xfrm>
            <a:off x="829350" y="3125895"/>
            <a:ext cx="339253" cy="339253"/>
            <a:chOff x="900750" y="1436075"/>
            <a:chExt cx="481825" cy="481825"/>
          </a:xfrm>
        </p:grpSpPr>
        <p:sp>
          <p:nvSpPr>
            <p:cNvPr id="7203" name="Google Shape;7203;p6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6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6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6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7" name="Google Shape;7207;p67"/>
          <p:cNvGrpSpPr/>
          <p:nvPr/>
        </p:nvGrpSpPr>
        <p:grpSpPr>
          <a:xfrm>
            <a:off x="1247198" y="3186183"/>
            <a:ext cx="339253" cy="218676"/>
            <a:chOff x="1492675" y="1520750"/>
            <a:chExt cx="481825" cy="310575"/>
          </a:xfrm>
        </p:grpSpPr>
        <p:sp>
          <p:nvSpPr>
            <p:cNvPr id="7208" name="Google Shape;7208;p6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6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0" name="Google Shape;7210;p67"/>
          <p:cNvGrpSpPr/>
          <p:nvPr/>
        </p:nvGrpSpPr>
        <p:grpSpPr>
          <a:xfrm>
            <a:off x="1654995" y="3125877"/>
            <a:ext cx="352332" cy="339288"/>
            <a:chOff x="2071000" y="1435025"/>
            <a:chExt cx="500400" cy="481875"/>
          </a:xfrm>
        </p:grpSpPr>
        <p:sp>
          <p:nvSpPr>
            <p:cNvPr id="7211" name="Google Shape;7211;p6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2" name="Google Shape;7212;p6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6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4" name="Google Shape;7214;p67"/>
          <p:cNvGrpSpPr/>
          <p:nvPr/>
        </p:nvGrpSpPr>
        <p:grpSpPr>
          <a:xfrm>
            <a:off x="2083159" y="3146709"/>
            <a:ext cx="351874" cy="297623"/>
            <a:chOff x="2678350" y="1464650"/>
            <a:chExt cx="499750" cy="422700"/>
          </a:xfrm>
        </p:grpSpPr>
        <p:sp>
          <p:nvSpPr>
            <p:cNvPr id="7215" name="Google Shape;7215;p6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6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6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8" name="Google Shape;7218;p67"/>
          <p:cNvGrpSpPr/>
          <p:nvPr/>
        </p:nvGrpSpPr>
        <p:grpSpPr>
          <a:xfrm>
            <a:off x="2506692" y="3125895"/>
            <a:ext cx="339253" cy="339253"/>
            <a:chOff x="3271200" y="1435075"/>
            <a:chExt cx="481825" cy="481825"/>
          </a:xfrm>
        </p:grpSpPr>
        <p:sp>
          <p:nvSpPr>
            <p:cNvPr id="7219" name="Google Shape;7219;p6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0" name="Google Shape;7220;p6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1" name="Google Shape;7221;p67"/>
          <p:cNvGrpSpPr/>
          <p:nvPr/>
        </p:nvGrpSpPr>
        <p:grpSpPr>
          <a:xfrm>
            <a:off x="2917165" y="3125877"/>
            <a:ext cx="343442" cy="339288"/>
            <a:chOff x="3858100" y="1435075"/>
            <a:chExt cx="487775" cy="481875"/>
          </a:xfrm>
        </p:grpSpPr>
        <p:sp>
          <p:nvSpPr>
            <p:cNvPr id="7222" name="Google Shape;7222;p6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6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4" name="Google Shape;7224;p6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5" name="Google Shape;7225;p6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6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7" name="Google Shape;7227;p67"/>
          <p:cNvGrpSpPr/>
          <p:nvPr/>
        </p:nvGrpSpPr>
        <p:grpSpPr>
          <a:xfrm>
            <a:off x="3337249" y="3125895"/>
            <a:ext cx="339253" cy="339253"/>
            <a:chOff x="4456875" y="1435075"/>
            <a:chExt cx="481825" cy="481825"/>
          </a:xfrm>
        </p:grpSpPr>
        <p:sp>
          <p:nvSpPr>
            <p:cNvPr id="7228" name="Google Shape;7228;p6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9" name="Google Shape;7229;p6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6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6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2" name="Google Shape;7232;p6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3" name="Google Shape;7233;p6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6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5" name="Google Shape;7235;p6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6" name="Google Shape;7236;p6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7" name="Google Shape;7237;p6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8" name="Google Shape;7238;p6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9" name="Google Shape;7239;p6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0" name="Google Shape;7240;p6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1" name="Google Shape;7241;p6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2" name="Google Shape;7242;p6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3" name="Google Shape;7243;p6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6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5" name="Google Shape;7245;p6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6" name="Google Shape;7246;p6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7" name="Google Shape;7247;p67"/>
          <p:cNvGrpSpPr/>
          <p:nvPr/>
        </p:nvGrpSpPr>
        <p:grpSpPr>
          <a:xfrm>
            <a:off x="3758239" y="3125886"/>
            <a:ext cx="342580" cy="339271"/>
            <a:chOff x="5049725" y="1435050"/>
            <a:chExt cx="486550" cy="481850"/>
          </a:xfrm>
        </p:grpSpPr>
        <p:sp>
          <p:nvSpPr>
            <p:cNvPr id="7248" name="Google Shape;7248;p6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9" name="Google Shape;7249;p6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0" name="Google Shape;7250;p6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6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2" name="Google Shape;7252;p67"/>
          <p:cNvGrpSpPr/>
          <p:nvPr/>
        </p:nvGrpSpPr>
        <p:grpSpPr>
          <a:xfrm>
            <a:off x="4173790" y="3125895"/>
            <a:ext cx="339359" cy="339253"/>
            <a:chOff x="5642475" y="1435075"/>
            <a:chExt cx="481975" cy="481825"/>
          </a:xfrm>
        </p:grpSpPr>
        <p:sp>
          <p:nvSpPr>
            <p:cNvPr id="7253" name="Google Shape;7253;p6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6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5" name="Google Shape;7255;p6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6" name="Google Shape;7256;p67"/>
          <p:cNvGrpSpPr/>
          <p:nvPr/>
        </p:nvGrpSpPr>
        <p:grpSpPr>
          <a:xfrm>
            <a:off x="4588276" y="3125886"/>
            <a:ext cx="343759" cy="339271"/>
            <a:chOff x="6232000" y="1435050"/>
            <a:chExt cx="488225" cy="481850"/>
          </a:xfrm>
        </p:grpSpPr>
        <p:sp>
          <p:nvSpPr>
            <p:cNvPr id="7257" name="Google Shape;7257;p6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8" name="Google Shape;7258;p6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9" name="Google Shape;7259;p6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0" name="Google Shape;7260;p6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6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2" name="Google Shape;7262;p67"/>
          <p:cNvGrpSpPr/>
          <p:nvPr/>
        </p:nvGrpSpPr>
        <p:grpSpPr>
          <a:xfrm>
            <a:off x="849012" y="3539545"/>
            <a:ext cx="299929" cy="337792"/>
            <a:chOff x="924450" y="2028975"/>
            <a:chExt cx="425975" cy="479750"/>
          </a:xfrm>
        </p:grpSpPr>
        <p:sp>
          <p:nvSpPr>
            <p:cNvPr id="7263" name="Google Shape;7263;p6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4" name="Google Shape;7264;p6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5" name="Google Shape;7265;p6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6" name="Google Shape;7266;p67"/>
          <p:cNvGrpSpPr/>
          <p:nvPr/>
        </p:nvGrpSpPr>
        <p:grpSpPr>
          <a:xfrm>
            <a:off x="1661509" y="3559347"/>
            <a:ext cx="339306" cy="298186"/>
            <a:chOff x="2085450" y="2057100"/>
            <a:chExt cx="481900" cy="423500"/>
          </a:xfrm>
        </p:grpSpPr>
        <p:sp>
          <p:nvSpPr>
            <p:cNvPr id="7267" name="Google Shape;7267;p6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8" name="Google Shape;7268;p6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9" name="Google Shape;7269;p6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0" name="Google Shape;7270;p67"/>
          <p:cNvGrpSpPr/>
          <p:nvPr/>
        </p:nvGrpSpPr>
        <p:grpSpPr>
          <a:xfrm>
            <a:off x="2089442" y="3582592"/>
            <a:ext cx="339306" cy="251698"/>
            <a:chOff x="2678275" y="2090100"/>
            <a:chExt cx="481900" cy="357475"/>
          </a:xfrm>
        </p:grpSpPr>
        <p:sp>
          <p:nvSpPr>
            <p:cNvPr id="7271" name="Google Shape;7271;p6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6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3" name="Google Shape;7273;p6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4" name="Google Shape;7274;p6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5" name="Google Shape;7275;p6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6" name="Google Shape;7276;p67"/>
          <p:cNvGrpSpPr/>
          <p:nvPr/>
        </p:nvGrpSpPr>
        <p:grpSpPr>
          <a:xfrm>
            <a:off x="2566646" y="3594790"/>
            <a:ext cx="219345" cy="227301"/>
            <a:chOff x="3357325" y="2093500"/>
            <a:chExt cx="311525" cy="322825"/>
          </a:xfrm>
        </p:grpSpPr>
        <p:sp>
          <p:nvSpPr>
            <p:cNvPr id="7277" name="Google Shape;7277;p6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6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9" name="Google Shape;7279;p6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80" name="Google Shape;7280;p6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81" name="Google Shape;7281;p67"/>
          <p:cNvGrpSpPr/>
          <p:nvPr/>
        </p:nvGrpSpPr>
        <p:grpSpPr>
          <a:xfrm>
            <a:off x="3360836" y="3538814"/>
            <a:ext cx="292078" cy="339253"/>
            <a:chOff x="4492800" y="2027925"/>
            <a:chExt cx="414825" cy="481825"/>
          </a:xfrm>
        </p:grpSpPr>
        <p:sp>
          <p:nvSpPr>
            <p:cNvPr id="7282" name="Google Shape;7282;p6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3" name="Google Shape;7283;p6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4" name="Google Shape;7284;p67"/>
          <p:cNvGrpSpPr/>
          <p:nvPr/>
        </p:nvGrpSpPr>
        <p:grpSpPr>
          <a:xfrm>
            <a:off x="3759928" y="3538805"/>
            <a:ext cx="339200" cy="339271"/>
            <a:chOff x="5049725" y="2027900"/>
            <a:chExt cx="481750" cy="481850"/>
          </a:xfrm>
        </p:grpSpPr>
        <p:sp>
          <p:nvSpPr>
            <p:cNvPr id="7285" name="Google Shape;7285;p6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6" name="Google Shape;7286;p6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7" name="Google Shape;7287;p6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8" name="Google Shape;7288;p6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9" name="Google Shape;7289;p6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6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1" name="Google Shape;7291;p6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2" name="Google Shape;7292;p6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3" name="Google Shape;7293;p67"/>
          <p:cNvGrpSpPr/>
          <p:nvPr/>
        </p:nvGrpSpPr>
        <p:grpSpPr>
          <a:xfrm>
            <a:off x="4233524" y="3538893"/>
            <a:ext cx="219890" cy="339095"/>
            <a:chOff x="5726350" y="2028150"/>
            <a:chExt cx="312300" cy="481600"/>
          </a:xfrm>
        </p:grpSpPr>
        <p:sp>
          <p:nvSpPr>
            <p:cNvPr id="7294" name="Google Shape;7294;p6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6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6" name="Google Shape;7296;p6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7" name="Google Shape;7297;p67"/>
          <p:cNvGrpSpPr/>
          <p:nvPr/>
        </p:nvGrpSpPr>
        <p:grpSpPr>
          <a:xfrm>
            <a:off x="4593715" y="3542000"/>
            <a:ext cx="332881" cy="332881"/>
            <a:chOff x="6239925" y="2032450"/>
            <a:chExt cx="472775" cy="472775"/>
          </a:xfrm>
        </p:grpSpPr>
        <p:sp>
          <p:nvSpPr>
            <p:cNvPr id="7298" name="Google Shape;7298;p6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6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0" name="Google Shape;7300;p67"/>
          <p:cNvGrpSpPr/>
          <p:nvPr/>
        </p:nvGrpSpPr>
        <p:grpSpPr>
          <a:xfrm>
            <a:off x="5042807" y="2364092"/>
            <a:ext cx="334641" cy="185425"/>
            <a:chOff x="903075" y="2730000"/>
            <a:chExt cx="475275" cy="263350"/>
          </a:xfrm>
        </p:grpSpPr>
        <p:sp>
          <p:nvSpPr>
            <p:cNvPr id="7301" name="Google Shape;7301;p6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6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3" name="Google Shape;7303;p6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4" name="Google Shape;7304;p67"/>
          <p:cNvGrpSpPr/>
          <p:nvPr/>
        </p:nvGrpSpPr>
        <p:grpSpPr>
          <a:xfrm>
            <a:off x="1247198" y="3538814"/>
            <a:ext cx="339253" cy="339253"/>
            <a:chOff x="1492675" y="2027925"/>
            <a:chExt cx="481825" cy="481825"/>
          </a:xfrm>
        </p:grpSpPr>
        <p:sp>
          <p:nvSpPr>
            <p:cNvPr id="7305" name="Google Shape;7305;p6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6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6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8" name="Google Shape;7308;p6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9" name="Google Shape;7309;p6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0" name="Google Shape;7310;p67"/>
          <p:cNvGrpSpPr/>
          <p:nvPr/>
        </p:nvGrpSpPr>
        <p:grpSpPr>
          <a:xfrm>
            <a:off x="5473575" y="2287178"/>
            <a:ext cx="339253" cy="339253"/>
            <a:chOff x="1492675" y="2620775"/>
            <a:chExt cx="481825" cy="481825"/>
          </a:xfrm>
        </p:grpSpPr>
        <p:sp>
          <p:nvSpPr>
            <p:cNvPr id="7311" name="Google Shape;7311;p6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2" name="Google Shape;7312;p6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13" name="Google Shape;7313;p6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14" name="Google Shape;7314;p67"/>
          <p:cNvGrpSpPr/>
          <p:nvPr/>
        </p:nvGrpSpPr>
        <p:grpSpPr>
          <a:xfrm>
            <a:off x="6297328" y="2303161"/>
            <a:ext cx="333585" cy="307287"/>
            <a:chOff x="2682350" y="2643425"/>
            <a:chExt cx="473775" cy="436425"/>
          </a:xfrm>
        </p:grpSpPr>
        <p:sp>
          <p:nvSpPr>
            <p:cNvPr id="7315" name="Google Shape;7315;p6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6" name="Google Shape;7316;p6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7" name="Google Shape;7317;p6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8" name="Google Shape;7318;p6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9" name="Google Shape;7319;p6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6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1" name="Google Shape;7321;p6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2" name="Google Shape;7322;p67"/>
          <p:cNvGrpSpPr/>
          <p:nvPr/>
        </p:nvGrpSpPr>
        <p:grpSpPr>
          <a:xfrm>
            <a:off x="6762818" y="2287178"/>
            <a:ext cx="238531" cy="339253"/>
            <a:chOff x="3342725" y="2620775"/>
            <a:chExt cx="338775" cy="481825"/>
          </a:xfrm>
        </p:grpSpPr>
        <p:sp>
          <p:nvSpPr>
            <p:cNvPr id="7323" name="Google Shape;7323;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4" name="Google Shape;7324;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6" name="Google Shape;7326;p67"/>
          <p:cNvGrpSpPr/>
          <p:nvPr/>
        </p:nvGrpSpPr>
        <p:grpSpPr>
          <a:xfrm>
            <a:off x="7156568" y="2287178"/>
            <a:ext cx="278296" cy="339253"/>
            <a:chOff x="3907325" y="2620775"/>
            <a:chExt cx="395250" cy="481825"/>
          </a:xfrm>
        </p:grpSpPr>
        <p:sp>
          <p:nvSpPr>
            <p:cNvPr id="7327" name="Google Shape;7327;p6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8" name="Google Shape;7328;p6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9" name="Google Shape;7329;p6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0" name="Google Shape;7330;p6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1" name="Google Shape;7331;p67"/>
          <p:cNvGrpSpPr/>
          <p:nvPr/>
        </p:nvGrpSpPr>
        <p:grpSpPr>
          <a:xfrm>
            <a:off x="7549755" y="2297783"/>
            <a:ext cx="339253" cy="318042"/>
            <a:chOff x="4456875" y="2635825"/>
            <a:chExt cx="481825" cy="451700"/>
          </a:xfrm>
        </p:grpSpPr>
        <p:sp>
          <p:nvSpPr>
            <p:cNvPr id="7332" name="Google Shape;7332;p6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3" name="Google Shape;7333;p6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4" name="Google Shape;7334;p6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5" name="Google Shape;7335;p6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6" name="Google Shape;7336;p6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7" name="Google Shape;7337;p6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8" name="Google Shape;7338;p67"/>
          <p:cNvGrpSpPr/>
          <p:nvPr/>
        </p:nvGrpSpPr>
        <p:grpSpPr>
          <a:xfrm>
            <a:off x="7974679" y="2297783"/>
            <a:ext cx="339253" cy="318042"/>
            <a:chOff x="5049725" y="2635825"/>
            <a:chExt cx="481825" cy="451700"/>
          </a:xfrm>
        </p:grpSpPr>
        <p:sp>
          <p:nvSpPr>
            <p:cNvPr id="7339" name="Google Shape;7339;p6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6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1" name="Google Shape;7341;p6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2" name="Google Shape;7342;p67"/>
          <p:cNvGrpSpPr/>
          <p:nvPr/>
        </p:nvGrpSpPr>
        <p:grpSpPr>
          <a:xfrm>
            <a:off x="2375386" y="3952243"/>
            <a:ext cx="338566" cy="338373"/>
            <a:chOff x="5643000" y="2621375"/>
            <a:chExt cx="480850" cy="480575"/>
          </a:xfrm>
        </p:grpSpPr>
        <p:sp>
          <p:nvSpPr>
            <p:cNvPr id="7343" name="Google Shape;7343;p6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6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5" name="Google Shape;7345;p6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6" name="Google Shape;7346;p6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7" name="Google Shape;7347;p6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8" name="Google Shape;7348;p6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9" name="Google Shape;7349;p6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0" name="Google Shape;7350;p67"/>
          <p:cNvGrpSpPr/>
          <p:nvPr/>
        </p:nvGrpSpPr>
        <p:grpSpPr>
          <a:xfrm>
            <a:off x="4192782" y="3951803"/>
            <a:ext cx="339359" cy="339253"/>
            <a:chOff x="6235250" y="2620775"/>
            <a:chExt cx="481975" cy="481825"/>
          </a:xfrm>
        </p:grpSpPr>
        <p:sp>
          <p:nvSpPr>
            <p:cNvPr id="7351" name="Google Shape;7351;p6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2" name="Google Shape;7352;p6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3" name="Google Shape;7353;p6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4" name="Google Shape;7354;p6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5" name="Google Shape;7355;p6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56" name="Google Shape;7356;p6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57" name="Google Shape;7357;p67"/>
          <p:cNvGrpSpPr/>
          <p:nvPr/>
        </p:nvGrpSpPr>
        <p:grpSpPr>
          <a:xfrm>
            <a:off x="5472652" y="2711317"/>
            <a:ext cx="341101" cy="339253"/>
            <a:chOff x="1535000" y="3223325"/>
            <a:chExt cx="484450" cy="481825"/>
          </a:xfrm>
        </p:grpSpPr>
        <p:sp>
          <p:nvSpPr>
            <p:cNvPr id="7358" name="Google Shape;7358;p6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9" name="Google Shape;7359;p6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6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1" name="Google Shape;7361;p67"/>
          <p:cNvGrpSpPr/>
          <p:nvPr/>
        </p:nvGrpSpPr>
        <p:grpSpPr>
          <a:xfrm>
            <a:off x="5880219" y="2746618"/>
            <a:ext cx="339253" cy="268649"/>
            <a:chOff x="2085525" y="3263750"/>
            <a:chExt cx="481825" cy="381550"/>
          </a:xfrm>
        </p:grpSpPr>
        <p:sp>
          <p:nvSpPr>
            <p:cNvPr id="7362" name="Google Shape;7362;p6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3" name="Google Shape;7363;p6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64" name="Google Shape;7364;p6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65" name="Google Shape;7365;p67"/>
          <p:cNvGrpSpPr/>
          <p:nvPr/>
        </p:nvGrpSpPr>
        <p:grpSpPr>
          <a:xfrm>
            <a:off x="6711982" y="2711308"/>
            <a:ext cx="340204" cy="339271"/>
            <a:chOff x="3270450" y="3213625"/>
            <a:chExt cx="483175" cy="481850"/>
          </a:xfrm>
        </p:grpSpPr>
        <p:sp>
          <p:nvSpPr>
            <p:cNvPr id="7366" name="Google Shape;7366;p6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6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8" name="Google Shape;7368;p67"/>
          <p:cNvGrpSpPr/>
          <p:nvPr/>
        </p:nvGrpSpPr>
        <p:grpSpPr>
          <a:xfrm>
            <a:off x="7211250" y="2711317"/>
            <a:ext cx="168931" cy="339253"/>
            <a:chOff x="3984950" y="3213600"/>
            <a:chExt cx="239925" cy="481825"/>
          </a:xfrm>
        </p:grpSpPr>
        <p:sp>
          <p:nvSpPr>
            <p:cNvPr id="7369" name="Google Shape;7369;p6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6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71" name="Google Shape;7371;p6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2" name="Google Shape;7372;p6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73" name="Google Shape;7373;p67"/>
          <p:cNvGrpSpPr/>
          <p:nvPr/>
        </p:nvGrpSpPr>
        <p:grpSpPr>
          <a:xfrm>
            <a:off x="1874281" y="3981487"/>
            <a:ext cx="355218" cy="279880"/>
            <a:chOff x="5629975" y="3255775"/>
            <a:chExt cx="504500" cy="397500"/>
          </a:xfrm>
        </p:grpSpPr>
        <p:sp>
          <p:nvSpPr>
            <p:cNvPr id="7374" name="Google Shape;7374;p6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5" name="Google Shape;7375;p6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6" name="Google Shape;7376;p6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7" name="Google Shape;7377;p6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8" name="Google Shape;7378;p6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9" name="Google Shape;7379;p67"/>
          <p:cNvGrpSpPr/>
          <p:nvPr/>
        </p:nvGrpSpPr>
        <p:grpSpPr>
          <a:xfrm>
            <a:off x="3755839" y="3981593"/>
            <a:ext cx="340256" cy="279669"/>
            <a:chOff x="6234950" y="3255925"/>
            <a:chExt cx="483250" cy="397200"/>
          </a:xfrm>
        </p:grpSpPr>
        <p:sp>
          <p:nvSpPr>
            <p:cNvPr id="7380" name="Google Shape;7380;p6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6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6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3" name="Google Shape;7383;p6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4" name="Google Shape;7384;p6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6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6" name="Google Shape;7386;p67"/>
          <p:cNvGrpSpPr/>
          <p:nvPr/>
        </p:nvGrpSpPr>
        <p:grpSpPr>
          <a:xfrm>
            <a:off x="5051107" y="3125970"/>
            <a:ext cx="318042" cy="339253"/>
            <a:chOff x="914900" y="3806450"/>
            <a:chExt cx="451700" cy="481825"/>
          </a:xfrm>
        </p:grpSpPr>
        <p:sp>
          <p:nvSpPr>
            <p:cNvPr id="7387" name="Google Shape;7387;p6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6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6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6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1" name="Google Shape;7391;p6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2" name="Google Shape;7392;p67"/>
          <p:cNvGrpSpPr/>
          <p:nvPr/>
        </p:nvGrpSpPr>
        <p:grpSpPr>
          <a:xfrm>
            <a:off x="5470028" y="3125785"/>
            <a:ext cx="346347" cy="339623"/>
            <a:chOff x="1490050" y="3805975"/>
            <a:chExt cx="491900" cy="482350"/>
          </a:xfrm>
        </p:grpSpPr>
        <p:sp>
          <p:nvSpPr>
            <p:cNvPr id="7393" name="Google Shape;7393;p6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4" name="Google Shape;7394;p6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6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6" name="Google Shape;7396;p6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7" name="Google Shape;7397;p67"/>
          <p:cNvGrpSpPr/>
          <p:nvPr/>
        </p:nvGrpSpPr>
        <p:grpSpPr>
          <a:xfrm>
            <a:off x="5893896" y="3125970"/>
            <a:ext cx="311899" cy="339253"/>
            <a:chOff x="2104275" y="3806450"/>
            <a:chExt cx="442975" cy="481825"/>
          </a:xfrm>
        </p:grpSpPr>
        <p:sp>
          <p:nvSpPr>
            <p:cNvPr id="7398" name="Google Shape;7398;p6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9" name="Google Shape;7399;p6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0" name="Google Shape;7400;p67"/>
          <p:cNvGrpSpPr/>
          <p:nvPr/>
        </p:nvGrpSpPr>
        <p:grpSpPr>
          <a:xfrm>
            <a:off x="6317413" y="3125970"/>
            <a:ext cx="293416" cy="339253"/>
            <a:chOff x="2710875" y="3806450"/>
            <a:chExt cx="416725" cy="481825"/>
          </a:xfrm>
        </p:grpSpPr>
        <p:sp>
          <p:nvSpPr>
            <p:cNvPr id="7401" name="Google Shape;7401;p6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2" name="Google Shape;7402;p6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3" name="Google Shape;7403;p67"/>
          <p:cNvGrpSpPr/>
          <p:nvPr/>
        </p:nvGrpSpPr>
        <p:grpSpPr>
          <a:xfrm>
            <a:off x="6712457" y="3166412"/>
            <a:ext cx="339253" cy="258369"/>
            <a:chOff x="3271200" y="3863875"/>
            <a:chExt cx="481825" cy="366950"/>
          </a:xfrm>
        </p:grpSpPr>
        <p:sp>
          <p:nvSpPr>
            <p:cNvPr id="7404" name="Google Shape;7404;p6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6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6" name="Google Shape;7406;p67"/>
          <p:cNvGrpSpPr/>
          <p:nvPr/>
        </p:nvGrpSpPr>
        <p:grpSpPr>
          <a:xfrm>
            <a:off x="7147952" y="3126199"/>
            <a:ext cx="295528" cy="338795"/>
            <a:chOff x="3895050" y="3806775"/>
            <a:chExt cx="419725" cy="481175"/>
          </a:xfrm>
        </p:grpSpPr>
        <p:sp>
          <p:nvSpPr>
            <p:cNvPr id="7407" name="Google Shape;7407;p6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6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9" name="Google Shape;7409;p67"/>
          <p:cNvGrpSpPr/>
          <p:nvPr/>
        </p:nvGrpSpPr>
        <p:grpSpPr>
          <a:xfrm>
            <a:off x="7551234" y="3125979"/>
            <a:ext cx="336296" cy="339235"/>
            <a:chOff x="4464775" y="3806475"/>
            <a:chExt cx="477625" cy="481800"/>
          </a:xfrm>
        </p:grpSpPr>
        <p:sp>
          <p:nvSpPr>
            <p:cNvPr id="7410" name="Google Shape;7410;p6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6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2" name="Google Shape;7412;p6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6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6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6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6" name="Google Shape;7416;p67"/>
          <p:cNvGrpSpPr/>
          <p:nvPr/>
        </p:nvGrpSpPr>
        <p:grpSpPr>
          <a:xfrm>
            <a:off x="7974679" y="3125970"/>
            <a:ext cx="339253" cy="339253"/>
            <a:chOff x="5049725" y="3806450"/>
            <a:chExt cx="481825" cy="481825"/>
          </a:xfrm>
        </p:grpSpPr>
        <p:sp>
          <p:nvSpPr>
            <p:cNvPr id="7417" name="Google Shape;7417;p6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8" name="Google Shape;7418;p6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6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0" name="Google Shape;7420;p67"/>
          <p:cNvGrpSpPr/>
          <p:nvPr/>
        </p:nvGrpSpPr>
        <p:grpSpPr>
          <a:xfrm>
            <a:off x="1461983" y="3951798"/>
            <a:ext cx="339253" cy="339253"/>
            <a:chOff x="5651375" y="3806450"/>
            <a:chExt cx="481825" cy="481825"/>
          </a:xfrm>
        </p:grpSpPr>
        <p:sp>
          <p:nvSpPr>
            <p:cNvPr id="7421" name="Google Shape;7421;p6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6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6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6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5" name="Google Shape;7425;p67"/>
          <p:cNvGrpSpPr/>
          <p:nvPr/>
        </p:nvGrpSpPr>
        <p:grpSpPr>
          <a:xfrm>
            <a:off x="3360663" y="3953787"/>
            <a:ext cx="298503" cy="335275"/>
            <a:chOff x="6264300" y="3809300"/>
            <a:chExt cx="423950" cy="476175"/>
          </a:xfrm>
        </p:grpSpPr>
        <p:sp>
          <p:nvSpPr>
            <p:cNvPr id="7426" name="Google Shape;7426;p6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7" name="Google Shape;7427;p6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6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9" name="Google Shape;7429;p67"/>
          <p:cNvGrpSpPr/>
          <p:nvPr/>
        </p:nvGrpSpPr>
        <p:grpSpPr>
          <a:xfrm>
            <a:off x="5039841" y="3538881"/>
            <a:ext cx="340573" cy="339271"/>
            <a:chOff x="898875" y="4399275"/>
            <a:chExt cx="483700" cy="481850"/>
          </a:xfrm>
        </p:grpSpPr>
        <p:sp>
          <p:nvSpPr>
            <p:cNvPr id="7430" name="Google Shape;7430;p6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1" name="Google Shape;7431;p6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6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3" name="Google Shape;7433;p6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4" name="Google Shape;7434;p6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6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6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6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8" name="Google Shape;7438;p67"/>
          <p:cNvGrpSpPr/>
          <p:nvPr/>
        </p:nvGrpSpPr>
        <p:grpSpPr>
          <a:xfrm>
            <a:off x="5473575" y="3554133"/>
            <a:ext cx="339253" cy="308765"/>
            <a:chOff x="1492675" y="4420975"/>
            <a:chExt cx="481825" cy="438525"/>
          </a:xfrm>
        </p:grpSpPr>
        <p:sp>
          <p:nvSpPr>
            <p:cNvPr id="7439" name="Google Shape;7439;p6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0" name="Google Shape;7440;p6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6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6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3" name="Google Shape;7443;p6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4" name="Google Shape;7444;p67"/>
          <p:cNvGrpSpPr/>
          <p:nvPr/>
        </p:nvGrpSpPr>
        <p:grpSpPr>
          <a:xfrm>
            <a:off x="5878556" y="3539558"/>
            <a:ext cx="342580" cy="337915"/>
            <a:chOff x="2084100" y="4400250"/>
            <a:chExt cx="486550" cy="479925"/>
          </a:xfrm>
        </p:grpSpPr>
        <p:sp>
          <p:nvSpPr>
            <p:cNvPr id="7445" name="Google Shape;7445;p6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6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7" name="Google Shape;7447;p6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6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9" name="Google Shape;7449;p6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0" name="Google Shape;7450;p6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1" name="Google Shape;7451;p67"/>
          <p:cNvGrpSpPr/>
          <p:nvPr/>
        </p:nvGrpSpPr>
        <p:grpSpPr>
          <a:xfrm>
            <a:off x="6315036" y="3538907"/>
            <a:ext cx="298169" cy="339218"/>
            <a:chOff x="2707950" y="4399325"/>
            <a:chExt cx="423475" cy="481775"/>
          </a:xfrm>
        </p:grpSpPr>
        <p:sp>
          <p:nvSpPr>
            <p:cNvPr id="7452" name="Google Shape;7452;p6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6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4" name="Google Shape;7454;p6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6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6" name="Google Shape;7456;p6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7" name="Google Shape;7457;p6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6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9" name="Google Shape;7459;p6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0" name="Google Shape;7460;p6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6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6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6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4" name="Google Shape;7464;p67"/>
          <p:cNvGrpSpPr/>
          <p:nvPr/>
        </p:nvGrpSpPr>
        <p:grpSpPr>
          <a:xfrm>
            <a:off x="6744555" y="3538881"/>
            <a:ext cx="275057" cy="339271"/>
            <a:chOff x="3330525" y="4399275"/>
            <a:chExt cx="390650" cy="481850"/>
          </a:xfrm>
        </p:grpSpPr>
        <p:sp>
          <p:nvSpPr>
            <p:cNvPr id="7465" name="Google Shape;7465;p6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6" name="Google Shape;7466;p6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7" name="Google Shape;7467;p6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8" name="Google Shape;7468;p6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6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6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6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2" name="Google Shape;7472;p67"/>
          <p:cNvGrpSpPr/>
          <p:nvPr/>
        </p:nvGrpSpPr>
        <p:grpSpPr>
          <a:xfrm>
            <a:off x="7169084" y="3538890"/>
            <a:ext cx="253265" cy="339253"/>
            <a:chOff x="3938800" y="4399275"/>
            <a:chExt cx="359700" cy="481825"/>
          </a:xfrm>
        </p:grpSpPr>
        <p:sp>
          <p:nvSpPr>
            <p:cNvPr id="7473" name="Google Shape;7473;p6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4" name="Google Shape;7474;p6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5" name="Google Shape;7475;p6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6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7" name="Google Shape;7477;p6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8" name="Google Shape;7478;p67"/>
          <p:cNvGrpSpPr/>
          <p:nvPr/>
        </p:nvGrpSpPr>
        <p:grpSpPr>
          <a:xfrm>
            <a:off x="7639862" y="3538890"/>
            <a:ext cx="159039" cy="339253"/>
            <a:chOff x="4584850" y="4399275"/>
            <a:chExt cx="225875" cy="481825"/>
          </a:xfrm>
        </p:grpSpPr>
        <p:sp>
          <p:nvSpPr>
            <p:cNvPr id="7479" name="Google Shape;7479;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0" name="Google Shape;7480;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81" name="Google Shape;7481;p6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82" name="Google Shape;7482;p67"/>
          <p:cNvGrpSpPr/>
          <p:nvPr/>
        </p:nvGrpSpPr>
        <p:grpSpPr>
          <a:xfrm>
            <a:off x="1049680" y="3951795"/>
            <a:ext cx="339253" cy="339253"/>
            <a:chOff x="5642550" y="4399275"/>
            <a:chExt cx="481825" cy="481825"/>
          </a:xfrm>
        </p:grpSpPr>
        <p:sp>
          <p:nvSpPr>
            <p:cNvPr id="7483" name="Google Shape;7483;p6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4" name="Google Shape;7484;p6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5" name="Google Shape;7485;p67"/>
          <p:cNvGrpSpPr/>
          <p:nvPr/>
        </p:nvGrpSpPr>
        <p:grpSpPr>
          <a:xfrm>
            <a:off x="2859815" y="3963703"/>
            <a:ext cx="363316" cy="315437"/>
            <a:chOff x="6218300" y="4416175"/>
            <a:chExt cx="516000" cy="448000"/>
          </a:xfrm>
        </p:grpSpPr>
        <p:sp>
          <p:nvSpPr>
            <p:cNvPr id="7486" name="Google Shape;7486;p6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7" name="Google Shape;7487;p6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6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9" name="Google Shape;7489;p67"/>
          <p:cNvGrpSpPr/>
          <p:nvPr/>
        </p:nvGrpSpPr>
        <p:grpSpPr>
          <a:xfrm>
            <a:off x="5918879" y="3951792"/>
            <a:ext cx="339253" cy="339253"/>
            <a:chOff x="899850" y="4992125"/>
            <a:chExt cx="481825" cy="481825"/>
          </a:xfrm>
        </p:grpSpPr>
        <p:sp>
          <p:nvSpPr>
            <p:cNvPr id="7490" name="Google Shape;7490;p6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1" name="Google Shape;7491;p6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6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3" name="Google Shape;7493;p67"/>
          <p:cNvGrpSpPr/>
          <p:nvPr/>
        </p:nvGrpSpPr>
        <p:grpSpPr>
          <a:xfrm>
            <a:off x="5461708" y="3951792"/>
            <a:ext cx="339253" cy="339253"/>
            <a:chOff x="1492675" y="4992125"/>
            <a:chExt cx="481825" cy="481825"/>
          </a:xfrm>
        </p:grpSpPr>
        <p:sp>
          <p:nvSpPr>
            <p:cNvPr id="7494" name="Google Shape;7494;p6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6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6" name="Google Shape;7496;p67"/>
          <p:cNvGrpSpPr/>
          <p:nvPr/>
        </p:nvGrpSpPr>
        <p:grpSpPr>
          <a:xfrm>
            <a:off x="5004462" y="3951792"/>
            <a:ext cx="339253" cy="339253"/>
            <a:chOff x="2085525" y="4992125"/>
            <a:chExt cx="481825" cy="481825"/>
          </a:xfrm>
        </p:grpSpPr>
        <p:sp>
          <p:nvSpPr>
            <p:cNvPr id="7497" name="Google Shape;7497;p6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8" name="Google Shape;7498;p6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9" name="Google Shape;7499;p67"/>
          <p:cNvGrpSpPr/>
          <p:nvPr/>
        </p:nvGrpSpPr>
        <p:grpSpPr>
          <a:xfrm>
            <a:off x="6833221" y="3951792"/>
            <a:ext cx="339253" cy="339253"/>
            <a:chOff x="2678350" y="4992125"/>
            <a:chExt cx="481825" cy="481825"/>
          </a:xfrm>
        </p:grpSpPr>
        <p:sp>
          <p:nvSpPr>
            <p:cNvPr id="7500" name="Google Shape;7500;p6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6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6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3" name="Google Shape;7503;p67"/>
          <p:cNvGrpSpPr/>
          <p:nvPr/>
        </p:nvGrpSpPr>
        <p:grpSpPr>
          <a:xfrm>
            <a:off x="4628816" y="3951792"/>
            <a:ext cx="339253" cy="339253"/>
            <a:chOff x="3271200" y="4992125"/>
            <a:chExt cx="481825" cy="481825"/>
          </a:xfrm>
        </p:grpSpPr>
        <p:sp>
          <p:nvSpPr>
            <p:cNvPr id="7504" name="Google Shape;7504;p6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6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6" name="Google Shape;7506;p6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7" name="Google Shape;7507;p67"/>
          <p:cNvGrpSpPr/>
          <p:nvPr/>
        </p:nvGrpSpPr>
        <p:grpSpPr>
          <a:xfrm>
            <a:off x="7290263" y="3952822"/>
            <a:ext cx="339411" cy="337193"/>
            <a:chOff x="3863900" y="4993625"/>
            <a:chExt cx="482050" cy="478900"/>
          </a:xfrm>
        </p:grpSpPr>
        <p:sp>
          <p:nvSpPr>
            <p:cNvPr id="7508" name="Google Shape;7508;p6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9" name="Google Shape;7509;p6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0" name="Google Shape;7510;p6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6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2" name="Google Shape;7512;p67"/>
          <p:cNvGrpSpPr/>
          <p:nvPr/>
        </p:nvGrpSpPr>
        <p:grpSpPr>
          <a:xfrm>
            <a:off x="7747437" y="3952822"/>
            <a:ext cx="339411" cy="337193"/>
            <a:chOff x="4456725" y="4993625"/>
            <a:chExt cx="482050" cy="478900"/>
          </a:xfrm>
        </p:grpSpPr>
        <p:sp>
          <p:nvSpPr>
            <p:cNvPr id="7513" name="Google Shape;7513;p6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6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6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6" name="Google Shape;7516;p6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7" name="Google Shape;7517;p67"/>
          <p:cNvGrpSpPr/>
          <p:nvPr/>
        </p:nvGrpSpPr>
        <p:grpSpPr>
          <a:xfrm>
            <a:off x="6376030" y="3952813"/>
            <a:ext cx="339411" cy="337211"/>
            <a:chOff x="5049575" y="4993600"/>
            <a:chExt cx="482050" cy="478925"/>
          </a:xfrm>
        </p:grpSpPr>
        <p:sp>
          <p:nvSpPr>
            <p:cNvPr id="7518" name="Google Shape;7518;p6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9" name="Google Shape;7519;p6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0" name="Google Shape;7520;p6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6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22" name="Google Shape;7522;p6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523" name="Google Shape;7523;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27" name="Shape 7527"/>
        <p:cNvGrpSpPr/>
        <p:nvPr/>
      </p:nvGrpSpPr>
      <p:grpSpPr>
        <a:xfrm>
          <a:off x="0" y="0"/>
          <a:ext cx="0" cy="0"/>
          <a:chOff x="0" y="0"/>
          <a:chExt cx="0" cy="0"/>
        </a:xfrm>
      </p:grpSpPr>
      <p:grpSp>
        <p:nvGrpSpPr>
          <p:cNvPr id="7528" name="Google Shape;7528;p68"/>
          <p:cNvGrpSpPr/>
          <p:nvPr/>
        </p:nvGrpSpPr>
        <p:grpSpPr>
          <a:xfrm>
            <a:off x="876361" y="1308054"/>
            <a:ext cx="322099" cy="370529"/>
            <a:chOff x="-42971725" y="3217825"/>
            <a:chExt cx="275675" cy="317125"/>
          </a:xfrm>
        </p:grpSpPr>
        <p:sp>
          <p:nvSpPr>
            <p:cNvPr id="7529" name="Google Shape;7529;p6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8"/>
          <p:cNvGrpSpPr/>
          <p:nvPr/>
        </p:nvGrpSpPr>
        <p:grpSpPr>
          <a:xfrm>
            <a:off x="848276" y="1776710"/>
            <a:ext cx="378270" cy="337551"/>
            <a:chOff x="-42996150" y="3612600"/>
            <a:chExt cx="323750" cy="288900"/>
          </a:xfrm>
        </p:grpSpPr>
        <p:sp>
          <p:nvSpPr>
            <p:cNvPr id="7533" name="Google Shape;7533;p6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8"/>
          <p:cNvGrpSpPr/>
          <p:nvPr/>
        </p:nvGrpSpPr>
        <p:grpSpPr>
          <a:xfrm>
            <a:off x="851036" y="2186080"/>
            <a:ext cx="372749" cy="370909"/>
            <a:chOff x="-42994575" y="3950300"/>
            <a:chExt cx="319025" cy="317450"/>
          </a:xfrm>
        </p:grpSpPr>
        <p:sp>
          <p:nvSpPr>
            <p:cNvPr id="7537" name="Google Shape;7537;p6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8"/>
          <p:cNvGrpSpPr/>
          <p:nvPr/>
        </p:nvGrpSpPr>
        <p:grpSpPr>
          <a:xfrm>
            <a:off x="3004431" y="1332912"/>
            <a:ext cx="371785" cy="370879"/>
            <a:chOff x="-41111350" y="3239100"/>
            <a:chExt cx="318200" cy="317425"/>
          </a:xfrm>
        </p:grpSpPr>
        <p:sp>
          <p:nvSpPr>
            <p:cNvPr id="7541" name="Google Shape;7541;p6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8"/>
          <p:cNvGrpSpPr/>
          <p:nvPr/>
        </p:nvGrpSpPr>
        <p:grpSpPr>
          <a:xfrm>
            <a:off x="3000751" y="1768444"/>
            <a:ext cx="379146" cy="370967"/>
            <a:chOff x="-41117650" y="3605525"/>
            <a:chExt cx="324500" cy="317500"/>
          </a:xfrm>
        </p:grpSpPr>
        <p:sp>
          <p:nvSpPr>
            <p:cNvPr id="7546" name="Google Shape;7546;p6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9" name="Google Shape;7549;p6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0" name="Google Shape;7550;p68"/>
          <p:cNvGrpSpPr/>
          <p:nvPr/>
        </p:nvGrpSpPr>
        <p:grpSpPr>
          <a:xfrm>
            <a:off x="1827005" y="2659967"/>
            <a:ext cx="216271" cy="371814"/>
            <a:chOff x="-39205300" y="3220175"/>
            <a:chExt cx="185100" cy="318225"/>
          </a:xfrm>
        </p:grpSpPr>
        <p:sp>
          <p:nvSpPr>
            <p:cNvPr id="7551" name="Google Shape;7551;p6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8"/>
          <p:cNvGrpSpPr/>
          <p:nvPr/>
        </p:nvGrpSpPr>
        <p:grpSpPr>
          <a:xfrm>
            <a:off x="1792533" y="3120038"/>
            <a:ext cx="300016" cy="369273"/>
            <a:chOff x="-39248625" y="3588600"/>
            <a:chExt cx="256775" cy="316050"/>
          </a:xfrm>
        </p:grpSpPr>
        <p:sp>
          <p:nvSpPr>
            <p:cNvPr id="7554" name="Google Shape;7554;p6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6" name="Google Shape;7556;p6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8" name="Google Shape;7558;p68"/>
          <p:cNvGrpSpPr/>
          <p:nvPr/>
        </p:nvGrpSpPr>
        <p:grpSpPr>
          <a:xfrm>
            <a:off x="1243246" y="1308054"/>
            <a:ext cx="429504" cy="370879"/>
            <a:chOff x="-42651700" y="3217825"/>
            <a:chExt cx="367600" cy="317425"/>
          </a:xfrm>
        </p:grpSpPr>
        <p:sp>
          <p:nvSpPr>
            <p:cNvPr id="7559" name="Google Shape;7559;p6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8"/>
          <p:cNvGrpSpPr/>
          <p:nvPr/>
        </p:nvGrpSpPr>
        <p:grpSpPr>
          <a:xfrm>
            <a:off x="1278678" y="1747704"/>
            <a:ext cx="358640" cy="363226"/>
            <a:chOff x="-42617300" y="3587775"/>
            <a:chExt cx="306950" cy="310875"/>
          </a:xfrm>
        </p:grpSpPr>
        <p:sp>
          <p:nvSpPr>
            <p:cNvPr id="7564" name="Google Shape;7564;p6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6" name="Google Shape;7566;p6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7" name="Google Shape;7567;p68"/>
          <p:cNvGrpSpPr/>
          <p:nvPr/>
        </p:nvGrpSpPr>
        <p:grpSpPr>
          <a:xfrm>
            <a:off x="3450506" y="1332445"/>
            <a:ext cx="376926" cy="370324"/>
            <a:chOff x="-40748275" y="3238700"/>
            <a:chExt cx="322600" cy="316950"/>
          </a:xfrm>
        </p:grpSpPr>
        <p:sp>
          <p:nvSpPr>
            <p:cNvPr id="7568" name="Google Shape;7568;p6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8"/>
          <p:cNvGrpSpPr/>
          <p:nvPr/>
        </p:nvGrpSpPr>
        <p:grpSpPr>
          <a:xfrm>
            <a:off x="3453062" y="1800429"/>
            <a:ext cx="371814" cy="338690"/>
            <a:chOff x="-40745125" y="3632900"/>
            <a:chExt cx="318225" cy="289875"/>
          </a:xfrm>
        </p:grpSpPr>
        <p:sp>
          <p:nvSpPr>
            <p:cNvPr id="7575" name="Google Shape;7575;p6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8"/>
          <p:cNvGrpSpPr/>
          <p:nvPr/>
        </p:nvGrpSpPr>
        <p:grpSpPr>
          <a:xfrm>
            <a:off x="3457209" y="2211639"/>
            <a:ext cx="363518" cy="370178"/>
            <a:chOff x="-40742750" y="3972175"/>
            <a:chExt cx="311125" cy="316825"/>
          </a:xfrm>
        </p:grpSpPr>
        <p:sp>
          <p:nvSpPr>
            <p:cNvPr id="7583" name="Google Shape;7583;p6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68"/>
          <p:cNvGrpSpPr/>
          <p:nvPr/>
        </p:nvGrpSpPr>
        <p:grpSpPr>
          <a:xfrm>
            <a:off x="2239871" y="2661807"/>
            <a:ext cx="266892" cy="369974"/>
            <a:chOff x="-38860325" y="3221750"/>
            <a:chExt cx="228425" cy="316650"/>
          </a:xfrm>
        </p:grpSpPr>
        <p:sp>
          <p:nvSpPr>
            <p:cNvPr id="7586" name="Google Shape;7586;p6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68"/>
          <p:cNvGrpSpPr/>
          <p:nvPr/>
        </p:nvGrpSpPr>
        <p:grpSpPr>
          <a:xfrm>
            <a:off x="2190678" y="3123864"/>
            <a:ext cx="380081" cy="367111"/>
            <a:chOff x="-38905225" y="3591875"/>
            <a:chExt cx="325300" cy="314200"/>
          </a:xfrm>
        </p:grpSpPr>
        <p:sp>
          <p:nvSpPr>
            <p:cNvPr id="7591" name="Google Shape;7591;p6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4" name="Google Shape;7594;p6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5" name="Google Shape;7595;p68"/>
          <p:cNvGrpSpPr/>
          <p:nvPr/>
        </p:nvGrpSpPr>
        <p:grpSpPr>
          <a:xfrm>
            <a:off x="3997427" y="3108944"/>
            <a:ext cx="290815" cy="369740"/>
            <a:chOff x="-37370925" y="3579105"/>
            <a:chExt cx="248900" cy="316450"/>
          </a:xfrm>
        </p:grpSpPr>
        <p:sp>
          <p:nvSpPr>
            <p:cNvPr id="7596" name="Google Shape;7596;p6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8" name="Google Shape;7598;p6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0" name="Google Shape;7600;p68"/>
          <p:cNvGrpSpPr/>
          <p:nvPr/>
        </p:nvGrpSpPr>
        <p:grpSpPr>
          <a:xfrm>
            <a:off x="1690803" y="2187015"/>
            <a:ext cx="371814" cy="369974"/>
            <a:chOff x="-42259725" y="3951100"/>
            <a:chExt cx="318225" cy="316650"/>
          </a:xfrm>
        </p:grpSpPr>
        <p:sp>
          <p:nvSpPr>
            <p:cNvPr id="7601" name="Google Shape;7601;p6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8"/>
          <p:cNvGrpSpPr/>
          <p:nvPr/>
        </p:nvGrpSpPr>
        <p:grpSpPr>
          <a:xfrm>
            <a:off x="3889164" y="1366036"/>
            <a:ext cx="370879" cy="337755"/>
            <a:chOff x="-40378075" y="3267450"/>
            <a:chExt cx="317425" cy="289075"/>
          </a:xfrm>
        </p:grpSpPr>
        <p:sp>
          <p:nvSpPr>
            <p:cNvPr id="7604" name="Google Shape;7604;p6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68"/>
          <p:cNvGrpSpPr/>
          <p:nvPr/>
        </p:nvGrpSpPr>
        <p:grpSpPr>
          <a:xfrm>
            <a:off x="3892830" y="1767304"/>
            <a:ext cx="363548" cy="369974"/>
            <a:chOff x="-40372575" y="3604550"/>
            <a:chExt cx="311150" cy="316650"/>
          </a:xfrm>
        </p:grpSpPr>
        <p:sp>
          <p:nvSpPr>
            <p:cNvPr id="7609" name="Google Shape;7609;p6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2" name="Google Shape;7612;p6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3" name="Google Shape;7613;p68"/>
          <p:cNvGrpSpPr/>
          <p:nvPr/>
        </p:nvGrpSpPr>
        <p:grpSpPr>
          <a:xfrm>
            <a:off x="2616780" y="2659967"/>
            <a:ext cx="399038" cy="372165"/>
            <a:chOff x="-38542250" y="3220175"/>
            <a:chExt cx="341525" cy="318525"/>
          </a:xfrm>
        </p:grpSpPr>
        <p:sp>
          <p:nvSpPr>
            <p:cNvPr id="7614" name="Google Shape;7614;p6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8"/>
          <p:cNvGrpSpPr/>
          <p:nvPr/>
        </p:nvGrpSpPr>
        <p:grpSpPr>
          <a:xfrm>
            <a:off x="2638712" y="3119337"/>
            <a:ext cx="369974" cy="369068"/>
            <a:chOff x="-38537400" y="3588000"/>
            <a:chExt cx="316650" cy="315875"/>
          </a:xfrm>
        </p:grpSpPr>
        <p:sp>
          <p:nvSpPr>
            <p:cNvPr id="7618" name="Google Shape;7618;p6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68"/>
          <p:cNvGrpSpPr/>
          <p:nvPr/>
        </p:nvGrpSpPr>
        <p:grpSpPr>
          <a:xfrm>
            <a:off x="2637792" y="3576866"/>
            <a:ext cx="371814" cy="369974"/>
            <a:chOff x="-38538975" y="3954250"/>
            <a:chExt cx="318225" cy="316650"/>
          </a:xfrm>
        </p:grpSpPr>
        <p:sp>
          <p:nvSpPr>
            <p:cNvPr id="7623" name="Google Shape;7623;p6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8"/>
          <p:cNvGrpSpPr/>
          <p:nvPr/>
        </p:nvGrpSpPr>
        <p:grpSpPr>
          <a:xfrm>
            <a:off x="3955104" y="3571793"/>
            <a:ext cx="375465" cy="371814"/>
            <a:chOff x="-37385100" y="3949908"/>
            <a:chExt cx="321350" cy="318225"/>
          </a:xfrm>
        </p:grpSpPr>
        <p:sp>
          <p:nvSpPr>
            <p:cNvPr id="7626" name="Google Shape;7626;p6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68"/>
          <p:cNvGrpSpPr/>
          <p:nvPr/>
        </p:nvGrpSpPr>
        <p:grpSpPr>
          <a:xfrm>
            <a:off x="2130763" y="1307353"/>
            <a:ext cx="370909" cy="370675"/>
            <a:chOff x="-41895050" y="3217225"/>
            <a:chExt cx="317450" cy="317250"/>
          </a:xfrm>
        </p:grpSpPr>
        <p:sp>
          <p:nvSpPr>
            <p:cNvPr id="7629" name="Google Shape;7629;p6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8"/>
          <p:cNvGrpSpPr/>
          <p:nvPr/>
        </p:nvGrpSpPr>
        <p:grpSpPr>
          <a:xfrm>
            <a:off x="2130310" y="1744287"/>
            <a:ext cx="371814" cy="369974"/>
            <a:chOff x="-41893475" y="3584850"/>
            <a:chExt cx="318225" cy="316650"/>
          </a:xfrm>
        </p:grpSpPr>
        <p:sp>
          <p:nvSpPr>
            <p:cNvPr id="7635" name="Google Shape;7635;p6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9" name="Google Shape;7639;p6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1" name="Google Shape;7641;p68"/>
          <p:cNvGrpSpPr/>
          <p:nvPr/>
        </p:nvGrpSpPr>
        <p:grpSpPr>
          <a:xfrm>
            <a:off x="900338" y="3139579"/>
            <a:ext cx="337522" cy="370909"/>
            <a:chOff x="-39998250" y="3605325"/>
            <a:chExt cx="288875" cy="317450"/>
          </a:xfrm>
        </p:grpSpPr>
        <p:sp>
          <p:nvSpPr>
            <p:cNvPr id="7642" name="Google Shape;7642;p6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68"/>
          <p:cNvGrpSpPr/>
          <p:nvPr/>
        </p:nvGrpSpPr>
        <p:grpSpPr>
          <a:xfrm>
            <a:off x="884112" y="3598043"/>
            <a:ext cx="369974" cy="369945"/>
            <a:chOff x="-40011050" y="3972375"/>
            <a:chExt cx="316650" cy="316625"/>
          </a:xfrm>
        </p:grpSpPr>
        <p:sp>
          <p:nvSpPr>
            <p:cNvPr id="7645" name="Google Shape;7645;p6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8"/>
          <p:cNvGrpSpPr/>
          <p:nvPr/>
        </p:nvGrpSpPr>
        <p:grpSpPr>
          <a:xfrm>
            <a:off x="3116043" y="2662742"/>
            <a:ext cx="266921" cy="369039"/>
            <a:chOff x="-38129425" y="3222550"/>
            <a:chExt cx="228450" cy="315850"/>
          </a:xfrm>
        </p:grpSpPr>
        <p:sp>
          <p:nvSpPr>
            <p:cNvPr id="7648" name="Google Shape;7648;p6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68"/>
          <p:cNvGrpSpPr/>
          <p:nvPr/>
        </p:nvGrpSpPr>
        <p:grpSpPr>
          <a:xfrm>
            <a:off x="3071012" y="3119337"/>
            <a:ext cx="371785" cy="369974"/>
            <a:chOff x="-38172725" y="3588000"/>
            <a:chExt cx="318200" cy="316650"/>
          </a:xfrm>
        </p:grpSpPr>
        <p:sp>
          <p:nvSpPr>
            <p:cNvPr id="7651" name="Google Shape;7651;p6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68"/>
          <p:cNvGrpSpPr/>
          <p:nvPr/>
        </p:nvGrpSpPr>
        <p:grpSpPr>
          <a:xfrm>
            <a:off x="3146914" y="3577772"/>
            <a:ext cx="219981" cy="369974"/>
            <a:chOff x="-38109725" y="3955025"/>
            <a:chExt cx="188275" cy="316650"/>
          </a:xfrm>
        </p:grpSpPr>
        <p:sp>
          <p:nvSpPr>
            <p:cNvPr id="7660" name="Google Shape;7660;p6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2" name="Google Shape;7662;p6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3" name="Google Shape;7663;p68"/>
          <p:cNvGrpSpPr/>
          <p:nvPr/>
        </p:nvGrpSpPr>
        <p:grpSpPr>
          <a:xfrm>
            <a:off x="2562313" y="1309193"/>
            <a:ext cx="373654" cy="369068"/>
            <a:chOff x="-41530375" y="3218800"/>
            <a:chExt cx="319800" cy="315875"/>
          </a:xfrm>
        </p:grpSpPr>
        <p:sp>
          <p:nvSpPr>
            <p:cNvPr id="7664" name="Google Shape;7664;p6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8"/>
          <p:cNvGrpSpPr/>
          <p:nvPr/>
        </p:nvGrpSpPr>
        <p:grpSpPr>
          <a:xfrm>
            <a:off x="2564607" y="1824351"/>
            <a:ext cx="369068" cy="289004"/>
            <a:chOff x="-41526450" y="3653375"/>
            <a:chExt cx="315875" cy="247350"/>
          </a:xfrm>
        </p:grpSpPr>
        <p:sp>
          <p:nvSpPr>
            <p:cNvPr id="7667" name="Google Shape;7667;p6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8"/>
          <p:cNvGrpSpPr/>
          <p:nvPr/>
        </p:nvGrpSpPr>
        <p:grpSpPr>
          <a:xfrm>
            <a:off x="2565994" y="2187015"/>
            <a:ext cx="366293" cy="369974"/>
            <a:chOff x="-41526450" y="3951100"/>
            <a:chExt cx="313500" cy="316650"/>
          </a:xfrm>
        </p:grpSpPr>
        <p:sp>
          <p:nvSpPr>
            <p:cNvPr id="7670" name="Google Shape;7670;p6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68"/>
          <p:cNvGrpSpPr/>
          <p:nvPr/>
        </p:nvGrpSpPr>
        <p:grpSpPr>
          <a:xfrm>
            <a:off x="1331249" y="2681144"/>
            <a:ext cx="339595" cy="371814"/>
            <a:chOff x="-39625900" y="3238300"/>
            <a:chExt cx="290650" cy="318225"/>
          </a:xfrm>
        </p:grpSpPr>
        <p:sp>
          <p:nvSpPr>
            <p:cNvPr id="7674" name="Google Shape;7674;p6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6" name="Google Shape;7676;p6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7" name="Google Shape;7677;p68"/>
          <p:cNvGrpSpPr/>
          <p:nvPr/>
        </p:nvGrpSpPr>
        <p:grpSpPr>
          <a:xfrm>
            <a:off x="1325300" y="3597605"/>
            <a:ext cx="366293" cy="370441"/>
            <a:chOff x="-39647175" y="3972000"/>
            <a:chExt cx="313500" cy="317050"/>
          </a:xfrm>
        </p:grpSpPr>
        <p:sp>
          <p:nvSpPr>
            <p:cNvPr id="7678" name="Google Shape;7678;p6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68"/>
          <p:cNvGrpSpPr/>
          <p:nvPr/>
        </p:nvGrpSpPr>
        <p:grpSpPr>
          <a:xfrm>
            <a:off x="3494427" y="2661603"/>
            <a:ext cx="375495" cy="370879"/>
            <a:chOff x="-37808850" y="3221575"/>
            <a:chExt cx="321375" cy="317425"/>
          </a:xfrm>
        </p:grpSpPr>
        <p:sp>
          <p:nvSpPr>
            <p:cNvPr id="7682" name="Google Shape;7682;p6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68"/>
          <p:cNvGrpSpPr/>
          <p:nvPr/>
        </p:nvGrpSpPr>
        <p:grpSpPr>
          <a:xfrm>
            <a:off x="3503201" y="3183634"/>
            <a:ext cx="372749" cy="241158"/>
            <a:chOff x="-37806500" y="3643030"/>
            <a:chExt cx="319025" cy="206400"/>
          </a:xfrm>
        </p:grpSpPr>
        <p:sp>
          <p:nvSpPr>
            <p:cNvPr id="7685" name="Google Shape;7685;p6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8"/>
          <p:cNvGrpSpPr/>
          <p:nvPr/>
        </p:nvGrpSpPr>
        <p:grpSpPr>
          <a:xfrm>
            <a:off x="3505508" y="3575931"/>
            <a:ext cx="368134" cy="371814"/>
            <a:chOff x="-37804925" y="3953450"/>
            <a:chExt cx="315075" cy="318225"/>
          </a:xfrm>
        </p:grpSpPr>
        <p:sp>
          <p:nvSpPr>
            <p:cNvPr id="7688" name="Google Shape;7688;p6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1" name="Google Shape;7691;p6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2" name="Google Shape;7692;p68"/>
          <p:cNvGrpSpPr/>
          <p:nvPr/>
        </p:nvGrpSpPr>
        <p:grpSpPr>
          <a:xfrm>
            <a:off x="4860977" y="1328538"/>
            <a:ext cx="355663" cy="308725"/>
            <a:chOff x="-28462125" y="3199700"/>
            <a:chExt cx="298550" cy="259150"/>
          </a:xfrm>
        </p:grpSpPr>
        <p:sp>
          <p:nvSpPr>
            <p:cNvPr id="7693" name="Google Shape;7693;p6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8"/>
          <p:cNvGrpSpPr/>
          <p:nvPr/>
        </p:nvGrpSpPr>
        <p:grpSpPr>
          <a:xfrm>
            <a:off x="4861930" y="1763228"/>
            <a:ext cx="353757" cy="352833"/>
            <a:chOff x="-28461325" y="3545475"/>
            <a:chExt cx="296950" cy="296175"/>
          </a:xfrm>
        </p:grpSpPr>
        <p:sp>
          <p:nvSpPr>
            <p:cNvPr id="7697" name="Google Shape;7697;p6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8"/>
          <p:cNvGrpSpPr/>
          <p:nvPr/>
        </p:nvGrpSpPr>
        <p:grpSpPr>
          <a:xfrm>
            <a:off x="4858162" y="2213272"/>
            <a:ext cx="361292" cy="352803"/>
            <a:chOff x="-28463700" y="3914875"/>
            <a:chExt cx="303275" cy="296150"/>
          </a:xfrm>
        </p:grpSpPr>
        <p:sp>
          <p:nvSpPr>
            <p:cNvPr id="7704" name="Google Shape;7704;p6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68"/>
          <p:cNvGrpSpPr/>
          <p:nvPr/>
        </p:nvGrpSpPr>
        <p:grpSpPr>
          <a:xfrm>
            <a:off x="7092947" y="1369355"/>
            <a:ext cx="351880" cy="227092"/>
            <a:chOff x="-26573400" y="3224125"/>
            <a:chExt cx="295375" cy="190625"/>
          </a:xfrm>
        </p:grpSpPr>
        <p:sp>
          <p:nvSpPr>
            <p:cNvPr id="7707" name="Google Shape;7707;p6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68"/>
          <p:cNvGrpSpPr/>
          <p:nvPr/>
        </p:nvGrpSpPr>
        <p:grpSpPr>
          <a:xfrm>
            <a:off x="7092947" y="1763690"/>
            <a:ext cx="351880" cy="351910"/>
            <a:chOff x="-26573400" y="3546250"/>
            <a:chExt cx="295375" cy="295400"/>
          </a:xfrm>
        </p:grpSpPr>
        <p:sp>
          <p:nvSpPr>
            <p:cNvPr id="7710" name="Google Shape;7710;p6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68"/>
          <p:cNvGrpSpPr/>
          <p:nvPr/>
        </p:nvGrpSpPr>
        <p:grpSpPr>
          <a:xfrm>
            <a:off x="7081228" y="2213599"/>
            <a:ext cx="375319" cy="352148"/>
            <a:chOff x="-26583625" y="3917025"/>
            <a:chExt cx="315050" cy="295600"/>
          </a:xfrm>
        </p:grpSpPr>
        <p:sp>
          <p:nvSpPr>
            <p:cNvPr id="7716" name="Google Shape;7716;p6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0" name="Google Shape;7720;p6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1" name="Google Shape;7721;p68"/>
          <p:cNvGrpSpPr/>
          <p:nvPr/>
        </p:nvGrpSpPr>
        <p:grpSpPr>
          <a:xfrm>
            <a:off x="5779742" y="3172629"/>
            <a:ext cx="289039" cy="352833"/>
            <a:chOff x="-24694925" y="3518700"/>
            <a:chExt cx="242625" cy="296175"/>
          </a:xfrm>
        </p:grpSpPr>
        <p:sp>
          <p:nvSpPr>
            <p:cNvPr id="7722" name="Google Shape;7722;p6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68"/>
          <p:cNvGrpSpPr/>
          <p:nvPr/>
        </p:nvGrpSpPr>
        <p:grpSpPr>
          <a:xfrm>
            <a:off x="5779280" y="3622657"/>
            <a:ext cx="289962" cy="352833"/>
            <a:chOff x="-24709100" y="3888875"/>
            <a:chExt cx="243400" cy="296175"/>
          </a:xfrm>
        </p:grpSpPr>
        <p:sp>
          <p:nvSpPr>
            <p:cNvPr id="7727" name="Google Shape;7727;p6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68"/>
          <p:cNvGrpSpPr/>
          <p:nvPr/>
        </p:nvGrpSpPr>
        <p:grpSpPr>
          <a:xfrm>
            <a:off x="7979280" y="2695320"/>
            <a:ext cx="356556" cy="349557"/>
            <a:chOff x="-22863675" y="3131775"/>
            <a:chExt cx="299300" cy="293425"/>
          </a:xfrm>
        </p:grpSpPr>
        <p:sp>
          <p:nvSpPr>
            <p:cNvPr id="7731" name="Google Shape;7731;p6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68"/>
          <p:cNvGrpSpPr/>
          <p:nvPr/>
        </p:nvGrpSpPr>
        <p:grpSpPr>
          <a:xfrm>
            <a:off x="5322144" y="1306499"/>
            <a:ext cx="310602" cy="352803"/>
            <a:chOff x="-28069875" y="3175300"/>
            <a:chExt cx="260725" cy="296150"/>
          </a:xfrm>
        </p:grpSpPr>
        <p:sp>
          <p:nvSpPr>
            <p:cNvPr id="7735" name="Google Shape;7735;p6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4" name="Google Shape;7744;p6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5" name="Google Shape;7745;p68"/>
          <p:cNvGrpSpPr/>
          <p:nvPr/>
        </p:nvGrpSpPr>
        <p:grpSpPr>
          <a:xfrm>
            <a:off x="5363423" y="2213733"/>
            <a:ext cx="228045" cy="351880"/>
            <a:chOff x="-28032075" y="3916450"/>
            <a:chExt cx="191425" cy="295375"/>
          </a:xfrm>
        </p:grpSpPr>
        <p:sp>
          <p:nvSpPr>
            <p:cNvPr id="7746" name="Google Shape;7746;p6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8"/>
          <p:cNvGrpSpPr/>
          <p:nvPr/>
        </p:nvGrpSpPr>
        <p:grpSpPr>
          <a:xfrm>
            <a:off x="7528769" y="1306484"/>
            <a:ext cx="352833" cy="352833"/>
            <a:chOff x="-26201650" y="3176075"/>
            <a:chExt cx="296175" cy="296175"/>
          </a:xfrm>
        </p:grpSpPr>
        <p:sp>
          <p:nvSpPr>
            <p:cNvPr id="7750" name="Google Shape;7750;p6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68"/>
          <p:cNvGrpSpPr/>
          <p:nvPr/>
        </p:nvGrpSpPr>
        <p:grpSpPr>
          <a:xfrm>
            <a:off x="7528293" y="1763705"/>
            <a:ext cx="353786" cy="351880"/>
            <a:chOff x="-26204800" y="3547050"/>
            <a:chExt cx="296975" cy="295375"/>
          </a:xfrm>
        </p:grpSpPr>
        <p:sp>
          <p:nvSpPr>
            <p:cNvPr id="7753" name="Google Shape;7753;p6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5" name="Google Shape;7755;p6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6" name="Google Shape;7756;p68"/>
          <p:cNvGrpSpPr/>
          <p:nvPr/>
        </p:nvGrpSpPr>
        <p:grpSpPr>
          <a:xfrm>
            <a:off x="6199548" y="2693683"/>
            <a:ext cx="345328" cy="352833"/>
            <a:chOff x="-24353875" y="3147725"/>
            <a:chExt cx="289875" cy="296175"/>
          </a:xfrm>
        </p:grpSpPr>
        <p:sp>
          <p:nvSpPr>
            <p:cNvPr id="7757" name="Google Shape;7757;p6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8"/>
          <p:cNvGrpSpPr/>
          <p:nvPr/>
        </p:nvGrpSpPr>
        <p:grpSpPr>
          <a:xfrm>
            <a:off x="6207530" y="3173090"/>
            <a:ext cx="329365" cy="351910"/>
            <a:chOff x="-24344425" y="3519475"/>
            <a:chExt cx="276475" cy="295400"/>
          </a:xfrm>
        </p:grpSpPr>
        <p:sp>
          <p:nvSpPr>
            <p:cNvPr id="7760" name="Google Shape;7760;p6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8"/>
          <p:cNvGrpSpPr/>
          <p:nvPr/>
        </p:nvGrpSpPr>
        <p:grpSpPr>
          <a:xfrm>
            <a:off x="6197210" y="3625010"/>
            <a:ext cx="350004" cy="348128"/>
            <a:chOff x="-24353075" y="3891250"/>
            <a:chExt cx="293800" cy="292225"/>
          </a:xfrm>
        </p:grpSpPr>
        <p:sp>
          <p:nvSpPr>
            <p:cNvPr id="7763" name="Google Shape;7763;p6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8"/>
          <p:cNvGrpSpPr/>
          <p:nvPr/>
        </p:nvGrpSpPr>
        <p:grpSpPr>
          <a:xfrm>
            <a:off x="7980681" y="3173313"/>
            <a:ext cx="353757" cy="351463"/>
            <a:chOff x="-22845575" y="3504075"/>
            <a:chExt cx="296950" cy="295025"/>
          </a:xfrm>
        </p:grpSpPr>
        <p:sp>
          <p:nvSpPr>
            <p:cNvPr id="7766" name="Google Shape;7766;p6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8"/>
          <p:cNvGrpSpPr/>
          <p:nvPr/>
        </p:nvGrpSpPr>
        <p:grpSpPr>
          <a:xfrm>
            <a:off x="5773862" y="1306961"/>
            <a:ext cx="299344" cy="351880"/>
            <a:chOff x="-27691025" y="3175300"/>
            <a:chExt cx="251275" cy="295375"/>
          </a:xfrm>
        </p:grpSpPr>
        <p:sp>
          <p:nvSpPr>
            <p:cNvPr id="7769" name="Google Shape;7769;p6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68"/>
          <p:cNvGrpSpPr/>
          <p:nvPr/>
        </p:nvGrpSpPr>
        <p:grpSpPr>
          <a:xfrm>
            <a:off x="5746179" y="1825637"/>
            <a:ext cx="354710" cy="228015"/>
            <a:chOff x="-27721750" y="3598250"/>
            <a:chExt cx="297750" cy="191400"/>
          </a:xfrm>
        </p:grpSpPr>
        <p:sp>
          <p:nvSpPr>
            <p:cNvPr id="7774" name="Google Shape;7774;p6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68"/>
          <p:cNvGrpSpPr/>
          <p:nvPr/>
        </p:nvGrpSpPr>
        <p:grpSpPr>
          <a:xfrm>
            <a:off x="5747579" y="2219183"/>
            <a:ext cx="351910" cy="340980"/>
            <a:chOff x="-27719400" y="3925600"/>
            <a:chExt cx="295400" cy="286225"/>
          </a:xfrm>
        </p:grpSpPr>
        <p:sp>
          <p:nvSpPr>
            <p:cNvPr id="7777" name="Google Shape;7777;p6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8"/>
          <p:cNvGrpSpPr/>
          <p:nvPr/>
        </p:nvGrpSpPr>
        <p:grpSpPr>
          <a:xfrm>
            <a:off x="7968851" y="1306023"/>
            <a:ext cx="353757" cy="353757"/>
            <a:chOff x="-25834600" y="3176875"/>
            <a:chExt cx="296950" cy="296950"/>
          </a:xfrm>
        </p:grpSpPr>
        <p:sp>
          <p:nvSpPr>
            <p:cNvPr id="7780" name="Google Shape;7780;p6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68"/>
          <p:cNvGrpSpPr/>
          <p:nvPr/>
        </p:nvGrpSpPr>
        <p:grpSpPr>
          <a:xfrm>
            <a:off x="7968851" y="1774024"/>
            <a:ext cx="353757" cy="331241"/>
            <a:chOff x="-25834600" y="3564375"/>
            <a:chExt cx="296950" cy="278050"/>
          </a:xfrm>
        </p:grpSpPr>
        <p:sp>
          <p:nvSpPr>
            <p:cNvPr id="7786" name="Google Shape;7786;p6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8"/>
          <p:cNvGrpSpPr/>
          <p:nvPr/>
        </p:nvGrpSpPr>
        <p:grpSpPr>
          <a:xfrm>
            <a:off x="7966974" y="2213376"/>
            <a:ext cx="357509" cy="352595"/>
            <a:chOff x="-25834600" y="3915850"/>
            <a:chExt cx="300100" cy="295975"/>
          </a:xfrm>
        </p:grpSpPr>
        <p:sp>
          <p:nvSpPr>
            <p:cNvPr id="7795" name="Google Shape;7795;p6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68"/>
          <p:cNvGrpSpPr/>
          <p:nvPr/>
        </p:nvGrpSpPr>
        <p:grpSpPr>
          <a:xfrm>
            <a:off x="6702402" y="2694606"/>
            <a:ext cx="228968" cy="350987"/>
            <a:chOff x="-23930925" y="3149300"/>
            <a:chExt cx="192200" cy="294625"/>
          </a:xfrm>
        </p:grpSpPr>
        <p:sp>
          <p:nvSpPr>
            <p:cNvPr id="7799" name="Google Shape;7799;p6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68"/>
          <p:cNvGrpSpPr/>
          <p:nvPr/>
        </p:nvGrpSpPr>
        <p:grpSpPr>
          <a:xfrm>
            <a:off x="6659232" y="3173090"/>
            <a:ext cx="315307" cy="351910"/>
            <a:chOff x="-23962425" y="3519475"/>
            <a:chExt cx="264675" cy="295400"/>
          </a:xfrm>
        </p:grpSpPr>
        <p:sp>
          <p:nvSpPr>
            <p:cNvPr id="7804" name="Google Shape;7804;p6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6" name="Google Shape;7806;p6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7" name="Google Shape;7807;p68"/>
          <p:cNvGrpSpPr/>
          <p:nvPr/>
        </p:nvGrpSpPr>
        <p:grpSpPr>
          <a:xfrm>
            <a:off x="8037908" y="3623134"/>
            <a:ext cx="239302" cy="351880"/>
            <a:chOff x="-22788075" y="3904625"/>
            <a:chExt cx="200875" cy="295375"/>
          </a:xfrm>
        </p:grpSpPr>
        <p:sp>
          <p:nvSpPr>
            <p:cNvPr id="7808" name="Google Shape;7808;p6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68"/>
          <p:cNvGrpSpPr/>
          <p:nvPr/>
        </p:nvGrpSpPr>
        <p:grpSpPr>
          <a:xfrm>
            <a:off x="6193206" y="1306499"/>
            <a:ext cx="354710" cy="352803"/>
            <a:chOff x="-27351575" y="3175300"/>
            <a:chExt cx="297750" cy="296150"/>
          </a:xfrm>
        </p:grpSpPr>
        <p:sp>
          <p:nvSpPr>
            <p:cNvPr id="7813" name="Google Shape;7813;p6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8"/>
          <p:cNvGrpSpPr/>
          <p:nvPr/>
        </p:nvGrpSpPr>
        <p:grpSpPr>
          <a:xfrm>
            <a:off x="6235914" y="1763109"/>
            <a:ext cx="269293" cy="353072"/>
            <a:chOff x="-27313750" y="3545275"/>
            <a:chExt cx="226050" cy="296375"/>
          </a:xfrm>
        </p:grpSpPr>
        <p:sp>
          <p:nvSpPr>
            <p:cNvPr id="7818" name="Google Shape;7818;p6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8"/>
          <p:cNvGrpSpPr/>
          <p:nvPr/>
        </p:nvGrpSpPr>
        <p:grpSpPr>
          <a:xfrm>
            <a:off x="6193206" y="2211380"/>
            <a:ext cx="354710" cy="356586"/>
            <a:chOff x="-27351575" y="3915650"/>
            <a:chExt cx="297750" cy="299325"/>
          </a:xfrm>
        </p:grpSpPr>
        <p:sp>
          <p:nvSpPr>
            <p:cNvPr id="7822" name="Google Shape;7822;p6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68"/>
          <p:cNvGrpSpPr/>
          <p:nvPr/>
        </p:nvGrpSpPr>
        <p:grpSpPr>
          <a:xfrm>
            <a:off x="4880696" y="2693579"/>
            <a:ext cx="319060" cy="353042"/>
            <a:chOff x="-25445525" y="3175900"/>
            <a:chExt cx="267825" cy="296350"/>
          </a:xfrm>
        </p:grpSpPr>
        <p:sp>
          <p:nvSpPr>
            <p:cNvPr id="7825" name="Google Shape;7825;p6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8"/>
          <p:cNvGrpSpPr/>
          <p:nvPr/>
        </p:nvGrpSpPr>
        <p:grpSpPr>
          <a:xfrm>
            <a:off x="4862410" y="3183902"/>
            <a:ext cx="355633" cy="330288"/>
            <a:chOff x="-25465200" y="3565175"/>
            <a:chExt cx="298525" cy="277250"/>
          </a:xfrm>
        </p:grpSpPr>
        <p:sp>
          <p:nvSpPr>
            <p:cNvPr id="7829" name="Google Shape;7829;p6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8"/>
          <p:cNvGrpSpPr/>
          <p:nvPr/>
        </p:nvGrpSpPr>
        <p:grpSpPr>
          <a:xfrm>
            <a:off x="4861948" y="3623432"/>
            <a:ext cx="356556" cy="351285"/>
            <a:chOff x="-25465200" y="3916150"/>
            <a:chExt cx="299300" cy="294875"/>
          </a:xfrm>
        </p:grpSpPr>
        <p:sp>
          <p:nvSpPr>
            <p:cNvPr id="7832" name="Google Shape;7832;p6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8"/>
          <p:cNvGrpSpPr/>
          <p:nvPr/>
        </p:nvGrpSpPr>
        <p:grpSpPr>
          <a:xfrm>
            <a:off x="7089388" y="2693698"/>
            <a:ext cx="351880" cy="352803"/>
            <a:chOff x="-23615075" y="3148525"/>
            <a:chExt cx="295375" cy="296150"/>
          </a:xfrm>
        </p:grpSpPr>
        <p:sp>
          <p:nvSpPr>
            <p:cNvPr id="7835" name="Google Shape;7835;p6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9" name="Google Shape;7839;p6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0" name="Google Shape;7840;p68"/>
          <p:cNvGrpSpPr/>
          <p:nvPr/>
        </p:nvGrpSpPr>
        <p:grpSpPr>
          <a:xfrm>
            <a:off x="7088911" y="3632977"/>
            <a:ext cx="352833" cy="332194"/>
            <a:chOff x="-23615075" y="3906200"/>
            <a:chExt cx="296175" cy="278850"/>
          </a:xfrm>
        </p:grpSpPr>
        <p:sp>
          <p:nvSpPr>
            <p:cNvPr id="7841" name="Google Shape;7841;p6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4" name="Google Shape;7844;p6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5" name="Google Shape;7845;p68"/>
          <p:cNvGrpSpPr/>
          <p:nvPr/>
        </p:nvGrpSpPr>
        <p:grpSpPr>
          <a:xfrm>
            <a:off x="6637880" y="1306618"/>
            <a:ext cx="353757" cy="352565"/>
            <a:chOff x="-26980600" y="3175500"/>
            <a:chExt cx="296950" cy="295950"/>
          </a:xfrm>
        </p:grpSpPr>
        <p:sp>
          <p:nvSpPr>
            <p:cNvPr id="7846" name="Google Shape;7846;p6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9" name="Google Shape;7849;p6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0" name="Google Shape;7850;p68"/>
          <p:cNvGrpSpPr/>
          <p:nvPr/>
        </p:nvGrpSpPr>
        <p:grpSpPr>
          <a:xfrm>
            <a:off x="6638357" y="2245154"/>
            <a:ext cx="352803" cy="289039"/>
            <a:chOff x="-26981375" y="3951875"/>
            <a:chExt cx="296150" cy="242625"/>
          </a:xfrm>
        </p:grpSpPr>
        <p:sp>
          <p:nvSpPr>
            <p:cNvPr id="7851" name="Google Shape;7851;p6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68"/>
          <p:cNvGrpSpPr/>
          <p:nvPr/>
        </p:nvGrpSpPr>
        <p:grpSpPr>
          <a:xfrm>
            <a:off x="5303399" y="2692745"/>
            <a:ext cx="351910" cy="354710"/>
            <a:chOff x="-25094250" y="3176075"/>
            <a:chExt cx="295400" cy="297750"/>
          </a:xfrm>
        </p:grpSpPr>
        <p:sp>
          <p:nvSpPr>
            <p:cNvPr id="7855" name="Google Shape;7855;p6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68"/>
          <p:cNvGrpSpPr/>
          <p:nvPr/>
        </p:nvGrpSpPr>
        <p:grpSpPr>
          <a:xfrm>
            <a:off x="5303399" y="3173106"/>
            <a:ext cx="351910" cy="351880"/>
            <a:chOff x="-25094250" y="3547050"/>
            <a:chExt cx="295400" cy="295375"/>
          </a:xfrm>
        </p:grpSpPr>
        <p:sp>
          <p:nvSpPr>
            <p:cNvPr id="7859" name="Google Shape;7859;p6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4" name="Google Shape;7864;p6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5" name="Google Shape;7865;p68"/>
          <p:cNvGrpSpPr/>
          <p:nvPr/>
        </p:nvGrpSpPr>
        <p:grpSpPr>
          <a:xfrm>
            <a:off x="7535476" y="2693698"/>
            <a:ext cx="352803" cy="352803"/>
            <a:chOff x="-23245675" y="3148525"/>
            <a:chExt cx="296150" cy="296150"/>
          </a:xfrm>
        </p:grpSpPr>
        <p:sp>
          <p:nvSpPr>
            <p:cNvPr id="7866" name="Google Shape;7866;p6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9" name="Google Shape;7869;p6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0" name="Google Shape;7870;p68"/>
          <p:cNvGrpSpPr/>
          <p:nvPr/>
        </p:nvGrpSpPr>
        <p:grpSpPr>
          <a:xfrm>
            <a:off x="7535938" y="3622672"/>
            <a:ext cx="351880" cy="352803"/>
            <a:chOff x="-23244900" y="3888100"/>
            <a:chExt cx="295375" cy="296150"/>
          </a:xfrm>
        </p:grpSpPr>
        <p:sp>
          <p:nvSpPr>
            <p:cNvPr id="7871" name="Google Shape;7871;p6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2" name="Google Shape;7882;p6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884" name="Google Shape;7884;p6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88" name="Shape 7888"/>
        <p:cNvGrpSpPr/>
        <p:nvPr/>
      </p:nvGrpSpPr>
      <p:grpSpPr>
        <a:xfrm>
          <a:off x="0" y="0"/>
          <a:ext cx="0" cy="0"/>
          <a:chOff x="0" y="0"/>
          <a:chExt cx="0" cy="0"/>
        </a:xfrm>
      </p:grpSpPr>
      <p:sp>
        <p:nvSpPr>
          <p:cNvPr id="7889" name="Google Shape;7889;p6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0" name="Google Shape;7890;p69"/>
          <p:cNvGrpSpPr/>
          <p:nvPr/>
        </p:nvGrpSpPr>
        <p:grpSpPr>
          <a:xfrm>
            <a:off x="850004" y="1823018"/>
            <a:ext cx="367261" cy="367261"/>
            <a:chOff x="-65145700" y="3727425"/>
            <a:chExt cx="317425" cy="317425"/>
          </a:xfrm>
        </p:grpSpPr>
        <p:sp>
          <p:nvSpPr>
            <p:cNvPr id="7891" name="Google Shape;7891;p6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9"/>
          <p:cNvGrpSpPr/>
          <p:nvPr/>
        </p:nvGrpSpPr>
        <p:grpSpPr>
          <a:xfrm>
            <a:off x="853201" y="2251933"/>
            <a:ext cx="360868" cy="367261"/>
            <a:chOff x="-65144125" y="4094450"/>
            <a:chExt cx="311900" cy="317425"/>
          </a:xfrm>
        </p:grpSpPr>
        <p:sp>
          <p:nvSpPr>
            <p:cNvPr id="7894" name="Google Shape;7894;p6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7" name="Google Shape;7897;p6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8" name="Google Shape;7898;p69"/>
          <p:cNvGrpSpPr/>
          <p:nvPr/>
        </p:nvGrpSpPr>
        <p:grpSpPr>
          <a:xfrm>
            <a:off x="3056770" y="1822628"/>
            <a:ext cx="370645" cy="368042"/>
            <a:chOff x="-63250675" y="3744075"/>
            <a:chExt cx="320350" cy="318100"/>
          </a:xfrm>
        </p:grpSpPr>
        <p:sp>
          <p:nvSpPr>
            <p:cNvPr id="7899" name="Google Shape;7899;p6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9"/>
          <p:cNvGrpSpPr/>
          <p:nvPr/>
        </p:nvGrpSpPr>
        <p:grpSpPr>
          <a:xfrm>
            <a:off x="3058462" y="2251933"/>
            <a:ext cx="367261" cy="367261"/>
            <a:chOff x="-63250675" y="4110200"/>
            <a:chExt cx="317425" cy="317425"/>
          </a:xfrm>
        </p:grpSpPr>
        <p:sp>
          <p:nvSpPr>
            <p:cNvPr id="7903" name="Google Shape;7903;p6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69"/>
          <p:cNvGrpSpPr/>
          <p:nvPr/>
        </p:nvGrpSpPr>
        <p:grpSpPr>
          <a:xfrm>
            <a:off x="1737509" y="2749028"/>
            <a:ext cx="359075" cy="358844"/>
            <a:chOff x="-61351725" y="3372400"/>
            <a:chExt cx="310350" cy="310150"/>
          </a:xfrm>
        </p:grpSpPr>
        <p:sp>
          <p:nvSpPr>
            <p:cNvPr id="7913" name="Google Shape;7913;p6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69"/>
          <p:cNvGrpSpPr/>
          <p:nvPr/>
        </p:nvGrpSpPr>
        <p:grpSpPr>
          <a:xfrm>
            <a:off x="1733864" y="3212084"/>
            <a:ext cx="366364" cy="333534"/>
            <a:chOff x="-61354875" y="3751050"/>
            <a:chExt cx="316650" cy="288275"/>
          </a:xfrm>
        </p:grpSpPr>
        <p:sp>
          <p:nvSpPr>
            <p:cNvPr id="7917" name="Google Shape;7917;p6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69"/>
          <p:cNvGrpSpPr/>
          <p:nvPr/>
        </p:nvGrpSpPr>
        <p:grpSpPr>
          <a:xfrm>
            <a:off x="1733864" y="3653724"/>
            <a:ext cx="366364" cy="367290"/>
            <a:chOff x="-61354875" y="4101525"/>
            <a:chExt cx="316650" cy="317450"/>
          </a:xfrm>
        </p:grpSpPr>
        <p:sp>
          <p:nvSpPr>
            <p:cNvPr id="7921" name="Google Shape;7921;p6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69"/>
          <p:cNvGrpSpPr/>
          <p:nvPr/>
        </p:nvGrpSpPr>
        <p:grpSpPr>
          <a:xfrm>
            <a:off x="3950299" y="2745600"/>
            <a:ext cx="368157" cy="365699"/>
            <a:chOff x="-59470075" y="3308975"/>
            <a:chExt cx="318200" cy="316075"/>
          </a:xfrm>
        </p:grpSpPr>
        <p:sp>
          <p:nvSpPr>
            <p:cNvPr id="7924" name="Google Shape;7924;p6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69"/>
          <p:cNvGrpSpPr/>
          <p:nvPr/>
        </p:nvGrpSpPr>
        <p:grpSpPr>
          <a:xfrm>
            <a:off x="1295729" y="1381305"/>
            <a:ext cx="367261" cy="364686"/>
            <a:chOff x="-64781025" y="3361050"/>
            <a:chExt cx="317425" cy="315200"/>
          </a:xfrm>
        </p:grpSpPr>
        <p:sp>
          <p:nvSpPr>
            <p:cNvPr id="7934" name="Google Shape;7934;p6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8" name="Google Shape;7938;p6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1" name="Google Shape;7941;p69"/>
          <p:cNvGrpSpPr/>
          <p:nvPr/>
        </p:nvGrpSpPr>
        <p:grpSpPr>
          <a:xfrm>
            <a:off x="3500129" y="1822744"/>
            <a:ext cx="382765" cy="367810"/>
            <a:chOff x="-62890750" y="3747425"/>
            <a:chExt cx="330825" cy="317900"/>
          </a:xfrm>
        </p:grpSpPr>
        <p:sp>
          <p:nvSpPr>
            <p:cNvPr id="7942" name="Google Shape;7942;p6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69"/>
          <p:cNvGrpSpPr/>
          <p:nvPr/>
        </p:nvGrpSpPr>
        <p:grpSpPr>
          <a:xfrm>
            <a:off x="3507881" y="2252381"/>
            <a:ext cx="367261" cy="366364"/>
            <a:chOff x="-62884425" y="4111775"/>
            <a:chExt cx="317425" cy="316650"/>
          </a:xfrm>
        </p:grpSpPr>
        <p:sp>
          <p:nvSpPr>
            <p:cNvPr id="7957" name="Google Shape;7957;p6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9"/>
          <p:cNvGrpSpPr/>
          <p:nvPr/>
        </p:nvGrpSpPr>
        <p:grpSpPr>
          <a:xfrm>
            <a:off x="2180515" y="2748450"/>
            <a:ext cx="365438" cy="360001"/>
            <a:chOff x="-60991775" y="3376900"/>
            <a:chExt cx="315850" cy="311150"/>
          </a:xfrm>
        </p:grpSpPr>
        <p:sp>
          <p:nvSpPr>
            <p:cNvPr id="7960" name="Google Shape;7960;p6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9"/>
          <p:cNvGrpSpPr/>
          <p:nvPr/>
        </p:nvGrpSpPr>
        <p:grpSpPr>
          <a:xfrm>
            <a:off x="2180052" y="3199314"/>
            <a:ext cx="366364" cy="359075"/>
            <a:chOff x="-60988625" y="3740800"/>
            <a:chExt cx="316650" cy="310350"/>
          </a:xfrm>
        </p:grpSpPr>
        <p:sp>
          <p:nvSpPr>
            <p:cNvPr id="7964" name="Google Shape;7964;p6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69"/>
          <p:cNvGrpSpPr/>
          <p:nvPr/>
        </p:nvGrpSpPr>
        <p:grpSpPr>
          <a:xfrm>
            <a:off x="2180052" y="3654765"/>
            <a:ext cx="366364" cy="365207"/>
            <a:chOff x="-60987850" y="4100950"/>
            <a:chExt cx="316650" cy="315650"/>
          </a:xfrm>
        </p:grpSpPr>
        <p:sp>
          <p:nvSpPr>
            <p:cNvPr id="7968" name="Google Shape;7968;p6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69"/>
          <p:cNvGrpSpPr/>
          <p:nvPr/>
        </p:nvGrpSpPr>
        <p:grpSpPr>
          <a:xfrm>
            <a:off x="3949836" y="3200225"/>
            <a:ext cx="369083" cy="357253"/>
            <a:chOff x="-59447250" y="3706150"/>
            <a:chExt cx="319000" cy="308775"/>
          </a:xfrm>
        </p:grpSpPr>
        <p:sp>
          <p:nvSpPr>
            <p:cNvPr id="7974" name="Google Shape;7974;p6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69"/>
          <p:cNvGrpSpPr/>
          <p:nvPr/>
        </p:nvGrpSpPr>
        <p:grpSpPr>
          <a:xfrm>
            <a:off x="1738564" y="1381536"/>
            <a:ext cx="368186" cy="364224"/>
            <a:chOff x="-64406125" y="3362225"/>
            <a:chExt cx="318225" cy="314800"/>
          </a:xfrm>
        </p:grpSpPr>
        <p:sp>
          <p:nvSpPr>
            <p:cNvPr id="7979" name="Google Shape;7979;p6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1" name="Google Shape;7981;p6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2" name="Google Shape;7982;p69"/>
          <p:cNvGrpSpPr/>
          <p:nvPr/>
        </p:nvGrpSpPr>
        <p:grpSpPr>
          <a:xfrm>
            <a:off x="1739027" y="2252381"/>
            <a:ext cx="367261" cy="366364"/>
            <a:chOff x="-64410850" y="4094450"/>
            <a:chExt cx="317425" cy="316650"/>
          </a:xfrm>
        </p:grpSpPr>
        <p:sp>
          <p:nvSpPr>
            <p:cNvPr id="7983" name="Google Shape;7983;p6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6" name="Google Shape;7986;p6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7" name="Google Shape;7987;p69"/>
          <p:cNvGrpSpPr/>
          <p:nvPr/>
        </p:nvGrpSpPr>
        <p:grpSpPr>
          <a:xfrm>
            <a:off x="3960575" y="1822454"/>
            <a:ext cx="365467" cy="368389"/>
            <a:chOff x="-62516625" y="3743175"/>
            <a:chExt cx="315875" cy="318400"/>
          </a:xfrm>
        </p:grpSpPr>
        <p:sp>
          <p:nvSpPr>
            <p:cNvPr id="7988" name="Google Shape;7988;p6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69"/>
          <p:cNvGrpSpPr/>
          <p:nvPr/>
        </p:nvGrpSpPr>
        <p:grpSpPr>
          <a:xfrm>
            <a:off x="3967415" y="2272426"/>
            <a:ext cx="351786" cy="326274"/>
            <a:chOff x="-62511900" y="4129100"/>
            <a:chExt cx="304050" cy="282000"/>
          </a:xfrm>
        </p:grpSpPr>
        <p:sp>
          <p:nvSpPr>
            <p:cNvPr id="7991" name="Google Shape;7991;p6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9"/>
          <p:cNvGrpSpPr/>
          <p:nvPr/>
        </p:nvGrpSpPr>
        <p:grpSpPr>
          <a:xfrm>
            <a:off x="2645537" y="2744820"/>
            <a:ext cx="310770" cy="367261"/>
            <a:chOff x="-60597975" y="3367475"/>
            <a:chExt cx="268600" cy="317425"/>
          </a:xfrm>
        </p:grpSpPr>
        <p:sp>
          <p:nvSpPr>
            <p:cNvPr id="7997" name="Google Shape;7997;p6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2" name="Google Shape;8002;p6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3" name="Google Shape;8003;p69"/>
          <p:cNvGrpSpPr/>
          <p:nvPr/>
        </p:nvGrpSpPr>
        <p:grpSpPr>
          <a:xfrm>
            <a:off x="2617740" y="3706136"/>
            <a:ext cx="366364" cy="262465"/>
            <a:chOff x="-60621600" y="4145650"/>
            <a:chExt cx="316650" cy="226850"/>
          </a:xfrm>
        </p:grpSpPr>
        <p:sp>
          <p:nvSpPr>
            <p:cNvPr id="8004" name="Google Shape;8004;p6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69"/>
          <p:cNvGrpSpPr/>
          <p:nvPr/>
        </p:nvGrpSpPr>
        <p:grpSpPr>
          <a:xfrm>
            <a:off x="3954392" y="3654635"/>
            <a:ext cx="359972" cy="365467"/>
            <a:chOff x="-59400775" y="4084200"/>
            <a:chExt cx="311125" cy="315875"/>
          </a:xfrm>
        </p:grpSpPr>
        <p:sp>
          <p:nvSpPr>
            <p:cNvPr id="8008" name="Google Shape;8008;p6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69"/>
          <p:cNvGrpSpPr/>
          <p:nvPr/>
        </p:nvGrpSpPr>
        <p:grpSpPr>
          <a:xfrm>
            <a:off x="2178486" y="1380466"/>
            <a:ext cx="365438" cy="366364"/>
            <a:chOff x="-64044600" y="3360375"/>
            <a:chExt cx="315850" cy="316650"/>
          </a:xfrm>
        </p:grpSpPr>
        <p:sp>
          <p:nvSpPr>
            <p:cNvPr id="8015" name="Google Shape;8015;p6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69"/>
          <p:cNvGrpSpPr/>
          <p:nvPr/>
        </p:nvGrpSpPr>
        <p:grpSpPr>
          <a:xfrm>
            <a:off x="2204909" y="1823018"/>
            <a:ext cx="312592" cy="367261"/>
            <a:chOff x="-64022550" y="3727425"/>
            <a:chExt cx="270175" cy="317425"/>
          </a:xfrm>
        </p:grpSpPr>
        <p:sp>
          <p:nvSpPr>
            <p:cNvPr id="8019" name="Google Shape;8019;p6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69"/>
          <p:cNvGrpSpPr/>
          <p:nvPr/>
        </p:nvGrpSpPr>
        <p:grpSpPr>
          <a:xfrm>
            <a:off x="2229047" y="2251918"/>
            <a:ext cx="264317" cy="367290"/>
            <a:chOff x="-64001300" y="4093650"/>
            <a:chExt cx="228450" cy="317450"/>
          </a:xfrm>
        </p:grpSpPr>
        <p:sp>
          <p:nvSpPr>
            <p:cNvPr id="8023" name="Google Shape;8023;p6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69"/>
          <p:cNvGrpSpPr/>
          <p:nvPr/>
        </p:nvGrpSpPr>
        <p:grpSpPr>
          <a:xfrm>
            <a:off x="848051" y="2745210"/>
            <a:ext cx="359972" cy="366480"/>
            <a:chOff x="-62148800" y="3377700"/>
            <a:chExt cx="311125" cy="316750"/>
          </a:xfrm>
        </p:grpSpPr>
        <p:sp>
          <p:nvSpPr>
            <p:cNvPr id="8028" name="Google Shape;8028;p6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9"/>
          <p:cNvGrpSpPr/>
          <p:nvPr/>
        </p:nvGrpSpPr>
        <p:grpSpPr>
          <a:xfrm>
            <a:off x="843958" y="3195207"/>
            <a:ext cx="368157" cy="367290"/>
            <a:chOff x="-62154300" y="3743950"/>
            <a:chExt cx="318200" cy="317450"/>
          </a:xfrm>
        </p:grpSpPr>
        <p:sp>
          <p:nvSpPr>
            <p:cNvPr id="8031" name="Google Shape;8031;p6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69"/>
          <p:cNvGrpSpPr/>
          <p:nvPr/>
        </p:nvGrpSpPr>
        <p:grpSpPr>
          <a:xfrm>
            <a:off x="843944" y="3654187"/>
            <a:ext cx="368186" cy="366364"/>
            <a:chOff x="-62151950" y="4111775"/>
            <a:chExt cx="318225" cy="316650"/>
          </a:xfrm>
        </p:grpSpPr>
        <p:sp>
          <p:nvSpPr>
            <p:cNvPr id="8034" name="Google Shape;8034;p6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69"/>
          <p:cNvGrpSpPr/>
          <p:nvPr/>
        </p:nvGrpSpPr>
        <p:grpSpPr>
          <a:xfrm>
            <a:off x="3062568" y="2744733"/>
            <a:ext cx="368157" cy="367434"/>
            <a:chOff x="-60254550" y="3367325"/>
            <a:chExt cx="318200" cy="317575"/>
          </a:xfrm>
        </p:grpSpPr>
        <p:sp>
          <p:nvSpPr>
            <p:cNvPr id="8039" name="Google Shape;8039;p6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69"/>
          <p:cNvGrpSpPr/>
          <p:nvPr/>
        </p:nvGrpSpPr>
        <p:grpSpPr>
          <a:xfrm>
            <a:off x="3063465" y="3195727"/>
            <a:ext cx="366364" cy="366248"/>
            <a:chOff x="-60255350" y="3733825"/>
            <a:chExt cx="316650" cy="316550"/>
          </a:xfrm>
        </p:grpSpPr>
        <p:sp>
          <p:nvSpPr>
            <p:cNvPr id="8044" name="Google Shape;8044;p6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69"/>
          <p:cNvGrpSpPr/>
          <p:nvPr/>
        </p:nvGrpSpPr>
        <p:grpSpPr>
          <a:xfrm>
            <a:off x="3091262" y="3654635"/>
            <a:ext cx="310770" cy="365467"/>
            <a:chOff x="-60232500" y="4101525"/>
            <a:chExt cx="268600" cy="315875"/>
          </a:xfrm>
        </p:grpSpPr>
        <p:sp>
          <p:nvSpPr>
            <p:cNvPr id="8052" name="Google Shape;8052;p6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4" name="Google Shape;8054;p6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5" name="Google Shape;8055;p69"/>
          <p:cNvGrpSpPr/>
          <p:nvPr/>
        </p:nvGrpSpPr>
        <p:grpSpPr>
          <a:xfrm>
            <a:off x="2624262" y="1380466"/>
            <a:ext cx="368186" cy="366364"/>
            <a:chOff x="-63679950" y="3360375"/>
            <a:chExt cx="318225" cy="316650"/>
          </a:xfrm>
        </p:grpSpPr>
        <p:sp>
          <p:nvSpPr>
            <p:cNvPr id="8056" name="Google Shape;8056;p6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0" name="Google Shape;8060;p6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1" name="Google Shape;8061;p69"/>
          <p:cNvGrpSpPr/>
          <p:nvPr/>
        </p:nvGrpSpPr>
        <p:grpSpPr>
          <a:xfrm>
            <a:off x="2622889" y="2251803"/>
            <a:ext cx="370934" cy="367521"/>
            <a:chOff x="-63679950" y="4093450"/>
            <a:chExt cx="320600" cy="317650"/>
          </a:xfrm>
        </p:grpSpPr>
        <p:sp>
          <p:nvSpPr>
            <p:cNvPr id="8062" name="Google Shape;8062;p6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69"/>
          <p:cNvGrpSpPr/>
          <p:nvPr/>
        </p:nvGrpSpPr>
        <p:grpSpPr>
          <a:xfrm>
            <a:off x="1283006" y="2744805"/>
            <a:ext cx="366364" cy="367290"/>
            <a:chOff x="-61784125" y="3377700"/>
            <a:chExt cx="316650" cy="317450"/>
          </a:xfrm>
        </p:grpSpPr>
        <p:sp>
          <p:nvSpPr>
            <p:cNvPr id="8066" name="Google Shape;8066;p6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9"/>
          <p:cNvGrpSpPr/>
          <p:nvPr/>
        </p:nvGrpSpPr>
        <p:grpSpPr>
          <a:xfrm>
            <a:off x="1283006" y="3195207"/>
            <a:ext cx="366364" cy="367290"/>
            <a:chOff x="-61783350" y="3743950"/>
            <a:chExt cx="316650" cy="317450"/>
          </a:xfrm>
        </p:grpSpPr>
        <p:sp>
          <p:nvSpPr>
            <p:cNvPr id="8074" name="Google Shape;8074;p6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6" name="Google Shape;8076;p6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9" name="Google Shape;8079;p69"/>
          <p:cNvGrpSpPr/>
          <p:nvPr/>
        </p:nvGrpSpPr>
        <p:grpSpPr>
          <a:xfrm>
            <a:off x="3504430" y="3655040"/>
            <a:ext cx="369112" cy="364657"/>
            <a:chOff x="-59869425" y="4102225"/>
            <a:chExt cx="319025" cy="315175"/>
          </a:xfrm>
        </p:grpSpPr>
        <p:sp>
          <p:nvSpPr>
            <p:cNvPr id="8080" name="Google Shape;8080;p6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69"/>
          <p:cNvGrpSpPr/>
          <p:nvPr/>
        </p:nvGrpSpPr>
        <p:grpSpPr>
          <a:xfrm>
            <a:off x="2623233" y="4123862"/>
            <a:ext cx="366364" cy="365467"/>
            <a:chOff x="-59029025" y="3711650"/>
            <a:chExt cx="316650" cy="315875"/>
          </a:xfrm>
        </p:grpSpPr>
        <p:sp>
          <p:nvSpPr>
            <p:cNvPr id="8085" name="Google Shape;8085;p6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69"/>
          <p:cNvGrpSpPr/>
          <p:nvPr/>
        </p:nvGrpSpPr>
        <p:grpSpPr>
          <a:xfrm>
            <a:off x="4859311" y="1379917"/>
            <a:ext cx="351940" cy="348188"/>
            <a:chOff x="581525" y="3254850"/>
            <a:chExt cx="297750" cy="294575"/>
          </a:xfrm>
        </p:grpSpPr>
        <p:sp>
          <p:nvSpPr>
            <p:cNvPr id="8093" name="Google Shape;8093;p6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69"/>
          <p:cNvGrpSpPr/>
          <p:nvPr/>
        </p:nvGrpSpPr>
        <p:grpSpPr>
          <a:xfrm>
            <a:off x="4858380" y="1818853"/>
            <a:ext cx="353802" cy="351497"/>
            <a:chOff x="580725" y="3617925"/>
            <a:chExt cx="299325" cy="297375"/>
          </a:xfrm>
        </p:grpSpPr>
        <p:sp>
          <p:nvSpPr>
            <p:cNvPr id="8097" name="Google Shape;8097;p6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69"/>
          <p:cNvGrpSpPr/>
          <p:nvPr/>
        </p:nvGrpSpPr>
        <p:grpSpPr>
          <a:xfrm>
            <a:off x="4860242" y="2266043"/>
            <a:ext cx="350079" cy="350079"/>
            <a:chOff x="583100" y="3982600"/>
            <a:chExt cx="296175" cy="296175"/>
          </a:xfrm>
        </p:grpSpPr>
        <p:sp>
          <p:nvSpPr>
            <p:cNvPr id="8103" name="Google Shape;8103;p6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69"/>
          <p:cNvGrpSpPr/>
          <p:nvPr/>
        </p:nvGrpSpPr>
        <p:grpSpPr>
          <a:xfrm>
            <a:off x="7092856" y="1379667"/>
            <a:ext cx="307231" cy="348690"/>
            <a:chOff x="2423775" y="3226875"/>
            <a:chExt cx="259925" cy="295000"/>
          </a:xfrm>
        </p:grpSpPr>
        <p:sp>
          <p:nvSpPr>
            <p:cNvPr id="8111" name="Google Shape;8111;p6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69"/>
          <p:cNvGrpSpPr/>
          <p:nvPr/>
        </p:nvGrpSpPr>
        <p:grpSpPr>
          <a:xfrm>
            <a:off x="7070043" y="1820952"/>
            <a:ext cx="352857" cy="347301"/>
            <a:chOff x="2404875" y="3592725"/>
            <a:chExt cx="298525" cy="293825"/>
          </a:xfrm>
        </p:grpSpPr>
        <p:sp>
          <p:nvSpPr>
            <p:cNvPr id="8115" name="Google Shape;8115;p6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69"/>
          <p:cNvGrpSpPr/>
          <p:nvPr/>
        </p:nvGrpSpPr>
        <p:grpSpPr>
          <a:xfrm>
            <a:off x="7070974" y="2266517"/>
            <a:ext cx="350995" cy="349133"/>
            <a:chOff x="2404875" y="3955825"/>
            <a:chExt cx="296950" cy="295375"/>
          </a:xfrm>
        </p:grpSpPr>
        <p:sp>
          <p:nvSpPr>
            <p:cNvPr id="8119" name="Google Shape;8119;p6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9"/>
          <p:cNvGrpSpPr/>
          <p:nvPr/>
        </p:nvGrpSpPr>
        <p:grpSpPr>
          <a:xfrm>
            <a:off x="5764954" y="2730711"/>
            <a:ext cx="349163" cy="350079"/>
            <a:chOff x="4263650" y="3235150"/>
            <a:chExt cx="295400" cy="296175"/>
          </a:xfrm>
        </p:grpSpPr>
        <p:sp>
          <p:nvSpPr>
            <p:cNvPr id="8124" name="Google Shape;8124;p6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69"/>
          <p:cNvGrpSpPr/>
          <p:nvPr/>
        </p:nvGrpSpPr>
        <p:grpSpPr>
          <a:xfrm>
            <a:off x="5762634" y="3189872"/>
            <a:ext cx="353802" cy="327739"/>
            <a:chOff x="4266025" y="3609275"/>
            <a:chExt cx="299325" cy="277275"/>
          </a:xfrm>
        </p:grpSpPr>
        <p:sp>
          <p:nvSpPr>
            <p:cNvPr id="8130" name="Google Shape;8130;p6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69"/>
          <p:cNvGrpSpPr/>
          <p:nvPr/>
        </p:nvGrpSpPr>
        <p:grpSpPr>
          <a:xfrm>
            <a:off x="5763092" y="3655259"/>
            <a:ext cx="352886" cy="349133"/>
            <a:chOff x="4263650" y="3963700"/>
            <a:chExt cx="298550" cy="295375"/>
          </a:xfrm>
        </p:grpSpPr>
        <p:sp>
          <p:nvSpPr>
            <p:cNvPr id="8133" name="Google Shape;8133;p6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69"/>
          <p:cNvGrpSpPr/>
          <p:nvPr/>
        </p:nvGrpSpPr>
        <p:grpSpPr>
          <a:xfrm>
            <a:off x="8041429" y="2730711"/>
            <a:ext cx="226264" cy="350079"/>
            <a:chOff x="6164975" y="3211525"/>
            <a:chExt cx="191425" cy="296175"/>
          </a:xfrm>
        </p:grpSpPr>
        <p:sp>
          <p:nvSpPr>
            <p:cNvPr id="8141" name="Google Shape;8141;p6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69"/>
          <p:cNvGrpSpPr/>
          <p:nvPr/>
        </p:nvGrpSpPr>
        <p:grpSpPr>
          <a:xfrm>
            <a:off x="5303466" y="1378987"/>
            <a:ext cx="352886" cy="350049"/>
            <a:chOff x="946175" y="3253275"/>
            <a:chExt cx="298550" cy="296150"/>
          </a:xfrm>
        </p:grpSpPr>
        <p:sp>
          <p:nvSpPr>
            <p:cNvPr id="8149" name="Google Shape;8149;p6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69"/>
          <p:cNvGrpSpPr/>
          <p:nvPr/>
        </p:nvGrpSpPr>
        <p:grpSpPr>
          <a:xfrm>
            <a:off x="5304397" y="1820951"/>
            <a:ext cx="351024" cy="347301"/>
            <a:chOff x="946175" y="3619500"/>
            <a:chExt cx="296975" cy="293825"/>
          </a:xfrm>
        </p:grpSpPr>
        <p:sp>
          <p:nvSpPr>
            <p:cNvPr id="8155" name="Google Shape;8155;p6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69"/>
          <p:cNvGrpSpPr/>
          <p:nvPr/>
        </p:nvGrpSpPr>
        <p:grpSpPr>
          <a:xfrm>
            <a:off x="5303939" y="2265585"/>
            <a:ext cx="351940" cy="350995"/>
            <a:chOff x="944600" y="3981825"/>
            <a:chExt cx="297750" cy="296950"/>
          </a:xfrm>
        </p:grpSpPr>
        <p:sp>
          <p:nvSpPr>
            <p:cNvPr id="8162" name="Google Shape;8162;p6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69"/>
          <p:cNvGrpSpPr/>
          <p:nvPr/>
        </p:nvGrpSpPr>
        <p:grpSpPr>
          <a:xfrm>
            <a:off x="7520875" y="1379445"/>
            <a:ext cx="350079" cy="349133"/>
            <a:chOff x="2768750" y="3227275"/>
            <a:chExt cx="296175" cy="295375"/>
          </a:xfrm>
        </p:grpSpPr>
        <p:sp>
          <p:nvSpPr>
            <p:cNvPr id="8167" name="Google Shape;8167;p6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69"/>
          <p:cNvGrpSpPr/>
          <p:nvPr/>
        </p:nvGrpSpPr>
        <p:grpSpPr>
          <a:xfrm>
            <a:off x="7541826" y="1820317"/>
            <a:ext cx="308177" cy="348572"/>
            <a:chOff x="2786075" y="3591800"/>
            <a:chExt cx="260725" cy="294900"/>
          </a:xfrm>
        </p:grpSpPr>
        <p:sp>
          <p:nvSpPr>
            <p:cNvPr id="8176" name="Google Shape;8176;p6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69"/>
          <p:cNvGrpSpPr/>
          <p:nvPr/>
        </p:nvGrpSpPr>
        <p:grpSpPr>
          <a:xfrm>
            <a:off x="7582324" y="2266044"/>
            <a:ext cx="227180" cy="350079"/>
            <a:chOff x="2819150" y="3955025"/>
            <a:chExt cx="192200" cy="296175"/>
          </a:xfrm>
        </p:grpSpPr>
        <p:sp>
          <p:nvSpPr>
            <p:cNvPr id="8182" name="Google Shape;8182;p6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9"/>
          <p:cNvGrpSpPr/>
          <p:nvPr/>
        </p:nvGrpSpPr>
        <p:grpSpPr>
          <a:xfrm>
            <a:off x="6206097" y="2731642"/>
            <a:ext cx="349133" cy="348217"/>
            <a:chOff x="4629125" y="3235150"/>
            <a:chExt cx="295375" cy="294600"/>
          </a:xfrm>
        </p:grpSpPr>
        <p:sp>
          <p:nvSpPr>
            <p:cNvPr id="8187" name="Google Shape;8187;p6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69"/>
          <p:cNvGrpSpPr/>
          <p:nvPr/>
        </p:nvGrpSpPr>
        <p:grpSpPr>
          <a:xfrm>
            <a:off x="6206082" y="3179175"/>
            <a:ext cx="349163" cy="349133"/>
            <a:chOff x="4628325" y="3599825"/>
            <a:chExt cx="295400" cy="295375"/>
          </a:xfrm>
        </p:grpSpPr>
        <p:sp>
          <p:nvSpPr>
            <p:cNvPr id="8193" name="Google Shape;8193;p6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69"/>
          <p:cNvGrpSpPr/>
          <p:nvPr/>
        </p:nvGrpSpPr>
        <p:grpSpPr>
          <a:xfrm>
            <a:off x="6227033" y="3654786"/>
            <a:ext cx="307261" cy="350079"/>
            <a:chOff x="4645650" y="3962900"/>
            <a:chExt cx="259950" cy="296175"/>
          </a:xfrm>
        </p:grpSpPr>
        <p:sp>
          <p:nvSpPr>
            <p:cNvPr id="8206" name="Google Shape;8206;p6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69"/>
          <p:cNvGrpSpPr/>
          <p:nvPr/>
        </p:nvGrpSpPr>
        <p:grpSpPr>
          <a:xfrm>
            <a:off x="7979994" y="3179648"/>
            <a:ext cx="349133" cy="348188"/>
            <a:chOff x="6143725" y="3582500"/>
            <a:chExt cx="295375" cy="294575"/>
          </a:xfrm>
        </p:grpSpPr>
        <p:sp>
          <p:nvSpPr>
            <p:cNvPr id="8213" name="Google Shape;8213;p6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69"/>
          <p:cNvGrpSpPr/>
          <p:nvPr/>
        </p:nvGrpSpPr>
        <p:grpSpPr>
          <a:xfrm>
            <a:off x="5748820" y="1378987"/>
            <a:ext cx="350995" cy="350049"/>
            <a:chOff x="1310075" y="3253275"/>
            <a:chExt cx="296950" cy="296150"/>
          </a:xfrm>
        </p:grpSpPr>
        <p:sp>
          <p:nvSpPr>
            <p:cNvPr id="8221" name="Google Shape;8221;p6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4" name="Google Shape;8224;p6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5" name="Google Shape;8225;p69"/>
          <p:cNvGrpSpPr/>
          <p:nvPr/>
        </p:nvGrpSpPr>
        <p:grpSpPr>
          <a:xfrm>
            <a:off x="5748347" y="2265246"/>
            <a:ext cx="351941" cy="351675"/>
            <a:chOff x="1310075" y="3980250"/>
            <a:chExt cx="297750" cy="297525"/>
          </a:xfrm>
        </p:grpSpPr>
        <p:sp>
          <p:nvSpPr>
            <p:cNvPr id="8226" name="Google Shape;8226;p6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69"/>
          <p:cNvGrpSpPr/>
          <p:nvPr/>
        </p:nvGrpSpPr>
        <p:grpSpPr>
          <a:xfrm>
            <a:off x="8013136" y="1379445"/>
            <a:ext cx="266305" cy="349133"/>
            <a:chOff x="3167275" y="3227275"/>
            <a:chExt cx="225300" cy="295375"/>
          </a:xfrm>
        </p:grpSpPr>
        <p:sp>
          <p:nvSpPr>
            <p:cNvPr id="8231" name="Google Shape;8231;p6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6" name="Google Shape;8236;p6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7" name="Google Shape;8237;p69"/>
          <p:cNvGrpSpPr/>
          <p:nvPr/>
        </p:nvGrpSpPr>
        <p:grpSpPr>
          <a:xfrm>
            <a:off x="7970318" y="2266502"/>
            <a:ext cx="351940" cy="349163"/>
            <a:chOff x="3133425" y="3955025"/>
            <a:chExt cx="297750" cy="295400"/>
          </a:xfrm>
        </p:grpSpPr>
        <p:sp>
          <p:nvSpPr>
            <p:cNvPr id="8238" name="Google Shape;8238;p6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69"/>
          <p:cNvGrpSpPr/>
          <p:nvPr/>
        </p:nvGrpSpPr>
        <p:grpSpPr>
          <a:xfrm>
            <a:off x="6650491" y="2730090"/>
            <a:ext cx="350079" cy="351320"/>
            <a:chOff x="4991425" y="3234750"/>
            <a:chExt cx="296175" cy="297225"/>
          </a:xfrm>
        </p:grpSpPr>
        <p:sp>
          <p:nvSpPr>
            <p:cNvPr id="8242" name="Google Shape;8242;p6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69"/>
          <p:cNvGrpSpPr/>
          <p:nvPr/>
        </p:nvGrpSpPr>
        <p:grpSpPr>
          <a:xfrm>
            <a:off x="6650491" y="3199653"/>
            <a:ext cx="350079" cy="308177"/>
            <a:chOff x="4991425" y="3617150"/>
            <a:chExt cx="296175" cy="260725"/>
          </a:xfrm>
        </p:grpSpPr>
        <p:sp>
          <p:nvSpPr>
            <p:cNvPr id="8249" name="Google Shape;8249;p6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69"/>
          <p:cNvGrpSpPr/>
          <p:nvPr/>
        </p:nvGrpSpPr>
        <p:grpSpPr>
          <a:xfrm>
            <a:off x="6727764" y="3655244"/>
            <a:ext cx="195532" cy="349163"/>
            <a:chOff x="5056800" y="3962900"/>
            <a:chExt cx="165425" cy="295400"/>
          </a:xfrm>
        </p:grpSpPr>
        <p:sp>
          <p:nvSpPr>
            <p:cNvPr id="8257" name="Google Shape;8257;p6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69"/>
          <p:cNvGrpSpPr/>
          <p:nvPr/>
        </p:nvGrpSpPr>
        <p:grpSpPr>
          <a:xfrm>
            <a:off x="7979062" y="3655260"/>
            <a:ext cx="350995" cy="349133"/>
            <a:chOff x="6168925" y="3936925"/>
            <a:chExt cx="296950" cy="295375"/>
          </a:xfrm>
        </p:grpSpPr>
        <p:sp>
          <p:nvSpPr>
            <p:cNvPr id="8261" name="Google Shape;8261;p6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9"/>
          <p:cNvGrpSpPr/>
          <p:nvPr/>
        </p:nvGrpSpPr>
        <p:grpSpPr>
          <a:xfrm>
            <a:off x="6192781" y="1372332"/>
            <a:ext cx="348188" cy="349133"/>
            <a:chOff x="1674750" y="3254050"/>
            <a:chExt cx="294575" cy="295375"/>
          </a:xfrm>
        </p:grpSpPr>
        <p:sp>
          <p:nvSpPr>
            <p:cNvPr id="8268" name="Google Shape;8268;p6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69"/>
          <p:cNvGrpSpPr/>
          <p:nvPr/>
        </p:nvGrpSpPr>
        <p:grpSpPr>
          <a:xfrm>
            <a:off x="6207177" y="1820035"/>
            <a:ext cx="319347" cy="349133"/>
            <a:chOff x="1687350" y="3618725"/>
            <a:chExt cx="270175" cy="295375"/>
          </a:xfrm>
        </p:grpSpPr>
        <p:sp>
          <p:nvSpPr>
            <p:cNvPr id="8272" name="Google Shape;8272;p6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69"/>
          <p:cNvGrpSpPr/>
          <p:nvPr/>
        </p:nvGrpSpPr>
        <p:grpSpPr>
          <a:xfrm>
            <a:off x="6190880" y="2266516"/>
            <a:ext cx="351940" cy="349133"/>
            <a:chOff x="1672375" y="3982600"/>
            <a:chExt cx="297750" cy="295375"/>
          </a:xfrm>
        </p:grpSpPr>
        <p:sp>
          <p:nvSpPr>
            <p:cNvPr id="8276" name="Google Shape;8276;p6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69"/>
          <p:cNvGrpSpPr/>
          <p:nvPr/>
        </p:nvGrpSpPr>
        <p:grpSpPr>
          <a:xfrm>
            <a:off x="4882872" y="2730711"/>
            <a:ext cx="350079" cy="350079"/>
            <a:chOff x="3497300" y="3227275"/>
            <a:chExt cx="296175" cy="296175"/>
          </a:xfrm>
        </p:grpSpPr>
        <p:sp>
          <p:nvSpPr>
            <p:cNvPr id="8280" name="Google Shape;8280;p6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69"/>
          <p:cNvGrpSpPr/>
          <p:nvPr/>
        </p:nvGrpSpPr>
        <p:grpSpPr>
          <a:xfrm>
            <a:off x="4883345" y="3180106"/>
            <a:ext cx="349133" cy="347272"/>
            <a:chOff x="3497300" y="3591950"/>
            <a:chExt cx="295375" cy="293800"/>
          </a:xfrm>
        </p:grpSpPr>
        <p:sp>
          <p:nvSpPr>
            <p:cNvPr id="8289" name="Google Shape;8289;p6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69"/>
          <p:cNvGrpSpPr/>
          <p:nvPr/>
        </p:nvGrpSpPr>
        <p:grpSpPr>
          <a:xfrm>
            <a:off x="4883345" y="3655244"/>
            <a:ext cx="349133" cy="349163"/>
            <a:chOff x="3497300" y="3955025"/>
            <a:chExt cx="295375" cy="295400"/>
          </a:xfrm>
        </p:grpSpPr>
        <p:sp>
          <p:nvSpPr>
            <p:cNvPr id="8298" name="Google Shape;8298;p6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69"/>
          <p:cNvGrpSpPr/>
          <p:nvPr/>
        </p:nvGrpSpPr>
        <p:grpSpPr>
          <a:xfrm>
            <a:off x="7107917" y="2731435"/>
            <a:ext cx="327739" cy="348631"/>
            <a:chOff x="5364750" y="3235150"/>
            <a:chExt cx="277275" cy="294950"/>
          </a:xfrm>
        </p:grpSpPr>
        <p:sp>
          <p:nvSpPr>
            <p:cNvPr id="8302" name="Google Shape;8302;p6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69"/>
          <p:cNvGrpSpPr/>
          <p:nvPr/>
        </p:nvGrpSpPr>
        <p:grpSpPr>
          <a:xfrm>
            <a:off x="7096274" y="3177771"/>
            <a:ext cx="351024" cy="351941"/>
            <a:chOff x="5355300" y="3598250"/>
            <a:chExt cx="296975" cy="297750"/>
          </a:xfrm>
        </p:grpSpPr>
        <p:sp>
          <p:nvSpPr>
            <p:cNvPr id="8311" name="Google Shape;8311;p6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69"/>
          <p:cNvGrpSpPr/>
          <p:nvPr/>
        </p:nvGrpSpPr>
        <p:grpSpPr>
          <a:xfrm>
            <a:off x="7100470" y="3716693"/>
            <a:ext cx="342632" cy="226264"/>
            <a:chOff x="5358450" y="4015675"/>
            <a:chExt cx="289875" cy="191425"/>
          </a:xfrm>
        </p:grpSpPr>
        <p:sp>
          <p:nvSpPr>
            <p:cNvPr id="8320" name="Google Shape;8320;p6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69"/>
          <p:cNvGrpSpPr/>
          <p:nvPr/>
        </p:nvGrpSpPr>
        <p:grpSpPr>
          <a:xfrm>
            <a:off x="6226953" y="4099224"/>
            <a:ext cx="351024" cy="325464"/>
            <a:chOff x="6543825" y="3202075"/>
            <a:chExt cx="296975" cy="275350"/>
          </a:xfrm>
        </p:grpSpPr>
        <p:sp>
          <p:nvSpPr>
            <p:cNvPr id="8325" name="Google Shape;8325;p6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69"/>
          <p:cNvGrpSpPr/>
          <p:nvPr/>
        </p:nvGrpSpPr>
        <p:grpSpPr>
          <a:xfrm>
            <a:off x="6633934" y="1378972"/>
            <a:ext cx="350079" cy="350079"/>
            <a:chOff x="2037825" y="3254050"/>
            <a:chExt cx="296175" cy="296175"/>
          </a:xfrm>
        </p:grpSpPr>
        <p:sp>
          <p:nvSpPr>
            <p:cNvPr id="8333" name="Google Shape;8333;p6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69"/>
          <p:cNvGrpSpPr/>
          <p:nvPr/>
        </p:nvGrpSpPr>
        <p:grpSpPr>
          <a:xfrm>
            <a:off x="6632072" y="1820139"/>
            <a:ext cx="353802" cy="348926"/>
            <a:chOff x="2034675" y="3617925"/>
            <a:chExt cx="299325" cy="295200"/>
          </a:xfrm>
        </p:grpSpPr>
        <p:sp>
          <p:nvSpPr>
            <p:cNvPr id="8340" name="Google Shape;8340;p6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69"/>
          <p:cNvGrpSpPr/>
          <p:nvPr/>
        </p:nvGrpSpPr>
        <p:grpSpPr>
          <a:xfrm>
            <a:off x="6633934" y="2266516"/>
            <a:ext cx="350079" cy="349133"/>
            <a:chOff x="2037825" y="3981825"/>
            <a:chExt cx="296175" cy="295375"/>
          </a:xfrm>
        </p:grpSpPr>
        <p:sp>
          <p:nvSpPr>
            <p:cNvPr id="8346" name="Google Shape;8346;p6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69"/>
          <p:cNvGrpSpPr/>
          <p:nvPr/>
        </p:nvGrpSpPr>
        <p:grpSpPr>
          <a:xfrm>
            <a:off x="5318952" y="2762832"/>
            <a:ext cx="350079" cy="285837"/>
            <a:chOff x="3860400" y="3254050"/>
            <a:chExt cx="296175" cy="241825"/>
          </a:xfrm>
        </p:grpSpPr>
        <p:sp>
          <p:nvSpPr>
            <p:cNvPr id="8350" name="Google Shape;8350;p6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69"/>
          <p:cNvGrpSpPr/>
          <p:nvPr/>
        </p:nvGrpSpPr>
        <p:grpSpPr>
          <a:xfrm>
            <a:off x="5318479" y="3178702"/>
            <a:ext cx="351024" cy="350079"/>
            <a:chOff x="3859600" y="3591950"/>
            <a:chExt cx="296975" cy="296175"/>
          </a:xfrm>
        </p:grpSpPr>
        <p:sp>
          <p:nvSpPr>
            <p:cNvPr id="8358" name="Google Shape;8358;p6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69"/>
          <p:cNvGrpSpPr/>
          <p:nvPr/>
        </p:nvGrpSpPr>
        <p:grpSpPr>
          <a:xfrm>
            <a:off x="5318952" y="3654786"/>
            <a:ext cx="350079" cy="350079"/>
            <a:chOff x="3860400" y="3955025"/>
            <a:chExt cx="296175" cy="296175"/>
          </a:xfrm>
        </p:grpSpPr>
        <p:sp>
          <p:nvSpPr>
            <p:cNvPr id="8362" name="Google Shape;8362;p6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69"/>
          <p:cNvGrpSpPr/>
          <p:nvPr/>
        </p:nvGrpSpPr>
        <p:grpSpPr>
          <a:xfrm>
            <a:off x="7534167" y="2731184"/>
            <a:ext cx="355664" cy="349133"/>
            <a:chOff x="5716825" y="3235950"/>
            <a:chExt cx="300900" cy="295375"/>
          </a:xfrm>
        </p:grpSpPr>
        <p:sp>
          <p:nvSpPr>
            <p:cNvPr id="8368" name="Google Shape;8368;p6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69"/>
          <p:cNvGrpSpPr/>
          <p:nvPr/>
        </p:nvGrpSpPr>
        <p:grpSpPr>
          <a:xfrm>
            <a:off x="7547199" y="3189872"/>
            <a:ext cx="329601" cy="327739"/>
            <a:chOff x="5727850" y="3609275"/>
            <a:chExt cx="278850" cy="277275"/>
          </a:xfrm>
        </p:grpSpPr>
        <p:sp>
          <p:nvSpPr>
            <p:cNvPr id="8373" name="Google Shape;8373;p6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69"/>
          <p:cNvGrpSpPr/>
          <p:nvPr/>
        </p:nvGrpSpPr>
        <p:grpSpPr>
          <a:xfrm>
            <a:off x="7558383" y="3655259"/>
            <a:ext cx="307231" cy="349133"/>
            <a:chOff x="5736525" y="3963700"/>
            <a:chExt cx="259925" cy="295375"/>
          </a:xfrm>
        </p:grpSpPr>
        <p:sp>
          <p:nvSpPr>
            <p:cNvPr id="8379" name="Google Shape;8379;p6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69"/>
          <p:cNvGrpSpPr/>
          <p:nvPr/>
        </p:nvGrpSpPr>
        <p:grpSpPr>
          <a:xfrm>
            <a:off x="6649963" y="4104585"/>
            <a:ext cx="351024" cy="350079"/>
            <a:chOff x="6553275" y="3604550"/>
            <a:chExt cx="296975" cy="296175"/>
          </a:xfrm>
        </p:grpSpPr>
        <p:sp>
          <p:nvSpPr>
            <p:cNvPr id="8387" name="Google Shape;8387;p6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3" name="Google Shape;8393;p6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394" name="Google Shape;8394;p6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34"/>
          <p:cNvGrpSpPr/>
          <p:nvPr/>
        </p:nvGrpSpPr>
        <p:grpSpPr>
          <a:xfrm>
            <a:off x="6998040" y="1694190"/>
            <a:ext cx="1024827" cy="1024827"/>
            <a:chOff x="1075225" y="1618700"/>
            <a:chExt cx="1124700" cy="1124700"/>
          </a:xfrm>
        </p:grpSpPr>
        <p:sp>
          <p:nvSpPr>
            <p:cNvPr id="703" name="Google Shape;703;p34"/>
            <p:cNvSpPr/>
            <p:nvPr/>
          </p:nvSpPr>
          <p:spPr>
            <a:xfrm>
              <a:off x="1075225" y="1618700"/>
              <a:ext cx="1124700" cy="112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705" name="Google Shape;705;p34"/>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706" name="Google Shape;706;p34"/>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nvGrpSpPr>
          <p:cNvPr id="707" name="Google Shape;707;p34"/>
          <p:cNvGrpSpPr/>
          <p:nvPr/>
        </p:nvGrpSpPr>
        <p:grpSpPr>
          <a:xfrm>
            <a:off x="3082699" y="1694190"/>
            <a:ext cx="1024827" cy="1024827"/>
            <a:chOff x="3096600" y="1618700"/>
            <a:chExt cx="1124700" cy="1124700"/>
          </a:xfrm>
        </p:grpSpPr>
        <p:sp>
          <p:nvSpPr>
            <p:cNvPr id="708" name="Google Shape;708;p34"/>
            <p:cNvSpPr/>
            <p:nvPr/>
          </p:nvSpPr>
          <p:spPr>
            <a:xfrm>
              <a:off x="3096600" y="1618700"/>
              <a:ext cx="1124700" cy="112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3701150" y="1673575"/>
              <a:ext cx="373200" cy="234700"/>
            </a:xfrm>
            <a:custGeom>
              <a:rect b="b" l="l" r="r" t="t"/>
              <a:pathLst>
                <a:path extrusionOk="0" h="9388" w="14928">
                  <a:moveTo>
                    <a:pt x="0" y="0"/>
                  </a:moveTo>
                  <a:cubicBezTo>
                    <a:pt x="5798" y="967"/>
                    <a:pt x="12745" y="3930"/>
                    <a:pt x="14928" y="9388"/>
                  </a:cubicBezTo>
                </a:path>
              </a:pathLst>
            </a:custGeom>
            <a:noFill/>
            <a:ln cap="rnd" cmpd="sng" w="19050">
              <a:solidFill>
                <a:schemeClr val="accent6"/>
              </a:solidFill>
              <a:prstDash val="solid"/>
              <a:round/>
              <a:headEnd len="med" w="med" type="none"/>
              <a:tailEnd len="med" w="med" type="none"/>
            </a:ln>
          </p:spPr>
        </p:sp>
        <p:sp>
          <p:nvSpPr>
            <p:cNvPr id="710" name="Google Shape;710;p34"/>
            <p:cNvSpPr/>
            <p:nvPr/>
          </p:nvSpPr>
          <p:spPr>
            <a:xfrm>
              <a:off x="3585725" y="1700768"/>
              <a:ext cx="161575" cy="30525"/>
            </a:xfrm>
            <a:custGeom>
              <a:rect b="b" l="l" r="r" t="t"/>
              <a:pathLst>
                <a:path extrusionOk="0" h="1221" w="6463">
                  <a:moveTo>
                    <a:pt x="6463" y="1221"/>
                  </a:moveTo>
                  <a:cubicBezTo>
                    <a:pt x="4436" y="409"/>
                    <a:pt x="2142" y="-285"/>
                    <a:pt x="0" y="144"/>
                  </a:cubicBezTo>
                </a:path>
              </a:pathLst>
            </a:custGeom>
            <a:noFill/>
            <a:ln cap="rnd" cmpd="sng" w="19050">
              <a:solidFill>
                <a:schemeClr val="accent6"/>
              </a:solidFill>
              <a:prstDash val="solid"/>
              <a:round/>
              <a:headEnd len="med" w="med" type="none"/>
              <a:tailEnd len="med" w="med" type="none"/>
            </a:ln>
          </p:spPr>
        </p:sp>
        <p:sp>
          <p:nvSpPr>
            <p:cNvPr id="711" name="Google Shape;711;p34"/>
            <p:cNvSpPr/>
            <p:nvPr/>
          </p:nvSpPr>
          <p:spPr>
            <a:xfrm rot="-373730">
              <a:off x="3224080" y="2427669"/>
              <a:ext cx="230826" cy="238551"/>
            </a:xfrm>
            <a:custGeom>
              <a:rect b="b" l="l" r="r" t="t"/>
              <a:pathLst>
                <a:path extrusionOk="0" h="9542" w="9233">
                  <a:moveTo>
                    <a:pt x="0" y="0"/>
                  </a:moveTo>
                  <a:cubicBezTo>
                    <a:pt x="1396" y="4200"/>
                    <a:pt x="5694" y="6884"/>
                    <a:pt x="9233" y="9542"/>
                  </a:cubicBezTo>
                </a:path>
              </a:pathLst>
            </a:custGeom>
            <a:noFill/>
            <a:ln cap="rnd" cmpd="sng" w="19050">
              <a:solidFill>
                <a:schemeClr val="accent6"/>
              </a:solidFill>
              <a:prstDash val="solid"/>
              <a:round/>
              <a:headEnd len="med" w="med" type="none"/>
              <a:tailEnd len="med" w="med" type="none"/>
            </a:ln>
          </p:spPr>
        </p:sp>
      </p:grpSp>
      <p:grpSp>
        <p:nvGrpSpPr>
          <p:cNvPr id="712" name="Google Shape;712;p34"/>
          <p:cNvGrpSpPr/>
          <p:nvPr/>
        </p:nvGrpSpPr>
        <p:grpSpPr>
          <a:xfrm>
            <a:off x="5040362" y="1694190"/>
            <a:ext cx="1024827" cy="1024827"/>
            <a:chOff x="1075225" y="1618700"/>
            <a:chExt cx="1124700" cy="1124700"/>
          </a:xfrm>
        </p:grpSpPr>
        <p:sp>
          <p:nvSpPr>
            <p:cNvPr id="713" name="Google Shape;713;p34"/>
            <p:cNvSpPr/>
            <p:nvPr/>
          </p:nvSpPr>
          <p:spPr>
            <a:xfrm>
              <a:off x="1075225" y="1618700"/>
              <a:ext cx="1124700" cy="112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715" name="Google Shape;715;p34"/>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716" name="Google Shape;716;p34"/>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nvGrpSpPr>
          <p:cNvPr id="717" name="Google Shape;717;p34"/>
          <p:cNvGrpSpPr/>
          <p:nvPr/>
        </p:nvGrpSpPr>
        <p:grpSpPr>
          <a:xfrm>
            <a:off x="1125049" y="1694190"/>
            <a:ext cx="1024827" cy="1024827"/>
            <a:chOff x="1075225" y="1618700"/>
            <a:chExt cx="1124700" cy="1124700"/>
          </a:xfrm>
        </p:grpSpPr>
        <p:sp>
          <p:nvSpPr>
            <p:cNvPr id="718" name="Google Shape;718;p34"/>
            <p:cNvSpPr/>
            <p:nvPr/>
          </p:nvSpPr>
          <p:spPr>
            <a:xfrm>
              <a:off x="1075225" y="1618700"/>
              <a:ext cx="1124700" cy="112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720" name="Google Shape;720;p34"/>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721" name="Google Shape;721;p34"/>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sp>
        <p:nvSpPr>
          <p:cNvPr id="722" name="Google Shape;722;p34"/>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723" name="Google Shape;723;p34"/>
          <p:cNvSpPr txBox="1"/>
          <p:nvPr>
            <p:ph idx="2" type="title"/>
          </p:nvPr>
        </p:nvSpPr>
        <p:spPr>
          <a:xfrm flipH="1">
            <a:off x="1175013" y="1824853"/>
            <a:ext cx="9249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24" name="Google Shape;724;p34"/>
          <p:cNvSpPr txBox="1"/>
          <p:nvPr>
            <p:ph idx="1" type="subTitle"/>
          </p:nvPr>
        </p:nvSpPr>
        <p:spPr>
          <a:xfrm>
            <a:off x="724413" y="3649290"/>
            <a:ext cx="18261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right here</a:t>
            </a:r>
            <a:endParaRPr/>
          </a:p>
        </p:txBody>
      </p:sp>
      <p:sp>
        <p:nvSpPr>
          <p:cNvPr id="725" name="Google Shape;725;p34"/>
          <p:cNvSpPr txBox="1"/>
          <p:nvPr>
            <p:ph idx="3" type="subTitle"/>
          </p:nvPr>
        </p:nvSpPr>
        <p:spPr>
          <a:xfrm>
            <a:off x="724413" y="2851050"/>
            <a:ext cx="18261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schedule</a:t>
            </a:r>
            <a:endParaRPr/>
          </a:p>
        </p:txBody>
      </p:sp>
      <p:sp>
        <p:nvSpPr>
          <p:cNvPr id="726" name="Google Shape;726;p34"/>
          <p:cNvSpPr txBox="1"/>
          <p:nvPr>
            <p:ph idx="4" type="title"/>
          </p:nvPr>
        </p:nvSpPr>
        <p:spPr>
          <a:xfrm flipH="1">
            <a:off x="3132663" y="1824853"/>
            <a:ext cx="9249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27" name="Google Shape;727;p34"/>
          <p:cNvSpPr txBox="1"/>
          <p:nvPr>
            <p:ph idx="5" type="subTitle"/>
          </p:nvPr>
        </p:nvSpPr>
        <p:spPr>
          <a:xfrm>
            <a:off x="2682063" y="3649290"/>
            <a:ext cx="18261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right here</a:t>
            </a:r>
            <a:endParaRPr/>
          </a:p>
        </p:txBody>
      </p:sp>
      <p:sp>
        <p:nvSpPr>
          <p:cNvPr id="728" name="Google Shape;728;p34"/>
          <p:cNvSpPr txBox="1"/>
          <p:nvPr>
            <p:ph idx="6" type="subTitle"/>
          </p:nvPr>
        </p:nvSpPr>
        <p:spPr>
          <a:xfrm>
            <a:off x="2682063" y="2851050"/>
            <a:ext cx="18261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729" name="Google Shape;729;p34"/>
          <p:cNvSpPr txBox="1"/>
          <p:nvPr>
            <p:ph idx="7" type="title"/>
          </p:nvPr>
        </p:nvSpPr>
        <p:spPr>
          <a:xfrm flipH="1">
            <a:off x="5090325" y="1824853"/>
            <a:ext cx="9249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30" name="Google Shape;730;p34"/>
          <p:cNvSpPr txBox="1"/>
          <p:nvPr>
            <p:ph idx="8" type="subTitle"/>
          </p:nvPr>
        </p:nvSpPr>
        <p:spPr>
          <a:xfrm>
            <a:off x="4639725" y="3649290"/>
            <a:ext cx="18261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right here</a:t>
            </a:r>
            <a:endParaRPr/>
          </a:p>
        </p:txBody>
      </p:sp>
      <p:sp>
        <p:nvSpPr>
          <p:cNvPr id="731" name="Google Shape;731;p34"/>
          <p:cNvSpPr txBox="1"/>
          <p:nvPr>
            <p:ph idx="9" type="subTitle"/>
          </p:nvPr>
        </p:nvSpPr>
        <p:spPr>
          <a:xfrm>
            <a:off x="4639725" y="2851050"/>
            <a:ext cx="18261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Status report</a:t>
            </a:r>
            <a:endParaRPr/>
          </a:p>
        </p:txBody>
      </p:sp>
      <p:sp>
        <p:nvSpPr>
          <p:cNvPr id="732" name="Google Shape;732;p34"/>
          <p:cNvSpPr txBox="1"/>
          <p:nvPr>
            <p:ph idx="13" type="title"/>
          </p:nvPr>
        </p:nvSpPr>
        <p:spPr>
          <a:xfrm flipH="1">
            <a:off x="7048003" y="1824853"/>
            <a:ext cx="9249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33" name="Google Shape;733;p34"/>
          <p:cNvSpPr txBox="1"/>
          <p:nvPr>
            <p:ph idx="14" type="subTitle"/>
          </p:nvPr>
        </p:nvSpPr>
        <p:spPr>
          <a:xfrm>
            <a:off x="6597403" y="3649290"/>
            <a:ext cx="18261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right here</a:t>
            </a:r>
            <a:endParaRPr/>
          </a:p>
        </p:txBody>
      </p:sp>
      <p:sp>
        <p:nvSpPr>
          <p:cNvPr id="734" name="Google Shape;734;p34"/>
          <p:cNvSpPr txBox="1"/>
          <p:nvPr>
            <p:ph idx="15" type="subTitle"/>
          </p:nvPr>
        </p:nvSpPr>
        <p:spPr>
          <a:xfrm>
            <a:off x="6597403" y="2851050"/>
            <a:ext cx="18261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Upcoming report</a:t>
            </a:r>
            <a:endParaRPr/>
          </a:p>
        </p:txBody>
      </p:sp>
      <p:grpSp>
        <p:nvGrpSpPr>
          <p:cNvPr id="735" name="Google Shape;735;p34"/>
          <p:cNvGrpSpPr/>
          <p:nvPr/>
        </p:nvGrpSpPr>
        <p:grpSpPr>
          <a:xfrm flipH="1">
            <a:off x="641403" y="332844"/>
            <a:ext cx="852777" cy="1361349"/>
            <a:chOff x="7678899" y="503869"/>
            <a:chExt cx="852777" cy="1361349"/>
          </a:xfrm>
        </p:grpSpPr>
        <p:grpSp>
          <p:nvGrpSpPr>
            <p:cNvPr id="736" name="Google Shape;736;p34"/>
            <p:cNvGrpSpPr/>
            <p:nvPr/>
          </p:nvGrpSpPr>
          <p:grpSpPr>
            <a:xfrm>
              <a:off x="7678899" y="503869"/>
              <a:ext cx="452431" cy="442501"/>
              <a:chOff x="7336434" y="357897"/>
              <a:chExt cx="514887" cy="503586"/>
            </a:xfrm>
          </p:grpSpPr>
          <p:sp>
            <p:nvSpPr>
              <p:cNvPr id="737" name="Google Shape;737;p34"/>
              <p:cNvSpPr/>
              <p:nvPr/>
            </p:nvSpPr>
            <p:spPr>
              <a:xfrm flipH="1" rot="-3979355">
                <a:off x="7554880" y="419423"/>
                <a:ext cx="273857" cy="213486"/>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flipH="1" rot="-3979355">
                <a:off x="7585008" y="394054"/>
                <a:ext cx="227485" cy="233435"/>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flipH="1" rot="-3979355">
                <a:off x="7380315" y="553140"/>
                <a:ext cx="212086" cy="208586"/>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flipH="1" rot="-3979355">
                <a:off x="7374483" y="544057"/>
                <a:ext cx="222585" cy="228535"/>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flipH="1" rot="-3979355">
                <a:off x="7599807" y="621706"/>
                <a:ext cx="216461" cy="200712"/>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flipH="1" rot="-3979355">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flipH="1" rot="-3979355">
                <a:off x="7599839" y="630545"/>
                <a:ext cx="145241" cy="94319"/>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flipH="1" rot="-3979355">
                <a:off x="7631682" y="680626"/>
                <a:ext cx="136841" cy="92919"/>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flipH="1" rot="-3979355">
                <a:off x="7618656" y="670533"/>
                <a:ext cx="163264" cy="112693"/>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flipH="1" rot="-3979355">
                <a:off x="7511092" y="435290"/>
                <a:ext cx="118642" cy="64396"/>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flipH="1" rot="-3979355">
                <a:off x="7498815" y="424016"/>
                <a:ext cx="143841" cy="84170"/>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flipH="1" rot="-3979355">
                <a:off x="7669664" y="734715"/>
                <a:ext cx="108668"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flipH="1" rot="-3979355">
                <a:off x="7656713" y="723934"/>
                <a:ext cx="134741" cy="93444"/>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flipH="1" rot="-3979355">
                <a:off x="7481259" y="431634"/>
                <a:ext cx="54246" cy="138066"/>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flipH="1" rot="-3979355">
                <a:off x="7468304" y="422000"/>
                <a:ext cx="79095" cy="158015"/>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34"/>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34"/>
          <p:cNvGrpSpPr/>
          <p:nvPr/>
        </p:nvGrpSpPr>
        <p:grpSpPr>
          <a:xfrm flipH="1" rot="2899667">
            <a:off x="7864176" y="619492"/>
            <a:ext cx="617705" cy="426950"/>
            <a:chOff x="2591975" y="3584475"/>
            <a:chExt cx="106375" cy="73525"/>
          </a:xfrm>
        </p:grpSpPr>
        <p:sp>
          <p:nvSpPr>
            <p:cNvPr id="754" name="Google Shape;754;p34"/>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34"/>
          <p:cNvSpPr/>
          <p:nvPr/>
        </p:nvSpPr>
        <p:spPr>
          <a:xfrm flipH="1">
            <a:off x="1441650" y="101528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flipH="1">
            <a:off x="7856831" y="11572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98" name="Shape 8398"/>
        <p:cNvGrpSpPr/>
        <p:nvPr/>
      </p:nvGrpSpPr>
      <p:grpSpPr>
        <a:xfrm>
          <a:off x="0" y="0"/>
          <a:ext cx="0" cy="0"/>
          <a:chOff x="0" y="0"/>
          <a:chExt cx="0" cy="0"/>
        </a:xfrm>
      </p:grpSpPr>
      <p:grpSp>
        <p:nvGrpSpPr>
          <p:cNvPr id="8399" name="Google Shape;8399;p70"/>
          <p:cNvGrpSpPr/>
          <p:nvPr/>
        </p:nvGrpSpPr>
        <p:grpSpPr>
          <a:xfrm>
            <a:off x="877057" y="1380546"/>
            <a:ext cx="294401" cy="353645"/>
            <a:chOff x="-35814600" y="3202075"/>
            <a:chExt cx="242625" cy="291450"/>
          </a:xfrm>
        </p:grpSpPr>
        <p:sp>
          <p:nvSpPr>
            <p:cNvPr id="8400" name="Google Shape;8400;p7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0"/>
          <p:cNvGrpSpPr/>
          <p:nvPr/>
        </p:nvGrpSpPr>
        <p:grpSpPr>
          <a:xfrm>
            <a:off x="847435" y="1821466"/>
            <a:ext cx="353645" cy="353888"/>
            <a:chOff x="-35839800" y="3561025"/>
            <a:chExt cx="291450" cy="291650"/>
          </a:xfrm>
        </p:grpSpPr>
        <p:sp>
          <p:nvSpPr>
            <p:cNvPr id="8408" name="Google Shape;8408;p7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5" name="Google Shape;8415;p7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6" name="Google Shape;8416;p70"/>
          <p:cNvGrpSpPr/>
          <p:nvPr/>
        </p:nvGrpSpPr>
        <p:grpSpPr>
          <a:xfrm>
            <a:off x="3084980" y="1380546"/>
            <a:ext cx="353645" cy="353645"/>
            <a:chOff x="-34003850" y="3227275"/>
            <a:chExt cx="291450" cy="291450"/>
          </a:xfrm>
        </p:grpSpPr>
        <p:sp>
          <p:nvSpPr>
            <p:cNvPr id="8417" name="Google Shape;8417;p7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70"/>
          <p:cNvGrpSpPr/>
          <p:nvPr/>
        </p:nvGrpSpPr>
        <p:grpSpPr>
          <a:xfrm>
            <a:off x="3084510" y="1821238"/>
            <a:ext cx="354586" cy="354343"/>
            <a:chOff x="-34004625" y="3585850"/>
            <a:chExt cx="292225" cy="292025"/>
          </a:xfrm>
        </p:grpSpPr>
        <p:sp>
          <p:nvSpPr>
            <p:cNvPr id="8423" name="Google Shape;8423;p7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70"/>
          <p:cNvGrpSpPr/>
          <p:nvPr/>
        </p:nvGrpSpPr>
        <p:grpSpPr>
          <a:xfrm>
            <a:off x="3084025" y="2256439"/>
            <a:ext cx="355557" cy="354616"/>
            <a:chOff x="-34005425" y="3945575"/>
            <a:chExt cx="293025" cy="292250"/>
          </a:xfrm>
        </p:grpSpPr>
        <p:sp>
          <p:nvSpPr>
            <p:cNvPr id="8429" name="Google Shape;8429;p7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70"/>
          <p:cNvGrpSpPr/>
          <p:nvPr/>
        </p:nvGrpSpPr>
        <p:grpSpPr>
          <a:xfrm>
            <a:off x="1731124" y="2729615"/>
            <a:ext cx="358408" cy="355557"/>
            <a:chOff x="-32174975" y="3192625"/>
            <a:chExt cx="295375" cy="293025"/>
          </a:xfrm>
        </p:grpSpPr>
        <p:sp>
          <p:nvSpPr>
            <p:cNvPr id="8433" name="Google Shape;8433;p7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7" name="Google Shape;8437;p7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9" name="Google Shape;8439;p70"/>
          <p:cNvGrpSpPr/>
          <p:nvPr/>
        </p:nvGrpSpPr>
        <p:grpSpPr>
          <a:xfrm>
            <a:off x="3970274" y="2730570"/>
            <a:ext cx="354586" cy="353645"/>
            <a:chOff x="-30345325" y="3184750"/>
            <a:chExt cx="292225" cy="291450"/>
          </a:xfrm>
        </p:grpSpPr>
        <p:sp>
          <p:nvSpPr>
            <p:cNvPr id="8440" name="Google Shape;8440;p7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0"/>
          <p:cNvGrpSpPr/>
          <p:nvPr/>
        </p:nvGrpSpPr>
        <p:grpSpPr>
          <a:xfrm>
            <a:off x="1295026" y="1380546"/>
            <a:ext cx="353645" cy="353645"/>
            <a:chOff x="-35481425" y="3202075"/>
            <a:chExt cx="291450" cy="291450"/>
          </a:xfrm>
        </p:grpSpPr>
        <p:sp>
          <p:nvSpPr>
            <p:cNvPr id="8446" name="Google Shape;8446;p7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70"/>
          <p:cNvGrpSpPr/>
          <p:nvPr/>
        </p:nvGrpSpPr>
        <p:grpSpPr>
          <a:xfrm>
            <a:off x="1294556" y="1822072"/>
            <a:ext cx="354586" cy="352675"/>
            <a:chOff x="-35482200" y="3561225"/>
            <a:chExt cx="292225" cy="290650"/>
          </a:xfrm>
        </p:grpSpPr>
        <p:sp>
          <p:nvSpPr>
            <p:cNvPr id="8454" name="Google Shape;8454;p7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70"/>
          <p:cNvGrpSpPr/>
          <p:nvPr/>
        </p:nvGrpSpPr>
        <p:grpSpPr>
          <a:xfrm>
            <a:off x="1295026" y="2256940"/>
            <a:ext cx="353645" cy="353615"/>
            <a:chOff x="-35481425" y="3919600"/>
            <a:chExt cx="291450" cy="291425"/>
          </a:xfrm>
        </p:grpSpPr>
        <p:sp>
          <p:nvSpPr>
            <p:cNvPr id="8458" name="Google Shape;8458;p7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70"/>
          <p:cNvGrpSpPr/>
          <p:nvPr/>
        </p:nvGrpSpPr>
        <p:grpSpPr>
          <a:xfrm>
            <a:off x="3530661" y="1381031"/>
            <a:ext cx="357468" cy="352675"/>
            <a:chOff x="-33645475" y="3228075"/>
            <a:chExt cx="294600" cy="290650"/>
          </a:xfrm>
        </p:grpSpPr>
        <p:sp>
          <p:nvSpPr>
            <p:cNvPr id="8467" name="Google Shape;8467;p7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70"/>
          <p:cNvGrpSpPr/>
          <p:nvPr/>
        </p:nvGrpSpPr>
        <p:grpSpPr>
          <a:xfrm>
            <a:off x="3531631" y="1821116"/>
            <a:ext cx="355526" cy="354586"/>
            <a:chOff x="-33646250" y="3586425"/>
            <a:chExt cx="293000" cy="292225"/>
          </a:xfrm>
        </p:grpSpPr>
        <p:sp>
          <p:nvSpPr>
            <p:cNvPr id="8475" name="Google Shape;8475;p7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70"/>
          <p:cNvGrpSpPr/>
          <p:nvPr/>
        </p:nvGrpSpPr>
        <p:grpSpPr>
          <a:xfrm>
            <a:off x="3532101" y="2255969"/>
            <a:ext cx="354586" cy="355557"/>
            <a:chOff x="-33645475" y="3944800"/>
            <a:chExt cx="292225" cy="293025"/>
          </a:xfrm>
        </p:grpSpPr>
        <p:sp>
          <p:nvSpPr>
            <p:cNvPr id="8478" name="Google Shape;8478;p7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70"/>
          <p:cNvGrpSpPr/>
          <p:nvPr/>
        </p:nvGrpSpPr>
        <p:grpSpPr>
          <a:xfrm>
            <a:off x="2185320" y="2729706"/>
            <a:ext cx="352675" cy="355375"/>
            <a:chOff x="-31809525" y="3192625"/>
            <a:chExt cx="290650" cy="292875"/>
          </a:xfrm>
        </p:grpSpPr>
        <p:sp>
          <p:nvSpPr>
            <p:cNvPr id="8489" name="Google Shape;8489;p7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70"/>
          <p:cNvGrpSpPr/>
          <p:nvPr/>
        </p:nvGrpSpPr>
        <p:grpSpPr>
          <a:xfrm>
            <a:off x="2184835" y="3200258"/>
            <a:ext cx="353645" cy="355557"/>
            <a:chOff x="-31811100" y="3550975"/>
            <a:chExt cx="291450" cy="293025"/>
          </a:xfrm>
        </p:grpSpPr>
        <p:sp>
          <p:nvSpPr>
            <p:cNvPr id="8494" name="Google Shape;8494;p7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70"/>
          <p:cNvGrpSpPr/>
          <p:nvPr/>
        </p:nvGrpSpPr>
        <p:grpSpPr>
          <a:xfrm>
            <a:off x="2178631" y="3664562"/>
            <a:ext cx="366052" cy="356831"/>
            <a:chOff x="-31817400" y="3910025"/>
            <a:chExt cx="301675" cy="294075"/>
          </a:xfrm>
        </p:grpSpPr>
        <p:sp>
          <p:nvSpPr>
            <p:cNvPr id="8502" name="Google Shape;8502;p7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70"/>
          <p:cNvGrpSpPr/>
          <p:nvPr/>
        </p:nvGrpSpPr>
        <p:grpSpPr>
          <a:xfrm>
            <a:off x="3970259" y="3200743"/>
            <a:ext cx="354616" cy="354586"/>
            <a:chOff x="-30354000" y="3569100"/>
            <a:chExt cx="292250" cy="292225"/>
          </a:xfrm>
        </p:grpSpPr>
        <p:sp>
          <p:nvSpPr>
            <p:cNvPr id="8506" name="Google Shape;8506;p7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70"/>
          <p:cNvGrpSpPr/>
          <p:nvPr/>
        </p:nvGrpSpPr>
        <p:grpSpPr>
          <a:xfrm>
            <a:off x="1748837" y="1380546"/>
            <a:ext cx="342148" cy="353645"/>
            <a:chOff x="-35118325" y="3202075"/>
            <a:chExt cx="281975" cy="291450"/>
          </a:xfrm>
        </p:grpSpPr>
        <p:sp>
          <p:nvSpPr>
            <p:cNvPr id="8513" name="Google Shape;8513;p7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70"/>
          <p:cNvGrpSpPr/>
          <p:nvPr/>
        </p:nvGrpSpPr>
        <p:grpSpPr>
          <a:xfrm>
            <a:off x="1742618" y="1821799"/>
            <a:ext cx="354586" cy="353221"/>
            <a:chOff x="-35123050" y="3561225"/>
            <a:chExt cx="292225" cy="291100"/>
          </a:xfrm>
        </p:grpSpPr>
        <p:sp>
          <p:nvSpPr>
            <p:cNvPr id="8518" name="Google Shape;8518;p7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70"/>
          <p:cNvGrpSpPr/>
          <p:nvPr/>
        </p:nvGrpSpPr>
        <p:grpSpPr>
          <a:xfrm>
            <a:off x="1784677" y="2256940"/>
            <a:ext cx="270467" cy="353615"/>
            <a:chOff x="-35089175" y="3919600"/>
            <a:chExt cx="222900" cy="291425"/>
          </a:xfrm>
        </p:grpSpPr>
        <p:sp>
          <p:nvSpPr>
            <p:cNvPr id="8521" name="Google Shape;8521;p7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70"/>
          <p:cNvGrpSpPr/>
          <p:nvPr/>
        </p:nvGrpSpPr>
        <p:grpSpPr>
          <a:xfrm>
            <a:off x="3981673" y="1380303"/>
            <a:ext cx="336445" cy="354131"/>
            <a:chOff x="-33277650" y="3226875"/>
            <a:chExt cx="277275" cy="291850"/>
          </a:xfrm>
        </p:grpSpPr>
        <p:sp>
          <p:nvSpPr>
            <p:cNvPr id="8524" name="Google Shape;8524;p7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70"/>
          <p:cNvGrpSpPr/>
          <p:nvPr/>
        </p:nvGrpSpPr>
        <p:grpSpPr>
          <a:xfrm>
            <a:off x="3973073" y="1821587"/>
            <a:ext cx="353645" cy="353645"/>
            <a:chOff x="-33286325" y="3586425"/>
            <a:chExt cx="291450" cy="291450"/>
          </a:xfrm>
        </p:grpSpPr>
        <p:sp>
          <p:nvSpPr>
            <p:cNvPr id="8532" name="Google Shape;8532;p7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70"/>
          <p:cNvGrpSpPr/>
          <p:nvPr/>
        </p:nvGrpSpPr>
        <p:grpSpPr>
          <a:xfrm>
            <a:off x="3973073" y="2255969"/>
            <a:ext cx="353645" cy="355557"/>
            <a:chOff x="-33286325" y="3944800"/>
            <a:chExt cx="291450" cy="293025"/>
          </a:xfrm>
        </p:grpSpPr>
        <p:sp>
          <p:nvSpPr>
            <p:cNvPr id="8538" name="Google Shape;8538;p7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0"/>
          <p:cNvGrpSpPr/>
          <p:nvPr/>
        </p:nvGrpSpPr>
        <p:grpSpPr>
          <a:xfrm>
            <a:off x="2631470" y="2729129"/>
            <a:ext cx="353645" cy="356527"/>
            <a:chOff x="-31452725" y="3191825"/>
            <a:chExt cx="291450" cy="293825"/>
          </a:xfrm>
        </p:grpSpPr>
        <p:sp>
          <p:nvSpPr>
            <p:cNvPr id="8543" name="Google Shape;8543;p7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70"/>
          <p:cNvGrpSpPr/>
          <p:nvPr/>
        </p:nvGrpSpPr>
        <p:grpSpPr>
          <a:xfrm>
            <a:off x="2631000" y="3200744"/>
            <a:ext cx="354586" cy="354586"/>
            <a:chOff x="-31452725" y="3551775"/>
            <a:chExt cx="292225" cy="292225"/>
          </a:xfrm>
        </p:grpSpPr>
        <p:sp>
          <p:nvSpPr>
            <p:cNvPr id="8548" name="Google Shape;8548;p7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70"/>
          <p:cNvGrpSpPr/>
          <p:nvPr/>
        </p:nvGrpSpPr>
        <p:grpSpPr>
          <a:xfrm>
            <a:off x="2629559" y="3664729"/>
            <a:ext cx="357468" cy="356497"/>
            <a:chOff x="-31455100" y="3909350"/>
            <a:chExt cx="294600" cy="293800"/>
          </a:xfrm>
        </p:grpSpPr>
        <p:sp>
          <p:nvSpPr>
            <p:cNvPr id="8553" name="Google Shape;8553;p7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0"/>
          <p:cNvGrpSpPr/>
          <p:nvPr/>
        </p:nvGrpSpPr>
        <p:grpSpPr>
          <a:xfrm>
            <a:off x="3970744" y="3665684"/>
            <a:ext cx="353645" cy="354586"/>
            <a:chOff x="-30345325" y="3918800"/>
            <a:chExt cx="291450" cy="292225"/>
          </a:xfrm>
        </p:grpSpPr>
        <p:sp>
          <p:nvSpPr>
            <p:cNvPr id="8556" name="Google Shape;8556;p7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70"/>
          <p:cNvGrpSpPr/>
          <p:nvPr/>
        </p:nvGrpSpPr>
        <p:grpSpPr>
          <a:xfrm>
            <a:off x="2200736" y="1380546"/>
            <a:ext cx="332593" cy="353645"/>
            <a:chOff x="-34755225" y="3202075"/>
            <a:chExt cx="274100" cy="291450"/>
          </a:xfrm>
        </p:grpSpPr>
        <p:sp>
          <p:nvSpPr>
            <p:cNvPr id="8562" name="Google Shape;8562;p7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70"/>
          <p:cNvGrpSpPr/>
          <p:nvPr/>
        </p:nvGrpSpPr>
        <p:grpSpPr>
          <a:xfrm>
            <a:off x="2190209" y="1821587"/>
            <a:ext cx="353645" cy="353645"/>
            <a:chOff x="-34763900" y="3561225"/>
            <a:chExt cx="291450" cy="291450"/>
          </a:xfrm>
        </p:grpSpPr>
        <p:sp>
          <p:nvSpPr>
            <p:cNvPr id="8570" name="Google Shape;8570;p7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3" name="Google Shape;8573;p7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4" name="Google Shape;8574;p70"/>
          <p:cNvGrpSpPr/>
          <p:nvPr/>
        </p:nvGrpSpPr>
        <p:grpSpPr>
          <a:xfrm>
            <a:off x="845106" y="2730099"/>
            <a:ext cx="354586" cy="354586"/>
            <a:chOff x="-32927950" y="3227275"/>
            <a:chExt cx="292225" cy="292225"/>
          </a:xfrm>
        </p:grpSpPr>
        <p:sp>
          <p:nvSpPr>
            <p:cNvPr id="8575" name="Google Shape;8575;p7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70"/>
          <p:cNvGrpSpPr/>
          <p:nvPr/>
        </p:nvGrpSpPr>
        <p:grpSpPr>
          <a:xfrm>
            <a:off x="844621" y="3201213"/>
            <a:ext cx="355557" cy="353645"/>
            <a:chOff x="-32927950" y="3586425"/>
            <a:chExt cx="293025" cy="291450"/>
          </a:xfrm>
        </p:grpSpPr>
        <p:sp>
          <p:nvSpPr>
            <p:cNvPr id="8581" name="Google Shape;8581;p7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70"/>
          <p:cNvGrpSpPr/>
          <p:nvPr/>
        </p:nvGrpSpPr>
        <p:grpSpPr>
          <a:xfrm>
            <a:off x="845106" y="3665198"/>
            <a:ext cx="354586" cy="355557"/>
            <a:chOff x="-32927950" y="3944800"/>
            <a:chExt cx="292225" cy="293025"/>
          </a:xfrm>
        </p:grpSpPr>
        <p:sp>
          <p:nvSpPr>
            <p:cNvPr id="8587" name="Google Shape;8587;p7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0"/>
          <p:cNvGrpSpPr/>
          <p:nvPr/>
        </p:nvGrpSpPr>
        <p:grpSpPr>
          <a:xfrm>
            <a:off x="3073898" y="2730449"/>
            <a:ext cx="354586" cy="353888"/>
            <a:chOff x="-31094350" y="3194000"/>
            <a:chExt cx="292225" cy="291650"/>
          </a:xfrm>
        </p:grpSpPr>
        <p:sp>
          <p:nvSpPr>
            <p:cNvPr id="8597" name="Google Shape;8597;p7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70"/>
          <p:cNvGrpSpPr/>
          <p:nvPr/>
        </p:nvGrpSpPr>
        <p:grpSpPr>
          <a:xfrm>
            <a:off x="3074368" y="3200941"/>
            <a:ext cx="353645" cy="354191"/>
            <a:chOff x="-31093575" y="3552550"/>
            <a:chExt cx="291450" cy="291900"/>
          </a:xfrm>
        </p:grpSpPr>
        <p:sp>
          <p:nvSpPr>
            <p:cNvPr id="8606" name="Google Shape;8606;p7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70"/>
          <p:cNvGrpSpPr/>
          <p:nvPr/>
        </p:nvGrpSpPr>
        <p:grpSpPr>
          <a:xfrm>
            <a:off x="3074368" y="3666169"/>
            <a:ext cx="353645" cy="353615"/>
            <a:chOff x="-31093575" y="3911725"/>
            <a:chExt cx="291450" cy="291425"/>
          </a:xfrm>
        </p:grpSpPr>
        <p:sp>
          <p:nvSpPr>
            <p:cNvPr id="8611" name="Google Shape;8611;p7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0"/>
          <p:cNvGrpSpPr/>
          <p:nvPr/>
        </p:nvGrpSpPr>
        <p:grpSpPr>
          <a:xfrm>
            <a:off x="2183798" y="4123136"/>
            <a:ext cx="356497" cy="354586"/>
            <a:chOff x="-29946000" y="3183175"/>
            <a:chExt cx="293800" cy="292225"/>
          </a:xfrm>
        </p:grpSpPr>
        <p:sp>
          <p:nvSpPr>
            <p:cNvPr id="8614" name="Google Shape;8614;p7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70"/>
          <p:cNvGrpSpPr/>
          <p:nvPr/>
        </p:nvGrpSpPr>
        <p:grpSpPr>
          <a:xfrm>
            <a:off x="2628330" y="1380289"/>
            <a:ext cx="358408" cy="354161"/>
            <a:chOff x="-34408675" y="3202075"/>
            <a:chExt cx="295375" cy="291875"/>
          </a:xfrm>
        </p:grpSpPr>
        <p:sp>
          <p:nvSpPr>
            <p:cNvPr id="8621" name="Google Shape;8621;p7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70"/>
          <p:cNvGrpSpPr/>
          <p:nvPr/>
        </p:nvGrpSpPr>
        <p:grpSpPr>
          <a:xfrm>
            <a:off x="2630241" y="1820283"/>
            <a:ext cx="354586" cy="356254"/>
            <a:chOff x="-34405525" y="3558075"/>
            <a:chExt cx="292225" cy="293600"/>
          </a:xfrm>
        </p:grpSpPr>
        <p:sp>
          <p:nvSpPr>
            <p:cNvPr id="8626" name="Google Shape;8626;p7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70"/>
          <p:cNvGrpSpPr/>
          <p:nvPr/>
        </p:nvGrpSpPr>
        <p:grpSpPr>
          <a:xfrm>
            <a:off x="2629755" y="2256940"/>
            <a:ext cx="355557" cy="353615"/>
            <a:chOff x="-34406325" y="3919600"/>
            <a:chExt cx="293025" cy="291425"/>
          </a:xfrm>
        </p:grpSpPr>
        <p:sp>
          <p:nvSpPr>
            <p:cNvPr id="8630" name="Google Shape;8630;p7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70"/>
          <p:cNvGrpSpPr/>
          <p:nvPr/>
        </p:nvGrpSpPr>
        <p:grpSpPr>
          <a:xfrm>
            <a:off x="1293653" y="2736303"/>
            <a:ext cx="353645" cy="342179"/>
            <a:chOff x="-32568800" y="3232000"/>
            <a:chExt cx="291450" cy="282000"/>
          </a:xfrm>
        </p:grpSpPr>
        <p:sp>
          <p:nvSpPr>
            <p:cNvPr id="8638" name="Google Shape;8638;p7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70"/>
          <p:cNvGrpSpPr/>
          <p:nvPr/>
        </p:nvGrpSpPr>
        <p:grpSpPr>
          <a:xfrm>
            <a:off x="1293183" y="3201213"/>
            <a:ext cx="354586" cy="353645"/>
            <a:chOff x="-32569575" y="3586425"/>
            <a:chExt cx="292225" cy="291450"/>
          </a:xfrm>
        </p:grpSpPr>
        <p:sp>
          <p:nvSpPr>
            <p:cNvPr id="8641" name="Google Shape;8641;p7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0"/>
          <p:cNvGrpSpPr/>
          <p:nvPr/>
        </p:nvGrpSpPr>
        <p:grpSpPr>
          <a:xfrm>
            <a:off x="1284098" y="3665805"/>
            <a:ext cx="372756" cy="354343"/>
            <a:chOff x="-32576675" y="3944600"/>
            <a:chExt cx="307200" cy="292025"/>
          </a:xfrm>
        </p:grpSpPr>
        <p:sp>
          <p:nvSpPr>
            <p:cNvPr id="8644" name="Google Shape;8644;p7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70"/>
          <p:cNvGrpSpPr/>
          <p:nvPr/>
        </p:nvGrpSpPr>
        <p:grpSpPr>
          <a:xfrm>
            <a:off x="3529065" y="2730100"/>
            <a:ext cx="354586" cy="354586"/>
            <a:chOff x="-30735200" y="3192625"/>
            <a:chExt cx="292225" cy="292225"/>
          </a:xfrm>
        </p:grpSpPr>
        <p:sp>
          <p:nvSpPr>
            <p:cNvPr id="8647" name="Google Shape;8647;p7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70"/>
          <p:cNvGrpSpPr/>
          <p:nvPr/>
        </p:nvGrpSpPr>
        <p:grpSpPr>
          <a:xfrm>
            <a:off x="3529065" y="3201532"/>
            <a:ext cx="354586" cy="353008"/>
            <a:chOff x="-30735200" y="3552550"/>
            <a:chExt cx="292225" cy="290925"/>
          </a:xfrm>
        </p:grpSpPr>
        <p:sp>
          <p:nvSpPr>
            <p:cNvPr id="8655" name="Google Shape;8655;p7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0"/>
          <p:cNvGrpSpPr/>
          <p:nvPr/>
        </p:nvGrpSpPr>
        <p:grpSpPr>
          <a:xfrm>
            <a:off x="3529065" y="3666154"/>
            <a:ext cx="354586" cy="353645"/>
            <a:chOff x="-30735200" y="3910925"/>
            <a:chExt cx="292225" cy="291450"/>
          </a:xfrm>
        </p:grpSpPr>
        <p:sp>
          <p:nvSpPr>
            <p:cNvPr id="8658" name="Google Shape;8658;p7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0" name="Google Shape;8660;p7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1" name="Google Shape;8661;p70"/>
          <p:cNvGrpSpPr/>
          <p:nvPr/>
        </p:nvGrpSpPr>
        <p:grpSpPr>
          <a:xfrm>
            <a:off x="4882910" y="1379021"/>
            <a:ext cx="358971" cy="359224"/>
            <a:chOff x="-57956275" y="3197925"/>
            <a:chExt cx="319000" cy="319225"/>
          </a:xfrm>
        </p:grpSpPr>
        <p:sp>
          <p:nvSpPr>
            <p:cNvPr id="8662" name="Google Shape;8662;p7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70"/>
          <p:cNvGrpSpPr/>
          <p:nvPr/>
        </p:nvGrpSpPr>
        <p:grpSpPr>
          <a:xfrm>
            <a:off x="4905064" y="1835446"/>
            <a:ext cx="314662" cy="358971"/>
            <a:chOff x="-57940525" y="3590375"/>
            <a:chExt cx="279625" cy="319000"/>
          </a:xfrm>
        </p:grpSpPr>
        <p:sp>
          <p:nvSpPr>
            <p:cNvPr id="8670" name="Google Shape;8670;p7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70"/>
          <p:cNvGrpSpPr/>
          <p:nvPr/>
        </p:nvGrpSpPr>
        <p:grpSpPr>
          <a:xfrm>
            <a:off x="4875945" y="2276817"/>
            <a:ext cx="358099" cy="358999"/>
            <a:chOff x="-57959425" y="3982600"/>
            <a:chExt cx="318225" cy="319025"/>
          </a:xfrm>
        </p:grpSpPr>
        <p:sp>
          <p:nvSpPr>
            <p:cNvPr id="8676" name="Google Shape;8676;p7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70"/>
          <p:cNvGrpSpPr/>
          <p:nvPr/>
        </p:nvGrpSpPr>
        <p:grpSpPr>
          <a:xfrm>
            <a:off x="7076112" y="1380146"/>
            <a:ext cx="357226" cy="357226"/>
            <a:chOff x="-55987225" y="3198925"/>
            <a:chExt cx="317450" cy="317450"/>
          </a:xfrm>
        </p:grpSpPr>
        <p:sp>
          <p:nvSpPr>
            <p:cNvPr id="8681" name="Google Shape;8681;p7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70"/>
          <p:cNvGrpSpPr/>
          <p:nvPr/>
        </p:nvGrpSpPr>
        <p:grpSpPr>
          <a:xfrm>
            <a:off x="7076112" y="1836178"/>
            <a:ext cx="357226" cy="357367"/>
            <a:chOff x="-55987225" y="3591025"/>
            <a:chExt cx="317450" cy="317575"/>
          </a:xfrm>
        </p:grpSpPr>
        <p:sp>
          <p:nvSpPr>
            <p:cNvPr id="8686" name="Google Shape;8686;p7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0"/>
          <p:cNvGrpSpPr/>
          <p:nvPr/>
        </p:nvGrpSpPr>
        <p:grpSpPr>
          <a:xfrm>
            <a:off x="7090027" y="2276817"/>
            <a:ext cx="358999" cy="358999"/>
            <a:chOff x="-55988800" y="3982600"/>
            <a:chExt cx="319025" cy="319025"/>
          </a:xfrm>
        </p:grpSpPr>
        <p:sp>
          <p:nvSpPr>
            <p:cNvPr id="8692" name="Google Shape;8692;p7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70"/>
          <p:cNvGrpSpPr/>
          <p:nvPr/>
        </p:nvGrpSpPr>
        <p:grpSpPr>
          <a:xfrm>
            <a:off x="5748546" y="2734774"/>
            <a:ext cx="356326" cy="358971"/>
            <a:chOff x="-54026025" y="3192625"/>
            <a:chExt cx="316650" cy="319000"/>
          </a:xfrm>
        </p:grpSpPr>
        <p:sp>
          <p:nvSpPr>
            <p:cNvPr id="8698" name="Google Shape;8698;p7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70"/>
          <p:cNvGrpSpPr/>
          <p:nvPr/>
        </p:nvGrpSpPr>
        <p:grpSpPr>
          <a:xfrm>
            <a:off x="5768492" y="3205748"/>
            <a:ext cx="316434" cy="358099"/>
            <a:chOff x="-54007925" y="3584850"/>
            <a:chExt cx="281200" cy="318225"/>
          </a:xfrm>
        </p:grpSpPr>
        <p:sp>
          <p:nvSpPr>
            <p:cNvPr id="8707" name="Google Shape;8707;p7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70"/>
          <p:cNvGrpSpPr/>
          <p:nvPr/>
        </p:nvGrpSpPr>
        <p:grpSpPr>
          <a:xfrm>
            <a:off x="5768492" y="3667633"/>
            <a:ext cx="316434" cy="358914"/>
            <a:chOff x="-54007925" y="3975575"/>
            <a:chExt cx="281200" cy="318950"/>
          </a:xfrm>
        </p:grpSpPr>
        <p:sp>
          <p:nvSpPr>
            <p:cNvPr id="8714" name="Google Shape;8714;p7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70"/>
          <p:cNvGrpSpPr/>
          <p:nvPr/>
        </p:nvGrpSpPr>
        <p:grpSpPr>
          <a:xfrm>
            <a:off x="8003359" y="2752104"/>
            <a:ext cx="274770" cy="358492"/>
            <a:chOff x="-52005775" y="3208025"/>
            <a:chExt cx="244175" cy="318575"/>
          </a:xfrm>
        </p:grpSpPr>
        <p:sp>
          <p:nvSpPr>
            <p:cNvPr id="8719" name="Google Shape;8719;p7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70"/>
          <p:cNvGrpSpPr/>
          <p:nvPr/>
        </p:nvGrpSpPr>
        <p:grpSpPr>
          <a:xfrm>
            <a:off x="5309825" y="1380146"/>
            <a:ext cx="358099" cy="358099"/>
            <a:chOff x="-57568775" y="3198925"/>
            <a:chExt cx="318225" cy="318225"/>
          </a:xfrm>
        </p:grpSpPr>
        <p:sp>
          <p:nvSpPr>
            <p:cNvPr id="8731" name="Google Shape;8731;p7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70"/>
          <p:cNvGrpSpPr/>
          <p:nvPr/>
        </p:nvGrpSpPr>
        <p:grpSpPr>
          <a:xfrm>
            <a:off x="5331543" y="1835446"/>
            <a:ext cx="314662" cy="358099"/>
            <a:chOff x="-57549075" y="3590375"/>
            <a:chExt cx="279625" cy="318225"/>
          </a:xfrm>
        </p:grpSpPr>
        <p:sp>
          <p:nvSpPr>
            <p:cNvPr id="8738" name="Google Shape;8738;p7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70"/>
          <p:cNvGrpSpPr/>
          <p:nvPr/>
        </p:nvGrpSpPr>
        <p:grpSpPr>
          <a:xfrm>
            <a:off x="5323740" y="2276817"/>
            <a:ext cx="359871" cy="359871"/>
            <a:chOff x="-57570350" y="3982600"/>
            <a:chExt cx="319800" cy="319800"/>
          </a:xfrm>
        </p:grpSpPr>
        <p:sp>
          <p:nvSpPr>
            <p:cNvPr id="8743" name="Google Shape;8743;p7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70"/>
          <p:cNvGrpSpPr/>
          <p:nvPr/>
        </p:nvGrpSpPr>
        <p:grpSpPr>
          <a:xfrm>
            <a:off x="7538779" y="1379246"/>
            <a:ext cx="314662" cy="358999"/>
            <a:chOff x="-55576850" y="3198125"/>
            <a:chExt cx="279625" cy="319025"/>
          </a:xfrm>
        </p:grpSpPr>
        <p:sp>
          <p:nvSpPr>
            <p:cNvPr id="8748" name="Google Shape;8748;p7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70"/>
          <p:cNvGrpSpPr/>
          <p:nvPr/>
        </p:nvGrpSpPr>
        <p:grpSpPr>
          <a:xfrm>
            <a:off x="7516174" y="1835221"/>
            <a:ext cx="359871" cy="358324"/>
            <a:chOff x="-55596550" y="3590175"/>
            <a:chExt cx="319800" cy="318425"/>
          </a:xfrm>
        </p:grpSpPr>
        <p:sp>
          <p:nvSpPr>
            <p:cNvPr id="8753" name="Google Shape;8753;p7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70"/>
          <p:cNvGrpSpPr/>
          <p:nvPr/>
        </p:nvGrpSpPr>
        <p:grpSpPr>
          <a:xfrm>
            <a:off x="7531412" y="2276564"/>
            <a:ext cx="358999" cy="359252"/>
            <a:chOff x="-55595775" y="3982375"/>
            <a:chExt cx="319025" cy="319250"/>
          </a:xfrm>
        </p:grpSpPr>
        <p:sp>
          <p:nvSpPr>
            <p:cNvPr id="8758" name="Google Shape;8758;p7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70"/>
          <p:cNvGrpSpPr/>
          <p:nvPr/>
        </p:nvGrpSpPr>
        <p:grpSpPr>
          <a:xfrm>
            <a:off x="6188595" y="2734774"/>
            <a:ext cx="358999" cy="358099"/>
            <a:chOff x="-53635375" y="3192625"/>
            <a:chExt cx="319025" cy="318225"/>
          </a:xfrm>
        </p:grpSpPr>
        <p:sp>
          <p:nvSpPr>
            <p:cNvPr id="8765" name="Google Shape;8765;p7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70"/>
          <p:cNvGrpSpPr/>
          <p:nvPr/>
        </p:nvGrpSpPr>
        <p:grpSpPr>
          <a:xfrm>
            <a:off x="6210763" y="3205748"/>
            <a:ext cx="314662" cy="358999"/>
            <a:chOff x="-53615675" y="3584850"/>
            <a:chExt cx="279625" cy="319025"/>
          </a:xfrm>
        </p:grpSpPr>
        <p:sp>
          <p:nvSpPr>
            <p:cNvPr id="8769" name="Google Shape;8769;p7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70"/>
          <p:cNvGrpSpPr/>
          <p:nvPr/>
        </p:nvGrpSpPr>
        <p:grpSpPr>
          <a:xfrm>
            <a:off x="6188609" y="3668674"/>
            <a:ext cx="358971" cy="357874"/>
            <a:chOff x="-53634575" y="3976500"/>
            <a:chExt cx="319000" cy="318025"/>
          </a:xfrm>
        </p:grpSpPr>
        <p:sp>
          <p:nvSpPr>
            <p:cNvPr id="8773" name="Google Shape;8773;p7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70"/>
          <p:cNvGrpSpPr/>
          <p:nvPr/>
        </p:nvGrpSpPr>
        <p:grpSpPr>
          <a:xfrm>
            <a:off x="7983413" y="3211628"/>
            <a:ext cx="314662" cy="358436"/>
            <a:chOff x="-52023900" y="3590075"/>
            <a:chExt cx="279625" cy="318525"/>
          </a:xfrm>
        </p:grpSpPr>
        <p:sp>
          <p:nvSpPr>
            <p:cNvPr id="8782" name="Google Shape;8782;p7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70"/>
          <p:cNvGrpSpPr/>
          <p:nvPr/>
        </p:nvGrpSpPr>
        <p:grpSpPr>
          <a:xfrm>
            <a:off x="5746654" y="1380146"/>
            <a:ext cx="358971" cy="358971"/>
            <a:chOff x="-57173375" y="3198925"/>
            <a:chExt cx="319000" cy="319000"/>
          </a:xfrm>
        </p:grpSpPr>
        <p:sp>
          <p:nvSpPr>
            <p:cNvPr id="8790" name="Google Shape;8790;p7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70"/>
          <p:cNvGrpSpPr/>
          <p:nvPr/>
        </p:nvGrpSpPr>
        <p:grpSpPr>
          <a:xfrm>
            <a:off x="5747541" y="1857587"/>
            <a:ext cx="357198" cy="314690"/>
            <a:chOff x="-57176525" y="3610050"/>
            <a:chExt cx="317425" cy="279650"/>
          </a:xfrm>
        </p:grpSpPr>
        <p:sp>
          <p:nvSpPr>
            <p:cNvPr id="8795" name="Google Shape;8795;p7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70"/>
          <p:cNvGrpSpPr/>
          <p:nvPr/>
        </p:nvGrpSpPr>
        <p:grpSpPr>
          <a:xfrm>
            <a:off x="7957995" y="1380146"/>
            <a:ext cx="358099" cy="356326"/>
            <a:chOff x="-55202750" y="3198925"/>
            <a:chExt cx="318225" cy="316650"/>
          </a:xfrm>
        </p:grpSpPr>
        <p:sp>
          <p:nvSpPr>
            <p:cNvPr id="8801" name="Google Shape;8801;p7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70"/>
          <p:cNvGrpSpPr/>
          <p:nvPr/>
        </p:nvGrpSpPr>
        <p:grpSpPr>
          <a:xfrm>
            <a:off x="7968629" y="1835446"/>
            <a:ext cx="336830" cy="358099"/>
            <a:chOff x="-55194875" y="3590375"/>
            <a:chExt cx="299325" cy="318225"/>
          </a:xfrm>
        </p:grpSpPr>
        <p:sp>
          <p:nvSpPr>
            <p:cNvPr id="8804" name="Google Shape;8804;p7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70"/>
          <p:cNvGrpSpPr/>
          <p:nvPr/>
        </p:nvGrpSpPr>
        <p:grpSpPr>
          <a:xfrm>
            <a:off x="7973247" y="2277717"/>
            <a:ext cx="357198" cy="357198"/>
            <a:chOff x="-55203525" y="3983400"/>
            <a:chExt cx="317425" cy="317425"/>
          </a:xfrm>
        </p:grpSpPr>
        <p:sp>
          <p:nvSpPr>
            <p:cNvPr id="8810" name="Google Shape;8810;p7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70"/>
          <p:cNvGrpSpPr/>
          <p:nvPr/>
        </p:nvGrpSpPr>
        <p:grpSpPr>
          <a:xfrm>
            <a:off x="6639727" y="2734774"/>
            <a:ext cx="335930" cy="358971"/>
            <a:chOff x="-53232900" y="3192625"/>
            <a:chExt cx="298525" cy="319000"/>
          </a:xfrm>
        </p:grpSpPr>
        <p:sp>
          <p:nvSpPr>
            <p:cNvPr id="8814" name="Google Shape;8814;p7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70"/>
          <p:cNvGrpSpPr/>
          <p:nvPr/>
        </p:nvGrpSpPr>
        <p:grpSpPr>
          <a:xfrm>
            <a:off x="6629093" y="3205748"/>
            <a:ext cx="357198" cy="356326"/>
            <a:chOff x="-53242350" y="3584850"/>
            <a:chExt cx="317425" cy="316650"/>
          </a:xfrm>
        </p:grpSpPr>
        <p:sp>
          <p:nvSpPr>
            <p:cNvPr id="8823" name="Google Shape;8823;p7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70"/>
          <p:cNvGrpSpPr/>
          <p:nvPr/>
        </p:nvGrpSpPr>
        <p:grpSpPr>
          <a:xfrm>
            <a:off x="6650362" y="3668449"/>
            <a:ext cx="314662" cy="358999"/>
            <a:chOff x="-53224225" y="3976300"/>
            <a:chExt cx="279625" cy="319025"/>
          </a:xfrm>
        </p:grpSpPr>
        <p:sp>
          <p:nvSpPr>
            <p:cNvPr id="8829" name="Google Shape;8829;p7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70"/>
          <p:cNvGrpSpPr/>
          <p:nvPr/>
        </p:nvGrpSpPr>
        <p:grpSpPr>
          <a:xfrm>
            <a:off x="7961258" y="3676129"/>
            <a:ext cx="358971" cy="358408"/>
            <a:chOff x="-52043575" y="3983125"/>
            <a:chExt cx="319000" cy="318500"/>
          </a:xfrm>
        </p:grpSpPr>
        <p:sp>
          <p:nvSpPr>
            <p:cNvPr id="8837" name="Google Shape;8837;p7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70"/>
          <p:cNvGrpSpPr/>
          <p:nvPr/>
        </p:nvGrpSpPr>
        <p:grpSpPr>
          <a:xfrm>
            <a:off x="6215199" y="1380146"/>
            <a:ext cx="314662" cy="358971"/>
            <a:chOff x="-56766175" y="3198925"/>
            <a:chExt cx="279625" cy="319000"/>
          </a:xfrm>
        </p:grpSpPr>
        <p:sp>
          <p:nvSpPr>
            <p:cNvPr id="8847" name="Google Shape;8847;p7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70"/>
          <p:cNvGrpSpPr/>
          <p:nvPr/>
        </p:nvGrpSpPr>
        <p:grpSpPr>
          <a:xfrm>
            <a:off x="6214313" y="1835446"/>
            <a:ext cx="316434" cy="358099"/>
            <a:chOff x="-56766175" y="3590375"/>
            <a:chExt cx="281200" cy="318225"/>
          </a:xfrm>
        </p:grpSpPr>
        <p:sp>
          <p:nvSpPr>
            <p:cNvPr id="8855" name="Google Shape;8855;p7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70"/>
          <p:cNvGrpSpPr/>
          <p:nvPr/>
        </p:nvGrpSpPr>
        <p:grpSpPr>
          <a:xfrm>
            <a:off x="6251269" y="2276817"/>
            <a:ext cx="272126" cy="358099"/>
            <a:chOff x="-56747275" y="3982600"/>
            <a:chExt cx="241825" cy="318225"/>
          </a:xfrm>
        </p:grpSpPr>
        <p:sp>
          <p:nvSpPr>
            <p:cNvPr id="8860" name="Google Shape;8860;p7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70"/>
          <p:cNvGrpSpPr/>
          <p:nvPr/>
        </p:nvGrpSpPr>
        <p:grpSpPr>
          <a:xfrm>
            <a:off x="4859020" y="3219055"/>
            <a:ext cx="358999" cy="342991"/>
            <a:chOff x="-54812875" y="3596675"/>
            <a:chExt cx="319025" cy="304800"/>
          </a:xfrm>
        </p:grpSpPr>
        <p:sp>
          <p:nvSpPr>
            <p:cNvPr id="8868" name="Google Shape;8868;p7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5" name="Google Shape;8875;p7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7" name="Google Shape;8877;p70"/>
          <p:cNvGrpSpPr/>
          <p:nvPr/>
        </p:nvGrpSpPr>
        <p:grpSpPr>
          <a:xfrm>
            <a:off x="4881188" y="3675538"/>
            <a:ext cx="314662" cy="358099"/>
            <a:chOff x="-54793175" y="3982600"/>
            <a:chExt cx="279625" cy="318225"/>
          </a:xfrm>
        </p:grpSpPr>
        <p:sp>
          <p:nvSpPr>
            <p:cNvPr id="8878" name="Google Shape;8878;p7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70"/>
          <p:cNvGrpSpPr/>
          <p:nvPr/>
        </p:nvGrpSpPr>
        <p:grpSpPr>
          <a:xfrm>
            <a:off x="7092647" y="2734774"/>
            <a:ext cx="314662" cy="358099"/>
            <a:chOff x="-52832000" y="3192625"/>
            <a:chExt cx="279625" cy="318225"/>
          </a:xfrm>
        </p:grpSpPr>
        <p:sp>
          <p:nvSpPr>
            <p:cNvPr id="8886" name="Google Shape;8886;p7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70"/>
          <p:cNvGrpSpPr/>
          <p:nvPr/>
        </p:nvGrpSpPr>
        <p:grpSpPr>
          <a:xfrm>
            <a:off x="5779179" y="2276142"/>
            <a:ext cx="323524" cy="358774"/>
            <a:chOff x="-57162350" y="3982000"/>
            <a:chExt cx="287500" cy="318825"/>
          </a:xfrm>
        </p:grpSpPr>
        <p:sp>
          <p:nvSpPr>
            <p:cNvPr id="8895" name="Google Shape;8895;p7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70"/>
          <p:cNvGrpSpPr/>
          <p:nvPr/>
        </p:nvGrpSpPr>
        <p:grpSpPr>
          <a:xfrm>
            <a:off x="7070492" y="3206648"/>
            <a:ext cx="358971" cy="357198"/>
            <a:chOff x="-52851675" y="3585650"/>
            <a:chExt cx="319000" cy="317425"/>
          </a:xfrm>
        </p:grpSpPr>
        <p:sp>
          <p:nvSpPr>
            <p:cNvPr id="8904" name="Google Shape;8904;p7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70"/>
          <p:cNvGrpSpPr/>
          <p:nvPr/>
        </p:nvGrpSpPr>
        <p:grpSpPr>
          <a:xfrm>
            <a:off x="7092647" y="3668449"/>
            <a:ext cx="314662" cy="358999"/>
            <a:chOff x="-52832000" y="3976300"/>
            <a:chExt cx="279625" cy="319025"/>
          </a:xfrm>
        </p:grpSpPr>
        <p:sp>
          <p:nvSpPr>
            <p:cNvPr id="8911" name="Google Shape;8911;p7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70"/>
          <p:cNvGrpSpPr/>
          <p:nvPr/>
        </p:nvGrpSpPr>
        <p:grpSpPr>
          <a:xfrm>
            <a:off x="6209853" y="4123097"/>
            <a:ext cx="316434" cy="358099"/>
            <a:chOff x="-51633225" y="3198925"/>
            <a:chExt cx="281200" cy="318225"/>
          </a:xfrm>
        </p:grpSpPr>
        <p:sp>
          <p:nvSpPr>
            <p:cNvPr id="8917" name="Google Shape;8917;p7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70"/>
          <p:cNvGrpSpPr/>
          <p:nvPr/>
        </p:nvGrpSpPr>
        <p:grpSpPr>
          <a:xfrm>
            <a:off x="6628676" y="1381018"/>
            <a:ext cx="365188" cy="357226"/>
            <a:chOff x="-56396775" y="3199700"/>
            <a:chExt cx="324525" cy="317450"/>
          </a:xfrm>
        </p:grpSpPr>
        <p:sp>
          <p:nvSpPr>
            <p:cNvPr id="8925" name="Google Shape;8925;p7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70"/>
          <p:cNvGrpSpPr/>
          <p:nvPr/>
        </p:nvGrpSpPr>
        <p:grpSpPr>
          <a:xfrm>
            <a:off x="6631771" y="1846953"/>
            <a:ext cx="358999" cy="335958"/>
            <a:chOff x="-56394425" y="3600600"/>
            <a:chExt cx="319025" cy="298550"/>
          </a:xfrm>
        </p:grpSpPr>
        <p:sp>
          <p:nvSpPr>
            <p:cNvPr id="8932" name="Google Shape;8932;p7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70"/>
          <p:cNvGrpSpPr/>
          <p:nvPr/>
        </p:nvGrpSpPr>
        <p:grpSpPr>
          <a:xfrm>
            <a:off x="6662538" y="2277717"/>
            <a:ext cx="327068" cy="357198"/>
            <a:chOff x="-56379450" y="3983400"/>
            <a:chExt cx="290650" cy="317425"/>
          </a:xfrm>
        </p:grpSpPr>
        <p:sp>
          <p:nvSpPr>
            <p:cNvPr id="8936" name="Google Shape;8936;p7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70"/>
          <p:cNvGrpSpPr/>
          <p:nvPr/>
        </p:nvGrpSpPr>
        <p:grpSpPr>
          <a:xfrm>
            <a:off x="5326242" y="2741864"/>
            <a:ext cx="316434" cy="358971"/>
            <a:chOff x="-54401725" y="3198925"/>
            <a:chExt cx="281200" cy="319000"/>
          </a:xfrm>
        </p:grpSpPr>
        <p:sp>
          <p:nvSpPr>
            <p:cNvPr id="8945" name="Google Shape;8945;p7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0"/>
          <p:cNvGrpSpPr/>
          <p:nvPr/>
        </p:nvGrpSpPr>
        <p:grpSpPr>
          <a:xfrm>
            <a:off x="5327128" y="3211965"/>
            <a:ext cx="314662" cy="358099"/>
            <a:chOff x="-54401725" y="3590375"/>
            <a:chExt cx="279625" cy="318225"/>
          </a:xfrm>
        </p:grpSpPr>
        <p:sp>
          <p:nvSpPr>
            <p:cNvPr id="8957" name="Google Shape;8957;p7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70"/>
          <p:cNvGrpSpPr/>
          <p:nvPr/>
        </p:nvGrpSpPr>
        <p:grpSpPr>
          <a:xfrm>
            <a:off x="5324920" y="3675538"/>
            <a:ext cx="319079" cy="358099"/>
            <a:chOff x="-54403300" y="3982600"/>
            <a:chExt cx="283550" cy="318225"/>
          </a:xfrm>
        </p:grpSpPr>
        <p:sp>
          <p:nvSpPr>
            <p:cNvPr id="8964" name="Google Shape;8964;p7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70"/>
          <p:cNvGrpSpPr/>
          <p:nvPr/>
        </p:nvGrpSpPr>
        <p:grpSpPr>
          <a:xfrm>
            <a:off x="7512313" y="2736772"/>
            <a:ext cx="356298" cy="356973"/>
            <a:chOff x="-52458650" y="3194400"/>
            <a:chExt cx="316625" cy="317225"/>
          </a:xfrm>
        </p:grpSpPr>
        <p:sp>
          <p:nvSpPr>
            <p:cNvPr id="8970" name="Google Shape;8970;p7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0"/>
          <p:cNvGrpSpPr/>
          <p:nvPr/>
        </p:nvGrpSpPr>
        <p:grpSpPr>
          <a:xfrm>
            <a:off x="4881188" y="2741864"/>
            <a:ext cx="314662" cy="358971"/>
            <a:chOff x="-54793175" y="3198925"/>
            <a:chExt cx="279625" cy="319000"/>
          </a:xfrm>
        </p:grpSpPr>
        <p:sp>
          <p:nvSpPr>
            <p:cNvPr id="8979" name="Google Shape;8979;p7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70"/>
          <p:cNvGrpSpPr/>
          <p:nvPr/>
        </p:nvGrpSpPr>
        <p:grpSpPr>
          <a:xfrm>
            <a:off x="7521611" y="3205748"/>
            <a:ext cx="337703" cy="357845"/>
            <a:chOff x="-52450000" y="3584850"/>
            <a:chExt cx="300100" cy="318000"/>
          </a:xfrm>
        </p:grpSpPr>
        <p:sp>
          <p:nvSpPr>
            <p:cNvPr id="8987" name="Google Shape;8987;p7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70"/>
          <p:cNvGrpSpPr/>
          <p:nvPr/>
        </p:nvGrpSpPr>
        <p:grpSpPr>
          <a:xfrm>
            <a:off x="7533131" y="3670221"/>
            <a:ext cx="314662" cy="357226"/>
            <a:chOff x="-52440550" y="3977875"/>
            <a:chExt cx="279625" cy="317450"/>
          </a:xfrm>
        </p:grpSpPr>
        <p:sp>
          <p:nvSpPr>
            <p:cNvPr id="8995" name="Google Shape;8995;p7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70"/>
          <p:cNvGrpSpPr/>
          <p:nvPr/>
        </p:nvGrpSpPr>
        <p:grpSpPr>
          <a:xfrm>
            <a:off x="6645066" y="4126427"/>
            <a:ext cx="314662" cy="358999"/>
            <a:chOff x="-51623775" y="3584850"/>
            <a:chExt cx="279625" cy="319025"/>
          </a:xfrm>
        </p:grpSpPr>
        <p:sp>
          <p:nvSpPr>
            <p:cNvPr id="9004" name="Google Shape;9004;p7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3" name="Google Shape;9013;p7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014" name="Google Shape;9014;p7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18" name="Shape 9018"/>
        <p:cNvGrpSpPr/>
        <p:nvPr/>
      </p:nvGrpSpPr>
      <p:grpSpPr>
        <a:xfrm>
          <a:off x="0" y="0"/>
          <a:ext cx="0" cy="0"/>
          <a:chOff x="0" y="0"/>
          <a:chExt cx="0" cy="0"/>
        </a:xfrm>
      </p:grpSpPr>
      <p:grpSp>
        <p:nvGrpSpPr>
          <p:cNvPr id="9019" name="Google Shape;9019;p71"/>
          <p:cNvGrpSpPr/>
          <p:nvPr/>
        </p:nvGrpSpPr>
        <p:grpSpPr>
          <a:xfrm>
            <a:off x="885675" y="1386849"/>
            <a:ext cx="276003" cy="357300"/>
            <a:chOff x="-50469125" y="3183175"/>
            <a:chExt cx="233150" cy="301825"/>
          </a:xfrm>
        </p:grpSpPr>
        <p:sp>
          <p:nvSpPr>
            <p:cNvPr id="9020" name="Google Shape;9020;p7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71"/>
          <p:cNvGrpSpPr/>
          <p:nvPr/>
        </p:nvGrpSpPr>
        <p:grpSpPr>
          <a:xfrm>
            <a:off x="845574" y="1822251"/>
            <a:ext cx="356205" cy="355288"/>
            <a:chOff x="-50504575" y="3550975"/>
            <a:chExt cx="300900" cy="300125"/>
          </a:xfrm>
        </p:grpSpPr>
        <p:sp>
          <p:nvSpPr>
            <p:cNvPr id="9024" name="Google Shape;9024;p7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71"/>
          <p:cNvGrpSpPr/>
          <p:nvPr/>
        </p:nvGrpSpPr>
        <p:grpSpPr>
          <a:xfrm>
            <a:off x="845574" y="2260493"/>
            <a:ext cx="356205" cy="354341"/>
            <a:chOff x="-50503000" y="3921175"/>
            <a:chExt cx="300900" cy="299325"/>
          </a:xfrm>
        </p:grpSpPr>
        <p:sp>
          <p:nvSpPr>
            <p:cNvPr id="9029" name="Google Shape;9029;p7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71"/>
          <p:cNvGrpSpPr/>
          <p:nvPr/>
        </p:nvGrpSpPr>
        <p:grpSpPr>
          <a:xfrm>
            <a:off x="3049627" y="1406411"/>
            <a:ext cx="355258" cy="356205"/>
            <a:chOff x="-48630025" y="3199700"/>
            <a:chExt cx="300100" cy="300900"/>
          </a:xfrm>
        </p:grpSpPr>
        <p:sp>
          <p:nvSpPr>
            <p:cNvPr id="9035" name="Google Shape;9035;p7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71"/>
          <p:cNvGrpSpPr/>
          <p:nvPr/>
        </p:nvGrpSpPr>
        <p:grpSpPr>
          <a:xfrm>
            <a:off x="3049627" y="1843707"/>
            <a:ext cx="355258" cy="355258"/>
            <a:chOff x="-48630025" y="3569100"/>
            <a:chExt cx="300100" cy="300100"/>
          </a:xfrm>
        </p:grpSpPr>
        <p:sp>
          <p:nvSpPr>
            <p:cNvPr id="9039" name="Google Shape;9039;p7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1"/>
          <p:cNvGrpSpPr/>
          <p:nvPr/>
        </p:nvGrpSpPr>
        <p:grpSpPr>
          <a:xfrm>
            <a:off x="3050101" y="2281003"/>
            <a:ext cx="354311" cy="353394"/>
            <a:chOff x="-48629225" y="3938500"/>
            <a:chExt cx="299300" cy="298525"/>
          </a:xfrm>
        </p:grpSpPr>
        <p:sp>
          <p:nvSpPr>
            <p:cNvPr id="9050" name="Google Shape;9050;p7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71"/>
          <p:cNvGrpSpPr/>
          <p:nvPr/>
        </p:nvGrpSpPr>
        <p:grpSpPr>
          <a:xfrm>
            <a:off x="1785504" y="2752344"/>
            <a:ext cx="311458" cy="354341"/>
            <a:chOff x="-46762575" y="3200500"/>
            <a:chExt cx="263100" cy="299325"/>
          </a:xfrm>
        </p:grpSpPr>
        <p:sp>
          <p:nvSpPr>
            <p:cNvPr id="9055" name="Google Shape;9055;p7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71"/>
          <p:cNvGrpSpPr/>
          <p:nvPr/>
        </p:nvGrpSpPr>
        <p:grpSpPr>
          <a:xfrm>
            <a:off x="1763589" y="3211066"/>
            <a:ext cx="355288" cy="312375"/>
            <a:chOff x="-46779900" y="3588000"/>
            <a:chExt cx="300125" cy="263875"/>
          </a:xfrm>
        </p:grpSpPr>
        <p:sp>
          <p:nvSpPr>
            <p:cNvPr id="9061" name="Google Shape;9061;p7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71"/>
          <p:cNvGrpSpPr/>
          <p:nvPr/>
        </p:nvGrpSpPr>
        <p:grpSpPr>
          <a:xfrm>
            <a:off x="1764062" y="3625988"/>
            <a:ext cx="354341" cy="353394"/>
            <a:chOff x="-46779100" y="3938500"/>
            <a:chExt cx="299325" cy="298525"/>
          </a:xfrm>
        </p:grpSpPr>
        <p:sp>
          <p:nvSpPr>
            <p:cNvPr id="9066" name="Google Shape;9066;p7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1"/>
          <p:cNvGrpSpPr/>
          <p:nvPr/>
        </p:nvGrpSpPr>
        <p:grpSpPr>
          <a:xfrm>
            <a:off x="3971800" y="2758855"/>
            <a:ext cx="355258" cy="355288"/>
            <a:chOff x="-44924250" y="3206000"/>
            <a:chExt cx="300100" cy="300125"/>
          </a:xfrm>
        </p:grpSpPr>
        <p:sp>
          <p:nvSpPr>
            <p:cNvPr id="9069" name="Google Shape;9069;p7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71"/>
          <p:cNvGrpSpPr/>
          <p:nvPr/>
        </p:nvGrpSpPr>
        <p:grpSpPr>
          <a:xfrm>
            <a:off x="1286286" y="1386849"/>
            <a:ext cx="355258" cy="355258"/>
            <a:chOff x="-50134375" y="3183175"/>
            <a:chExt cx="300100" cy="300100"/>
          </a:xfrm>
        </p:grpSpPr>
        <p:sp>
          <p:nvSpPr>
            <p:cNvPr id="9075" name="Google Shape;9075;p7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71"/>
          <p:cNvGrpSpPr/>
          <p:nvPr/>
        </p:nvGrpSpPr>
        <p:grpSpPr>
          <a:xfrm>
            <a:off x="1286286" y="1822251"/>
            <a:ext cx="355258" cy="355288"/>
            <a:chOff x="-50134375" y="3550975"/>
            <a:chExt cx="300100" cy="300125"/>
          </a:xfrm>
        </p:grpSpPr>
        <p:sp>
          <p:nvSpPr>
            <p:cNvPr id="9086" name="Google Shape;9086;p7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71"/>
          <p:cNvGrpSpPr/>
          <p:nvPr/>
        </p:nvGrpSpPr>
        <p:grpSpPr>
          <a:xfrm>
            <a:off x="1286286" y="2259783"/>
            <a:ext cx="355258" cy="355051"/>
            <a:chOff x="-50134375" y="3920575"/>
            <a:chExt cx="300100" cy="299925"/>
          </a:xfrm>
        </p:grpSpPr>
        <p:sp>
          <p:nvSpPr>
            <p:cNvPr id="9089" name="Google Shape;9089;p7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71"/>
          <p:cNvGrpSpPr/>
          <p:nvPr/>
        </p:nvGrpSpPr>
        <p:grpSpPr>
          <a:xfrm>
            <a:off x="3497010" y="1407358"/>
            <a:ext cx="357123" cy="355258"/>
            <a:chOff x="-48262200" y="3200500"/>
            <a:chExt cx="301675" cy="300100"/>
          </a:xfrm>
        </p:grpSpPr>
        <p:sp>
          <p:nvSpPr>
            <p:cNvPr id="9093" name="Google Shape;9093;p7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71"/>
          <p:cNvGrpSpPr/>
          <p:nvPr/>
        </p:nvGrpSpPr>
        <p:grpSpPr>
          <a:xfrm>
            <a:off x="3526383" y="1844447"/>
            <a:ext cx="298377" cy="354519"/>
            <a:chOff x="-48233050" y="3569725"/>
            <a:chExt cx="252050" cy="299475"/>
          </a:xfrm>
        </p:grpSpPr>
        <p:sp>
          <p:nvSpPr>
            <p:cNvPr id="9103" name="Google Shape;9103;p7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71"/>
          <p:cNvGrpSpPr/>
          <p:nvPr/>
        </p:nvGrpSpPr>
        <p:grpSpPr>
          <a:xfrm>
            <a:off x="3550148" y="2278191"/>
            <a:ext cx="250847" cy="358070"/>
            <a:chOff x="-48216525" y="3936125"/>
            <a:chExt cx="211900" cy="302475"/>
          </a:xfrm>
        </p:grpSpPr>
        <p:sp>
          <p:nvSpPr>
            <p:cNvPr id="9107" name="Google Shape;9107;p7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71"/>
          <p:cNvGrpSpPr/>
          <p:nvPr/>
        </p:nvGrpSpPr>
        <p:grpSpPr>
          <a:xfrm>
            <a:off x="2205866" y="2753261"/>
            <a:ext cx="355258" cy="355288"/>
            <a:chOff x="-46410500" y="3201275"/>
            <a:chExt cx="300100" cy="300125"/>
          </a:xfrm>
        </p:grpSpPr>
        <p:sp>
          <p:nvSpPr>
            <p:cNvPr id="9112" name="Google Shape;9112;p7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71"/>
          <p:cNvGrpSpPr/>
          <p:nvPr/>
        </p:nvGrpSpPr>
        <p:grpSpPr>
          <a:xfrm>
            <a:off x="2205866" y="3188692"/>
            <a:ext cx="355258" cy="356205"/>
            <a:chOff x="-46409700" y="3569100"/>
            <a:chExt cx="300100" cy="300900"/>
          </a:xfrm>
        </p:grpSpPr>
        <p:sp>
          <p:nvSpPr>
            <p:cNvPr id="9118" name="Google Shape;9118;p7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71"/>
          <p:cNvGrpSpPr/>
          <p:nvPr/>
        </p:nvGrpSpPr>
        <p:grpSpPr>
          <a:xfrm>
            <a:off x="2193747" y="3624124"/>
            <a:ext cx="379497" cy="358070"/>
            <a:chOff x="-46422300" y="3936925"/>
            <a:chExt cx="320575" cy="302475"/>
          </a:xfrm>
        </p:grpSpPr>
        <p:sp>
          <p:nvSpPr>
            <p:cNvPr id="9124" name="Google Shape;9124;p7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71"/>
          <p:cNvGrpSpPr/>
          <p:nvPr/>
        </p:nvGrpSpPr>
        <p:grpSpPr>
          <a:xfrm>
            <a:off x="3971326" y="3178452"/>
            <a:ext cx="356205" cy="355258"/>
            <a:chOff x="-44914800" y="3560450"/>
            <a:chExt cx="300900" cy="300100"/>
          </a:xfrm>
        </p:grpSpPr>
        <p:sp>
          <p:nvSpPr>
            <p:cNvPr id="9127" name="Google Shape;9127;p7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71"/>
          <p:cNvGrpSpPr/>
          <p:nvPr/>
        </p:nvGrpSpPr>
        <p:grpSpPr>
          <a:xfrm>
            <a:off x="1726378" y="1387086"/>
            <a:ext cx="354311" cy="354104"/>
            <a:chOff x="-49764975" y="3183375"/>
            <a:chExt cx="299300" cy="299125"/>
          </a:xfrm>
        </p:grpSpPr>
        <p:sp>
          <p:nvSpPr>
            <p:cNvPr id="9133" name="Google Shape;9133;p7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71"/>
          <p:cNvGrpSpPr/>
          <p:nvPr/>
        </p:nvGrpSpPr>
        <p:grpSpPr>
          <a:xfrm>
            <a:off x="1726378" y="1822547"/>
            <a:ext cx="354311" cy="355909"/>
            <a:chOff x="-49764975" y="3551225"/>
            <a:chExt cx="299300" cy="300650"/>
          </a:xfrm>
        </p:grpSpPr>
        <p:sp>
          <p:nvSpPr>
            <p:cNvPr id="9143" name="Google Shape;9143;p7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7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71"/>
          <p:cNvGrpSpPr/>
          <p:nvPr/>
        </p:nvGrpSpPr>
        <p:grpSpPr>
          <a:xfrm>
            <a:off x="1724040" y="2259310"/>
            <a:ext cx="358987" cy="355525"/>
            <a:chOff x="-49766550" y="3920175"/>
            <a:chExt cx="303250" cy="300325"/>
          </a:xfrm>
        </p:grpSpPr>
        <p:sp>
          <p:nvSpPr>
            <p:cNvPr id="9155" name="Google Shape;9155;p7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71"/>
          <p:cNvGrpSpPr/>
          <p:nvPr/>
        </p:nvGrpSpPr>
        <p:grpSpPr>
          <a:xfrm>
            <a:off x="3939571" y="1407358"/>
            <a:ext cx="357123" cy="354341"/>
            <a:chOff x="-47892800" y="3200500"/>
            <a:chExt cx="301675" cy="299325"/>
          </a:xfrm>
        </p:grpSpPr>
        <p:sp>
          <p:nvSpPr>
            <p:cNvPr id="9160" name="Google Shape;9160;p7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71"/>
          <p:cNvGrpSpPr/>
          <p:nvPr/>
        </p:nvGrpSpPr>
        <p:grpSpPr>
          <a:xfrm>
            <a:off x="4003437" y="1843707"/>
            <a:ext cx="229391" cy="355258"/>
            <a:chOff x="-47839250" y="3569100"/>
            <a:chExt cx="193775" cy="300100"/>
          </a:xfrm>
        </p:grpSpPr>
        <p:sp>
          <p:nvSpPr>
            <p:cNvPr id="9167" name="Google Shape;9167;p7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71"/>
          <p:cNvGrpSpPr/>
          <p:nvPr/>
        </p:nvGrpSpPr>
        <p:grpSpPr>
          <a:xfrm>
            <a:off x="3940503" y="2280056"/>
            <a:ext cx="355258" cy="356205"/>
            <a:chOff x="-47892800" y="3937700"/>
            <a:chExt cx="300100" cy="300900"/>
          </a:xfrm>
        </p:grpSpPr>
        <p:sp>
          <p:nvSpPr>
            <p:cNvPr id="9174" name="Google Shape;9174;p7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71"/>
          <p:cNvGrpSpPr/>
          <p:nvPr/>
        </p:nvGrpSpPr>
        <p:grpSpPr>
          <a:xfrm>
            <a:off x="2645798" y="2773770"/>
            <a:ext cx="355258" cy="311458"/>
            <a:chOff x="-46042675" y="3218600"/>
            <a:chExt cx="300100" cy="263100"/>
          </a:xfrm>
        </p:grpSpPr>
        <p:sp>
          <p:nvSpPr>
            <p:cNvPr id="9183" name="Google Shape;9183;p7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71"/>
          <p:cNvGrpSpPr/>
          <p:nvPr/>
        </p:nvGrpSpPr>
        <p:grpSpPr>
          <a:xfrm>
            <a:off x="2645798" y="3188219"/>
            <a:ext cx="355258" cy="323118"/>
            <a:chOff x="-46042675" y="3568700"/>
            <a:chExt cx="300100" cy="272950"/>
          </a:xfrm>
        </p:grpSpPr>
        <p:sp>
          <p:nvSpPr>
            <p:cNvPr id="9190" name="Google Shape;9190;p7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71"/>
          <p:cNvGrpSpPr/>
          <p:nvPr/>
        </p:nvGrpSpPr>
        <p:grpSpPr>
          <a:xfrm>
            <a:off x="2687749" y="3625189"/>
            <a:ext cx="271357" cy="356057"/>
            <a:chOff x="-46007225" y="3937825"/>
            <a:chExt cx="229225" cy="300775"/>
          </a:xfrm>
        </p:grpSpPr>
        <p:sp>
          <p:nvSpPr>
            <p:cNvPr id="9195" name="Google Shape;9195;p7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71"/>
          <p:cNvGrpSpPr/>
          <p:nvPr/>
        </p:nvGrpSpPr>
        <p:grpSpPr>
          <a:xfrm>
            <a:off x="3993241" y="3615275"/>
            <a:ext cx="312375" cy="357596"/>
            <a:chOff x="-44895900" y="3929450"/>
            <a:chExt cx="263875" cy="302075"/>
          </a:xfrm>
        </p:grpSpPr>
        <p:sp>
          <p:nvSpPr>
            <p:cNvPr id="9206" name="Google Shape;9206;p7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71"/>
          <p:cNvGrpSpPr/>
          <p:nvPr/>
        </p:nvGrpSpPr>
        <p:grpSpPr>
          <a:xfrm>
            <a:off x="2167060" y="1398036"/>
            <a:ext cx="356205" cy="332885"/>
            <a:chOff x="-49397175" y="3192625"/>
            <a:chExt cx="300900" cy="281200"/>
          </a:xfrm>
        </p:grpSpPr>
        <p:sp>
          <p:nvSpPr>
            <p:cNvPr id="9213" name="Google Shape;9213;p7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71"/>
          <p:cNvGrpSpPr/>
          <p:nvPr/>
        </p:nvGrpSpPr>
        <p:grpSpPr>
          <a:xfrm>
            <a:off x="2193163" y="1822251"/>
            <a:ext cx="304000" cy="356205"/>
            <a:chOff x="-49375900" y="3550975"/>
            <a:chExt cx="256800" cy="300900"/>
          </a:xfrm>
        </p:grpSpPr>
        <p:sp>
          <p:nvSpPr>
            <p:cNvPr id="9221" name="Google Shape;9221;p7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71"/>
          <p:cNvGrpSpPr/>
          <p:nvPr/>
        </p:nvGrpSpPr>
        <p:grpSpPr>
          <a:xfrm>
            <a:off x="2188516" y="2259546"/>
            <a:ext cx="313293" cy="356205"/>
            <a:chOff x="-49378250" y="3920375"/>
            <a:chExt cx="264650" cy="300900"/>
          </a:xfrm>
        </p:grpSpPr>
        <p:sp>
          <p:nvSpPr>
            <p:cNvPr id="9233" name="Google Shape;9233;p7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71"/>
          <p:cNvGrpSpPr/>
          <p:nvPr/>
        </p:nvGrpSpPr>
        <p:grpSpPr>
          <a:xfrm>
            <a:off x="907504" y="2752344"/>
            <a:ext cx="312375" cy="357123"/>
            <a:chOff x="-47505300" y="3200500"/>
            <a:chExt cx="263875" cy="301675"/>
          </a:xfrm>
        </p:grpSpPr>
        <p:sp>
          <p:nvSpPr>
            <p:cNvPr id="9241" name="Google Shape;9241;p7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71"/>
          <p:cNvGrpSpPr/>
          <p:nvPr/>
        </p:nvGrpSpPr>
        <p:grpSpPr>
          <a:xfrm>
            <a:off x="885604" y="3188692"/>
            <a:ext cx="356176" cy="355051"/>
            <a:chOff x="-47524975" y="3569100"/>
            <a:chExt cx="300875" cy="299925"/>
          </a:xfrm>
        </p:grpSpPr>
        <p:sp>
          <p:nvSpPr>
            <p:cNvPr id="9255" name="Google Shape;9255;p7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71"/>
          <p:cNvGrpSpPr/>
          <p:nvPr/>
        </p:nvGrpSpPr>
        <p:grpSpPr>
          <a:xfrm>
            <a:off x="886062" y="3667954"/>
            <a:ext cx="355258" cy="270410"/>
            <a:chOff x="-47523400" y="3973950"/>
            <a:chExt cx="300100" cy="228425"/>
          </a:xfrm>
        </p:grpSpPr>
        <p:sp>
          <p:nvSpPr>
            <p:cNvPr id="9261" name="Google Shape;9261;p7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71"/>
          <p:cNvGrpSpPr/>
          <p:nvPr/>
        </p:nvGrpSpPr>
        <p:grpSpPr>
          <a:xfrm>
            <a:off x="3091183" y="2750953"/>
            <a:ext cx="354341" cy="357596"/>
            <a:chOff x="-45673275" y="3199325"/>
            <a:chExt cx="299325" cy="302075"/>
          </a:xfrm>
        </p:grpSpPr>
        <p:sp>
          <p:nvSpPr>
            <p:cNvPr id="9267" name="Google Shape;9267;p7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71"/>
          <p:cNvGrpSpPr/>
          <p:nvPr/>
        </p:nvGrpSpPr>
        <p:grpSpPr>
          <a:xfrm>
            <a:off x="3090251" y="3209202"/>
            <a:ext cx="356205" cy="314240"/>
            <a:chOff x="-45674075" y="3586425"/>
            <a:chExt cx="300900" cy="265450"/>
          </a:xfrm>
        </p:grpSpPr>
        <p:sp>
          <p:nvSpPr>
            <p:cNvPr id="9271" name="Google Shape;9271;p7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71"/>
          <p:cNvGrpSpPr/>
          <p:nvPr/>
        </p:nvGrpSpPr>
        <p:grpSpPr>
          <a:xfrm>
            <a:off x="3091183" y="3625041"/>
            <a:ext cx="354341" cy="356205"/>
            <a:chOff x="-45673275" y="3937700"/>
            <a:chExt cx="299325" cy="300900"/>
          </a:xfrm>
        </p:grpSpPr>
        <p:sp>
          <p:nvSpPr>
            <p:cNvPr id="9274" name="Google Shape;9274;p7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71"/>
          <p:cNvGrpSpPr/>
          <p:nvPr/>
        </p:nvGrpSpPr>
        <p:grpSpPr>
          <a:xfrm>
            <a:off x="2205349" y="4117825"/>
            <a:ext cx="356205" cy="356205"/>
            <a:chOff x="-44512325" y="3176075"/>
            <a:chExt cx="300900" cy="300900"/>
          </a:xfrm>
        </p:grpSpPr>
        <p:sp>
          <p:nvSpPr>
            <p:cNvPr id="9281" name="Google Shape;9281;p7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71"/>
          <p:cNvGrpSpPr/>
          <p:nvPr/>
        </p:nvGrpSpPr>
        <p:grpSpPr>
          <a:xfrm>
            <a:off x="2608689" y="1386849"/>
            <a:ext cx="354341" cy="354341"/>
            <a:chOff x="-49027775" y="3183175"/>
            <a:chExt cx="299325" cy="299325"/>
          </a:xfrm>
        </p:grpSpPr>
        <p:sp>
          <p:nvSpPr>
            <p:cNvPr id="9285" name="Google Shape;9285;p7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71"/>
          <p:cNvGrpSpPr/>
          <p:nvPr/>
        </p:nvGrpSpPr>
        <p:grpSpPr>
          <a:xfrm>
            <a:off x="2608230" y="1822251"/>
            <a:ext cx="355258" cy="357152"/>
            <a:chOff x="-49027775" y="3550975"/>
            <a:chExt cx="300100" cy="301700"/>
          </a:xfrm>
        </p:grpSpPr>
        <p:sp>
          <p:nvSpPr>
            <p:cNvPr id="9290" name="Google Shape;9290;p7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71"/>
          <p:cNvGrpSpPr/>
          <p:nvPr/>
        </p:nvGrpSpPr>
        <p:grpSpPr>
          <a:xfrm>
            <a:off x="2606306" y="2259310"/>
            <a:ext cx="359106" cy="355525"/>
            <a:chOff x="-49031025" y="3920175"/>
            <a:chExt cx="303350" cy="300325"/>
          </a:xfrm>
        </p:grpSpPr>
        <p:sp>
          <p:nvSpPr>
            <p:cNvPr id="9301" name="Google Shape;9301;p7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1"/>
          <p:cNvGrpSpPr/>
          <p:nvPr/>
        </p:nvGrpSpPr>
        <p:grpSpPr>
          <a:xfrm>
            <a:off x="1322411" y="2752344"/>
            <a:ext cx="356176" cy="354341"/>
            <a:chOff x="-47155575" y="3200500"/>
            <a:chExt cx="300875" cy="299325"/>
          </a:xfrm>
        </p:grpSpPr>
        <p:sp>
          <p:nvSpPr>
            <p:cNvPr id="9308" name="Google Shape;9308;p7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71"/>
          <p:cNvGrpSpPr/>
          <p:nvPr/>
        </p:nvGrpSpPr>
        <p:grpSpPr>
          <a:xfrm>
            <a:off x="1322870" y="3188692"/>
            <a:ext cx="355258" cy="355258"/>
            <a:chOff x="-47154800" y="3569100"/>
            <a:chExt cx="300100" cy="300100"/>
          </a:xfrm>
        </p:grpSpPr>
        <p:sp>
          <p:nvSpPr>
            <p:cNvPr id="9315" name="Google Shape;9315;p7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71"/>
          <p:cNvGrpSpPr/>
          <p:nvPr/>
        </p:nvGrpSpPr>
        <p:grpSpPr>
          <a:xfrm>
            <a:off x="1323343" y="3626905"/>
            <a:ext cx="354311" cy="353423"/>
            <a:chOff x="-47154000" y="3939275"/>
            <a:chExt cx="299300" cy="298550"/>
          </a:xfrm>
        </p:grpSpPr>
        <p:sp>
          <p:nvSpPr>
            <p:cNvPr id="9322" name="Google Shape;9322;p7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7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71"/>
          <p:cNvGrpSpPr/>
          <p:nvPr/>
        </p:nvGrpSpPr>
        <p:grpSpPr>
          <a:xfrm>
            <a:off x="3548633" y="2752344"/>
            <a:ext cx="312375" cy="354341"/>
            <a:chOff x="-45286550" y="3200500"/>
            <a:chExt cx="263875" cy="299325"/>
          </a:xfrm>
        </p:grpSpPr>
        <p:sp>
          <p:nvSpPr>
            <p:cNvPr id="9327" name="Google Shape;9327;p7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71"/>
          <p:cNvGrpSpPr/>
          <p:nvPr/>
        </p:nvGrpSpPr>
        <p:grpSpPr>
          <a:xfrm>
            <a:off x="3548633" y="3189639"/>
            <a:ext cx="312375" cy="354311"/>
            <a:chOff x="-45286550" y="3569900"/>
            <a:chExt cx="263875" cy="299300"/>
          </a:xfrm>
        </p:grpSpPr>
        <p:sp>
          <p:nvSpPr>
            <p:cNvPr id="9331" name="Google Shape;9331;p7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71"/>
          <p:cNvGrpSpPr/>
          <p:nvPr/>
        </p:nvGrpSpPr>
        <p:grpSpPr>
          <a:xfrm>
            <a:off x="3559820" y="3625988"/>
            <a:ext cx="290001" cy="355258"/>
            <a:chOff x="-45277900" y="3938500"/>
            <a:chExt cx="244975" cy="300100"/>
          </a:xfrm>
        </p:grpSpPr>
        <p:sp>
          <p:nvSpPr>
            <p:cNvPr id="9338" name="Google Shape;9338;p7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71"/>
          <p:cNvGrpSpPr/>
          <p:nvPr/>
        </p:nvGrpSpPr>
        <p:grpSpPr>
          <a:xfrm>
            <a:off x="2645769" y="4095090"/>
            <a:ext cx="355258" cy="355258"/>
            <a:chOff x="-44502875" y="3576975"/>
            <a:chExt cx="300100" cy="300100"/>
          </a:xfrm>
        </p:grpSpPr>
        <p:sp>
          <p:nvSpPr>
            <p:cNvPr id="9343" name="Google Shape;9343;p7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71"/>
          <p:cNvGrpSpPr/>
          <p:nvPr/>
        </p:nvGrpSpPr>
        <p:grpSpPr>
          <a:xfrm>
            <a:off x="4858981" y="1820745"/>
            <a:ext cx="356196" cy="354670"/>
            <a:chOff x="-13946200" y="3647075"/>
            <a:chExt cx="353650" cy="352100"/>
          </a:xfrm>
        </p:grpSpPr>
        <p:sp>
          <p:nvSpPr>
            <p:cNvPr id="9347" name="Google Shape;9347;p7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71"/>
          <p:cNvGrpSpPr/>
          <p:nvPr/>
        </p:nvGrpSpPr>
        <p:grpSpPr>
          <a:xfrm>
            <a:off x="6642374" y="1380228"/>
            <a:ext cx="357002" cy="354267"/>
            <a:chOff x="-12163025" y="3214275"/>
            <a:chExt cx="354450" cy="351700"/>
          </a:xfrm>
        </p:grpSpPr>
        <p:sp>
          <p:nvSpPr>
            <p:cNvPr id="9354" name="Google Shape;9354;p7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71"/>
          <p:cNvGrpSpPr/>
          <p:nvPr/>
        </p:nvGrpSpPr>
        <p:grpSpPr>
          <a:xfrm>
            <a:off x="6643154" y="1819965"/>
            <a:ext cx="355441" cy="356232"/>
            <a:chOff x="-12160675" y="3647875"/>
            <a:chExt cx="352900" cy="353650"/>
          </a:xfrm>
        </p:grpSpPr>
        <p:sp>
          <p:nvSpPr>
            <p:cNvPr id="9358" name="Google Shape;9358;p7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71"/>
          <p:cNvGrpSpPr/>
          <p:nvPr/>
        </p:nvGrpSpPr>
        <p:grpSpPr>
          <a:xfrm>
            <a:off x="6653870" y="2264421"/>
            <a:ext cx="354635" cy="356232"/>
            <a:chOff x="-12160675" y="4081850"/>
            <a:chExt cx="352100" cy="353650"/>
          </a:xfrm>
        </p:grpSpPr>
        <p:sp>
          <p:nvSpPr>
            <p:cNvPr id="9366" name="Google Shape;9366;p7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7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71"/>
          <p:cNvGrpSpPr/>
          <p:nvPr/>
        </p:nvGrpSpPr>
        <p:grpSpPr>
          <a:xfrm>
            <a:off x="4858836" y="2738864"/>
            <a:ext cx="355416" cy="355652"/>
            <a:chOff x="-10391650" y="3180600"/>
            <a:chExt cx="352875" cy="353075"/>
          </a:xfrm>
        </p:grpSpPr>
        <p:sp>
          <p:nvSpPr>
            <p:cNvPr id="9373" name="Google Shape;9373;p7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71"/>
          <p:cNvGrpSpPr/>
          <p:nvPr/>
        </p:nvGrpSpPr>
        <p:grpSpPr>
          <a:xfrm>
            <a:off x="4858835" y="3215662"/>
            <a:ext cx="354635" cy="353890"/>
            <a:chOff x="-10390875" y="3616350"/>
            <a:chExt cx="352100" cy="351325"/>
          </a:xfrm>
        </p:grpSpPr>
        <p:sp>
          <p:nvSpPr>
            <p:cNvPr id="9380" name="Google Shape;9380;p7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7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71"/>
          <p:cNvGrpSpPr/>
          <p:nvPr/>
        </p:nvGrpSpPr>
        <p:grpSpPr>
          <a:xfrm>
            <a:off x="7525810" y="2740327"/>
            <a:ext cx="312585" cy="354670"/>
            <a:chOff x="-10370400" y="4049550"/>
            <a:chExt cx="310350" cy="352100"/>
          </a:xfrm>
        </p:grpSpPr>
        <p:sp>
          <p:nvSpPr>
            <p:cNvPr id="9384" name="Google Shape;9384;p7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71"/>
          <p:cNvGrpSpPr/>
          <p:nvPr/>
        </p:nvGrpSpPr>
        <p:grpSpPr>
          <a:xfrm>
            <a:off x="6630066" y="2739268"/>
            <a:ext cx="379236" cy="354847"/>
            <a:chOff x="-8674650" y="3210975"/>
            <a:chExt cx="376525" cy="352275"/>
          </a:xfrm>
        </p:grpSpPr>
        <p:sp>
          <p:nvSpPr>
            <p:cNvPr id="9390" name="Google Shape;9390;p7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71"/>
          <p:cNvGrpSpPr/>
          <p:nvPr/>
        </p:nvGrpSpPr>
        <p:grpSpPr>
          <a:xfrm>
            <a:off x="5301563" y="1820745"/>
            <a:ext cx="356221" cy="354670"/>
            <a:chOff x="-13512225" y="3647075"/>
            <a:chExt cx="353675" cy="352100"/>
          </a:xfrm>
        </p:grpSpPr>
        <p:sp>
          <p:nvSpPr>
            <p:cNvPr id="9397" name="Google Shape;9397;p7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71"/>
          <p:cNvGrpSpPr/>
          <p:nvPr/>
        </p:nvGrpSpPr>
        <p:grpSpPr>
          <a:xfrm>
            <a:off x="5311876" y="2264811"/>
            <a:ext cx="356221" cy="355451"/>
            <a:chOff x="-13512225" y="4080275"/>
            <a:chExt cx="353675" cy="352875"/>
          </a:xfrm>
        </p:grpSpPr>
        <p:sp>
          <p:nvSpPr>
            <p:cNvPr id="9408" name="Google Shape;9408;p7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71"/>
          <p:cNvGrpSpPr/>
          <p:nvPr/>
        </p:nvGrpSpPr>
        <p:grpSpPr>
          <a:xfrm>
            <a:off x="7084956" y="1412172"/>
            <a:ext cx="356196" cy="290379"/>
            <a:chOff x="-11728250" y="3245400"/>
            <a:chExt cx="353650" cy="288275"/>
          </a:xfrm>
        </p:grpSpPr>
        <p:sp>
          <p:nvSpPr>
            <p:cNvPr id="9420" name="Google Shape;9420;p7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71"/>
          <p:cNvGrpSpPr/>
          <p:nvPr/>
        </p:nvGrpSpPr>
        <p:grpSpPr>
          <a:xfrm>
            <a:off x="7117464" y="2264811"/>
            <a:ext cx="311804" cy="355451"/>
            <a:chOff x="-11703850" y="4081850"/>
            <a:chExt cx="309575" cy="352875"/>
          </a:xfrm>
        </p:grpSpPr>
        <p:sp>
          <p:nvSpPr>
            <p:cNvPr id="9426" name="Google Shape;9426;p7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71"/>
          <p:cNvGrpSpPr/>
          <p:nvPr/>
        </p:nvGrpSpPr>
        <p:grpSpPr>
          <a:xfrm>
            <a:off x="5306120" y="2738964"/>
            <a:ext cx="357002" cy="355451"/>
            <a:chOff x="-9958475" y="3180025"/>
            <a:chExt cx="354450" cy="352875"/>
          </a:xfrm>
        </p:grpSpPr>
        <p:sp>
          <p:nvSpPr>
            <p:cNvPr id="9435" name="Google Shape;9435;p7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71"/>
          <p:cNvGrpSpPr/>
          <p:nvPr/>
        </p:nvGrpSpPr>
        <p:grpSpPr>
          <a:xfrm>
            <a:off x="5315247" y="3214945"/>
            <a:ext cx="337966" cy="355325"/>
            <a:chOff x="-9949025" y="3615575"/>
            <a:chExt cx="335550" cy="352750"/>
          </a:xfrm>
        </p:grpSpPr>
        <p:sp>
          <p:nvSpPr>
            <p:cNvPr id="9439" name="Google Shape;9439;p7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71"/>
          <p:cNvGrpSpPr/>
          <p:nvPr/>
        </p:nvGrpSpPr>
        <p:grpSpPr>
          <a:xfrm>
            <a:off x="7950093" y="2738451"/>
            <a:ext cx="360175" cy="358423"/>
            <a:chOff x="-9961625" y="4048175"/>
            <a:chExt cx="357600" cy="355825"/>
          </a:xfrm>
        </p:grpSpPr>
        <p:sp>
          <p:nvSpPr>
            <p:cNvPr id="9443" name="Google Shape;9443;p7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7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7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71"/>
          <p:cNvGrpSpPr/>
          <p:nvPr/>
        </p:nvGrpSpPr>
        <p:grpSpPr>
          <a:xfrm>
            <a:off x="6636814" y="3213963"/>
            <a:ext cx="364959" cy="357289"/>
            <a:chOff x="-8680950" y="3624225"/>
            <a:chExt cx="362350" cy="354700"/>
          </a:xfrm>
        </p:grpSpPr>
        <p:sp>
          <p:nvSpPr>
            <p:cNvPr id="9450" name="Google Shape;9450;p7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7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7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71"/>
          <p:cNvGrpSpPr/>
          <p:nvPr/>
        </p:nvGrpSpPr>
        <p:grpSpPr>
          <a:xfrm>
            <a:off x="5773058" y="1379624"/>
            <a:ext cx="313365" cy="355476"/>
            <a:chOff x="-13056975" y="3212300"/>
            <a:chExt cx="311125" cy="352900"/>
          </a:xfrm>
        </p:grpSpPr>
        <p:sp>
          <p:nvSpPr>
            <p:cNvPr id="9457" name="Google Shape;9457;p7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7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7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71"/>
          <p:cNvGrpSpPr/>
          <p:nvPr/>
        </p:nvGrpSpPr>
        <p:grpSpPr>
          <a:xfrm>
            <a:off x="5750446" y="1820418"/>
            <a:ext cx="358588" cy="355325"/>
            <a:chOff x="-13077450" y="3647075"/>
            <a:chExt cx="356025" cy="352750"/>
          </a:xfrm>
        </p:grpSpPr>
        <p:sp>
          <p:nvSpPr>
            <p:cNvPr id="9462" name="Google Shape;9462;p7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7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71"/>
          <p:cNvGrpSpPr/>
          <p:nvPr/>
        </p:nvGrpSpPr>
        <p:grpSpPr>
          <a:xfrm>
            <a:off x="5761552" y="2264018"/>
            <a:ext cx="357002" cy="357037"/>
            <a:chOff x="-13079025" y="4079475"/>
            <a:chExt cx="354450" cy="354450"/>
          </a:xfrm>
        </p:grpSpPr>
        <p:sp>
          <p:nvSpPr>
            <p:cNvPr id="9466" name="Google Shape;9466;p7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7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7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71"/>
          <p:cNvGrpSpPr/>
          <p:nvPr/>
        </p:nvGrpSpPr>
        <p:grpSpPr>
          <a:xfrm>
            <a:off x="7534619" y="1380027"/>
            <a:ext cx="356221" cy="354670"/>
            <a:chOff x="-11292700" y="3213875"/>
            <a:chExt cx="353675" cy="352100"/>
          </a:xfrm>
        </p:grpSpPr>
        <p:sp>
          <p:nvSpPr>
            <p:cNvPr id="9471" name="Google Shape;9471;p7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71"/>
          <p:cNvGrpSpPr/>
          <p:nvPr/>
        </p:nvGrpSpPr>
        <p:grpSpPr>
          <a:xfrm>
            <a:off x="7528677" y="1819965"/>
            <a:ext cx="368106" cy="356232"/>
            <a:chOff x="-11299000" y="3647875"/>
            <a:chExt cx="365475" cy="353650"/>
          </a:xfrm>
        </p:grpSpPr>
        <p:sp>
          <p:nvSpPr>
            <p:cNvPr id="9479" name="Google Shape;9479;p7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7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71"/>
          <p:cNvGrpSpPr/>
          <p:nvPr/>
        </p:nvGrpSpPr>
        <p:grpSpPr>
          <a:xfrm>
            <a:off x="7544139" y="2275916"/>
            <a:ext cx="357808" cy="333240"/>
            <a:chOff x="-11295075" y="4092875"/>
            <a:chExt cx="355250" cy="330825"/>
          </a:xfrm>
        </p:grpSpPr>
        <p:sp>
          <p:nvSpPr>
            <p:cNvPr id="9486" name="Google Shape;9486;p7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7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1" name="Google Shape;9491;p71"/>
          <p:cNvGrpSpPr/>
          <p:nvPr/>
        </p:nvGrpSpPr>
        <p:grpSpPr>
          <a:xfrm>
            <a:off x="5769739" y="2738964"/>
            <a:ext cx="312585" cy="355451"/>
            <a:chOff x="-9500075" y="3180800"/>
            <a:chExt cx="310350" cy="352875"/>
          </a:xfrm>
        </p:grpSpPr>
        <p:sp>
          <p:nvSpPr>
            <p:cNvPr id="9492" name="Google Shape;9492;p7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7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7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7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71"/>
          <p:cNvGrpSpPr/>
          <p:nvPr/>
        </p:nvGrpSpPr>
        <p:grpSpPr>
          <a:xfrm>
            <a:off x="5747530" y="3214479"/>
            <a:ext cx="356221" cy="356257"/>
            <a:chOff x="-9523700" y="3614000"/>
            <a:chExt cx="353675" cy="353675"/>
          </a:xfrm>
        </p:grpSpPr>
        <p:sp>
          <p:nvSpPr>
            <p:cNvPr id="9502" name="Google Shape;9502;p7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7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7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7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71"/>
          <p:cNvGrpSpPr/>
          <p:nvPr/>
        </p:nvGrpSpPr>
        <p:grpSpPr>
          <a:xfrm>
            <a:off x="7532481" y="3237121"/>
            <a:ext cx="356221" cy="354670"/>
            <a:chOff x="-9523700" y="4049550"/>
            <a:chExt cx="353675" cy="352100"/>
          </a:xfrm>
        </p:grpSpPr>
        <p:sp>
          <p:nvSpPr>
            <p:cNvPr id="9512" name="Google Shape;9512;p7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7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7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71"/>
          <p:cNvGrpSpPr/>
          <p:nvPr/>
        </p:nvGrpSpPr>
        <p:grpSpPr>
          <a:xfrm>
            <a:off x="7088596" y="3237094"/>
            <a:ext cx="357002" cy="311029"/>
            <a:chOff x="-8209150" y="3659675"/>
            <a:chExt cx="354450" cy="308775"/>
          </a:xfrm>
        </p:grpSpPr>
        <p:sp>
          <p:nvSpPr>
            <p:cNvPr id="9520" name="Google Shape;9520;p7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71"/>
          <p:cNvGrpSpPr/>
          <p:nvPr/>
        </p:nvGrpSpPr>
        <p:grpSpPr>
          <a:xfrm>
            <a:off x="6202157" y="2266007"/>
            <a:ext cx="356221" cy="353059"/>
            <a:chOff x="-12643475" y="4081850"/>
            <a:chExt cx="353675" cy="350500"/>
          </a:xfrm>
        </p:grpSpPr>
        <p:sp>
          <p:nvSpPr>
            <p:cNvPr id="9527" name="Google Shape;9527;p7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7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7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1" name="Google Shape;9531;p7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2" name="Google Shape;9532;p71"/>
          <p:cNvGrpSpPr/>
          <p:nvPr/>
        </p:nvGrpSpPr>
        <p:grpSpPr>
          <a:xfrm>
            <a:off x="7984757" y="2275916"/>
            <a:ext cx="356221" cy="333240"/>
            <a:chOff x="-10858725" y="4092875"/>
            <a:chExt cx="353675" cy="330825"/>
          </a:xfrm>
        </p:grpSpPr>
        <p:sp>
          <p:nvSpPr>
            <p:cNvPr id="9533" name="Google Shape;9533;p7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71"/>
          <p:cNvGrpSpPr/>
          <p:nvPr/>
        </p:nvGrpSpPr>
        <p:grpSpPr>
          <a:xfrm>
            <a:off x="6243280" y="3214882"/>
            <a:ext cx="252278" cy="355451"/>
            <a:chOff x="-9039300" y="3614000"/>
            <a:chExt cx="250475" cy="352875"/>
          </a:xfrm>
        </p:grpSpPr>
        <p:sp>
          <p:nvSpPr>
            <p:cNvPr id="9540" name="Google Shape;9540;p7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71"/>
          <p:cNvGrpSpPr/>
          <p:nvPr/>
        </p:nvGrpSpPr>
        <p:grpSpPr>
          <a:xfrm>
            <a:off x="7975246" y="3237121"/>
            <a:ext cx="354635" cy="354670"/>
            <a:chOff x="-9088150" y="4049550"/>
            <a:chExt cx="352100" cy="352100"/>
          </a:xfrm>
        </p:grpSpPr>
        <p:sp>
          <p:nvSpPr>
            <p:cNvPr id="9543" name="Google Shape;9543;p7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7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7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71"/>
          <p:cNvGrpSpPr/>
          <p:nvPr/>
        </p:nvGrpSpPr>
        <p:grpSpPr>
          <a:xfrm>
            <a:off x="7109610" y="2739354"/>
            <a:ext cx="315757" cy="354670"/>
            <a:chOff x="-8191825" y="3174500"/>
            <a:chExt cx="313500" cy="352100"/>
          </a:xfrm>
        </p:grpSpPr>
        <p:sp>
          <p:nvSpPr>
            <p:cNvPr id="9550" name="Google Shape;9550;p7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7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7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71"/>
          <p:cNvGrpSpPr/>
          <p:nvPr/>
        </p:nvGrpSpPr>
        <p:grpSpPr>
          <a:xfrm>
            <a:off x="4858968" y="1379875"/>
            <a:ext cx="356221" cy="354973"/>
            <a:chOff x="-13947000" y="3212800"/>
            <a:chExt cx="353675" cy="352400"/>
          </a:xfrm>
        </p:grpSpPr>
        <p:sp>
          <p:nvSpPr>
            <p:cNvPr id="9554" name="Google Shape;9554;p7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7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6" name="Google Shape;9556;p7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7" name="Google Shape;9557;p71"/>
          <p:cNvGrpSpPr/>
          <p:nvPr/>
        </p:nvGrpSpPr>
        <p:grpSpPr>
          <a:xfrm>
            <a:off x="5301563" y="1379233"/>
            <a:ext cx="356221" cy="356257"/>
            <a:chOff x="-13512225" y="3211525"/>
            <a:chExt cx="353675" cy="353675"/>
          </a:xfrm>
        </p:grpSpPr>
        <p:sp>
          <p:nvSpPr>
            <p:cNvPr id="9558" name="Google Shape;9558;p7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7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7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71"/>
          <p:cNvGrpSpPr/>
          <p:nvPr/>
        </p:nvGrpSpPr>
        <p:grpSpPr>
          <a:xfrm>
            <a:off x="6191845" y="1379624"/>
            <a:ext cx="356221" cy="355476"/>
            <a:chOff x="-12643475" y="3212300"/>
            <a:chExt cx="353675" cy="352900"/>
          </a:xfrm>
        </p:grpSpPr>
        <p:sp>
          <p:nvSpPr>
            <p:cNvPr id="9564" name="Google Shape;9564;p7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7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7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7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3" name="Google Shape;9573;p71"/>
          <p:cNvGrpSpPr/>
          <p:nvPr/>
        </p:nvGrpSpPr>
        <p:grpSpPr>
          <a:xfrm>
            <a:off x="6191845" y="1831398"/>
            <a:ext cx="356221" cy="333366"/>
            <a:chOff x="-12643475" y="3657325"/>
            <a:chExt cx="353675" cy="330950"/>
          </a:xfrm>
        </p:grpSpPr>
        <p:sp>
          <p:nvSpPr>
            <p:cNvPr id="9574" name="Google Shape;9574;p7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7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7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7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7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71"/>
          <p:cNvGrpSpPr/>
          <p:nvPr/>
        </p:nvGrpSpPr>
        <p:grpSpPr>
          <a:xfrm>
            <a:off x="7974847" y="1380027"/>
            <a:ext cx="355416" cy="354670"/>
            <a:chOff x="-10857925" y="3213875"/>
            <a:chExt cx="352875" cy="352100"/>
          </a:xfrm>
        </p:grpSpPr>
        <p:sp>
          <p:nvSpPr>
            <p:cNvPr id="9581" name="Google Shape;9581;p7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7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7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7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7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71"/>
          <p:cNvGrpSpPr/>
          <p:nvPr/>
        </p:nvGrpSpPr>
        <p:grpSpPr>
          <a:xfrm>
            <a:off x="6191762" y="2739455"/>
            <a:ext cx="356096" cy="354469"/>
            <a:chOff x="-9089725" y="3180200"/>
            <a:chExt cx="353550" cy="351900"/>
          </a:xfrm>
        </p:grpSpPr>
        <p:sp>
          <p:nvSpPr>
            <p:cNvPr id="9592" name="Google Shape;9592;p7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4" name="Google Shape;9594;p71"/>
          <p:cNvGrpSpPr/>
          <p:nvPr/>
        </p:nvGrpSpPr>
        <p:grpSpPr>
          <a:xfrm>
            <a:off x="7083760" y="1819260"/>
            <a:ext cx="358588" cy="357642"/>
            <a:chOff x="7083760" y="1971660"/>
            <a:chExt cx="358588" cy="357642"/>
          </a:xfrm>
        </p:grpSpPr>
        <p:sp>
          <p:nvSpPr>
            <p:cNvPr id="9595" name="Google Shape;9595;p7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7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7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7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7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7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7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7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7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7" name="Google Shape;9607;p7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608" name="Google Shape;9608;p7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12" name="Shape 9612"/>
        <p:cNvGrpSpPr/>
        <p:nvPr/>
      </p:nvGrpSpPr>
      <p:grpSpPr>
        <a:xfrm>
          <a:off x="0" y="0"/>
          <a:ext cx="0" cy="0"/>
          <a:chOff x="0" y="0"/>
          <a:chExt cx="0" cy="0"/>
        </a:xfrm>
      </p:grpSpPr>
      <p:sp>
        <p:nvSpPr>
          <p:cNvPr id="9613" name="Google Shape;9613;p7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4" name="Google Shape;9614;p72"/>
          <p:cNvGrpSpPr/>
          <p:nvPr/>
        </p:nvGrpSpPr>
        <p:grpSpPr>
          <a:xfrm>
            <a:off x="748855" y="2243507"/>
            <a:ext cx="452798" cy="449473"/>
            <a:chOff x="-21322300" y="3693325"/>
            <a:chExt cx="306400" cy="304150"/>
          </a:xfrm>
        </p:grpSpPr>
        <p:sp>
          <p:nvSpPr>
            <p:cNvPr id="9615" name="Google Shape;9615;p7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7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7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9" name="Google Shape;9619;p72"/>
          <p:cNvGrpSpPr/>
          <p:nvPr/>
        </p:nvGrpSpPr>
        <p:grpSpPr>
          <a:xfrm>
            <a:off x="748263" y="2810244"/>
            <a:ext cx="453980" cy="422540"/>
            <a:chOff x="-21322300" y="4077125"/>
            <a:chExt cx="307200" cy="285925"/>
          </a:xfrm>
        </p:grpSpPr>
        <p:sp>
          <p:nvSpPr>
            <p:cNvPr id="9620" name="Google Shape;9620;p7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7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7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7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7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7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7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7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7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7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7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72"/>
          <p:cNvGrpSpPr/>
          <p:nvPr/>
        </p:nvGrpSpPr>
        <p:grpSpPr>
          <a:xfrm>
            <a:off x="3525440" y="1689128"/>
            <a:ext cx="451653" cy="450212"/>
            <a:chOff x="-19394200" y="3333800"/>
            <a:chExt cx="305625" cy="304650"/>
          </a:xfrm>
        </p:grpSpPr>
        <p:sp>
          <p:nvSpPr>
            <p:cNvPr id="9633" name="Google Shape;9633;p7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7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7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7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7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7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72"/>
          <p:cNvGrpSpPr/>
          <p:nvPr/>
        </p:nvGrpSpPr>
        <p:grpSpPr>
          <a:xfrm>
            <a:off x="3524276" y="2243580"/>
            <a:ext cx="453980" cy="449325"/>
            <a:chOff x="-19396575" y="3708500"/>
            <a:chExt cx="307200" cy="304050"/>
          </a:xfrm>
        </p:grpSpPr>
        <p:sp>
          <p:nvSpPr>
            <p:cNvPr id="9643" name="Google Shape;9643;p7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7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7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72"/>
          <p:cNvGrpSpPr/>
          <p:nvPr/>
        </p:nvGrpSpPr>
        <p:grpSpPr>
          <a:xfrm>
            <a:off x="3518457" y="2796461"/>
            <a:ext cx="465618" cy="450101"/>
            <a:chOff x="-19394200" y="4084200"/>
            <a:chExt cx="315075" cy="304575"/>
          </a:xfrm>
        </p:grpSpPr>
        <p:sp>
          <p:nvSpPr>
            <p:cNvPr id="9647" name="Google Shape;9647;p7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7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7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7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7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72"/>
          <p:cNvGrpSpPr/>
          <p:nvPr/>
        </p:nvGrpSpPr>
        <p:grpSpPr>
          <a:xfrm>
            <a:off x="6324167" y="1689001"/>
            <a:ext cx="400447" cy="450470"/>
            <a:chOff x="-17526750" y="3309200"/>
            <a:chExt cx="270975" cy="304825"/>
          </a:xfrm>
        </p:grpSpPr>
        <p:sp>
          <p:nvSpPr>
            <p:cNvPr id="9654" name="Google Shape;9654;p7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7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72"/>
          <p:cNvGrpSpPr/>
          <p:nvPr/>
        </p:nvGrpSpPr>
        <p:grpSpPr>
          <a:xfrm>
            <a:off x="6300319" y="2244173"/>
            <a:ext cx="448143" cy="448143"/>
            <a:chOff x="-17542500" y="3684100"/>
            <a:chExt cx="303250" cy="303250"/>
          </a:xfrm>
        </p:grpSpPr>
        <p:sp>
          <p:nvSpPr>
            <p:cNvPr id="9660" name="Google Shape;9660;p7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7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7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7" name="Google Shape;9667;p72"/>
          <p:cNvGrpSpPr/>
          <p:nvPr/>
        </p:nvGrpSpPr>
        <p:grpSpPr>
          <a:xfrm>
            <a:off x="6299728" y="2810817"/>
            <a:ext cx="449325" cy="421395"/>
            <a:chOff x="-17542500" y="4068450"/>
            <a:chExt cx="304050" cy="285150"/>
          </a:xfrm>
        </p:grpSpPr>
        <p:sp>
          <p:nvSpPr>
            <p:cNvPr id="9668" name="Google Shape;9668;p7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7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7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4" name="Google Shape;9674;p72"/>
          <p:cNvGrpSpPr/>
          <p:nvPr/>
        </p:nvGrpSpPr>
        <p:grpSpPr>
          <a:xfrm>
            <a:off x="3530150" y="3342211"/>
            <a:ext cx="343404" cy="449325"/>
            <a:chOff x="-15652200" y="3335975"/>
            <a:chExt cx="232375" cy="304050"/>
          </a:xfrm>
        </p:grpSpPr>
        <p:sp>
          <p:nvSpPr>
            <p:cNvPr id="9675" name="Google Shape;9675;p7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7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7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7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7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7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72"/>
          <p:cNvGrpSpPr/>
          <p:nvPr/>
        </p:nvGrpSpPr>
        <p:grpSpPr>
          <a:xfrm>
            <a:off x="1304064" y="2243729"/>
            <a:ext cx="449325" cy="449030"/>
            <a:chOff x="-20945825" y="3692175"/>
            <a:chExt cx="304050" cy="303850"/>
          </a:xfrm>
        </p:grpSpPr>
        <p:sp>
          <p:nvSpPr>
            <p:cNvPr id="9685" name="Google Shape;9685;p7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72"/>
          <p:cNvGrpSpPr/>
          <p:nvPr/>
        </p:nvGrpSpPr>
        <p:grpSpPr>
          <a:xfrm>
            <a:off x="4110888" y="1689848"/>
            <a:ext cx="372516" cy="448771"/>
            <a:chOff x="-18994100" y="3334775"/>
            <a:chExt cx="252075" cy="303675"/>
          </a:xfrm>
        </p:grpSpPr>
        <p:sp>
          <p:nvSpPr>
            <p:cNvPr id="9690" name="Google Shape;9690;p7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7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4" name="Google Shape;9694;p72"/>
          <p:cNvGrpSpPr/>
          <p:nvPr/>
        </p:nvGrpSpPr>
        <p:grpSpPr>
          <a:xfrm>
            <a:off x="4125445" y="2244743"/>
            <a:ext cx="343404" cy="446998"/>
            <a:chOff x="-18983850" y="3710075"/>
            <a:chExt cx="232375" cy="302475"/>
          </a:xfrm>
        </p:grpSpPr>
        <p:sp>
          <p:nvSpPr>
            <p:cNvPr id="9695" name="Google Shape;9695;p7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7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9" name="Google Shape;9699;p72"/>
          <p:cNvGrpSpPr/>
          <p:nvPr/>
        </p:nvGrpSpPr>
        <p:grpSpPr>
          <a:xfrm>
            <a:off x="1303491" y="1689573"/>
            <a:ext cx="450470" cy="449325"/>
            <a:chOff x="-20946600" y="3317850"/>
            <a:chExt cx="304825" cy="304050"/>
          </a:xfrm>
        </p:grpSpPr>
        <p:sp>
          <p:nvSpPr>
            <p:cNvPr id="9700" name="Google Shape;9700;p7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7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7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72"/>
          <p:cNvGrpSpPr/>
          <p:nvPr/>
        </p:nvGrpSpPr>
        <p:grpSpPr>
          <a:xfrm>
            <a:off x="1329667" y="2797442"/>
            <a:ext cx="398119" cy="448143"/>
            <a:chOff x="-20930075" y="4066100"/>
            <a:chExt cx="269400" cy="303250"/>
          </a:xfrm>
        </p:grpSpPr>
        <p:sp>
          <p:nvSpPr>
            <p:cNvPr id="9704" name="Google Shape;9704;p7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7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72"/>
          <p:cNvGrpSpPr/>
          <p:nvPr/>
        </p:nvGrpSpPr>
        <p:grpSpPr>
          <a:xfrm>
            <a:off x="4071911" y="2797422"/>
            <a:ext cx="450470" cy="448180"/>
            <a:chOff x="-19020075" y="4084200"/>
            <a:chExt cx="304825" cy="303275"/>
          </a:xfrm>
        </p:grpSpPr>
        <p:sp>
          <p:nvSpPr>
            <p:cNvPr id="9707" name="Google Shape;9707;p7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7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7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7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7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7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7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7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72"/>
          <p:cNvGrpSpPr/>
          <p:nvPr/>
        </p:nvGrpSpPr>
        <p:grpSpPr>
          <a:xfrm>
            <a:off x="6889176" y="1689001"/>
            <a:ext cx="396937" cy="450470"/>
            <a:chOff x="-17149475" y="3309200"/>
            <a:chExt cx="268600" cy="304825"/>
          </a:xfrm>
        </p:grpSpPr>
        <p:sp>
          <p:nvSpPr>
            <p:cNvPr id="9717" name="Google Shape;9717;p7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7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72"/>
          <p:cNvGrpSpPr/>
          <p:nvPr/>
        </p:nvGrpSpPr>
        <p:grpSpPr>
          <a:xfrm>
            <a:off x="6862982" y="2258120"/>
            <a:ext cx="449325" cy="420249"/>
            <a:chOff x="-17168375" y="3692750"/>
            <a:chExt cx="304050" cy="284375"/>
          </a:xfrm>
        </p:grpSpPr>
        <p:sp>
          <p:nvSpPr>
            <p:cNvPr id="9720" name="Google Shape;9720;p7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7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7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7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7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7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7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7" name="Google Shape;9727;p72"/>
          <p:cNvGrpSpPr/>
          <p:nvPr/>
        </p:nvGrpSpPr>
        <p:grpSpPr>
          <a:xfrm>
            <a:off x="6859491" y="2796852"/>
            <a:ext cx="456308" cy="449325"/>
            <a:chOff x="-17170750" y="4058800"/>
            <a:chExt cx="308775" cy="304050"/>
          </a:xfrm>
        </p:grpSpPr>
        <p:sp>
          <p:nvSpPr>
            <p:cNvPr id="9728" name="Google Shape;9728;p7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7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7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7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7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7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7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7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7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7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7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7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7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7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7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72"/>
          <p:cNvGrpSpPr/>
          <p:nvPr/>
        </p:nvGrpSpPr>
        <p:grpSpPr>
          <a:xfrm>
            <a:off x="5721388" y="3343358"/>
            <a:ext cx="450470" cy="446998"/>
            <a:chOff x="-15688425" y="3707725"/>
            <a:chExt cx="304825" cy="302475"/>
          </a:xfrm>
        </p:grpSpPr>
        <p:sp>
          <p:nvSpPr>
            <p:cNvPr id="9746" name="Google Shape;9746;p7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7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7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7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72"/>
          <p:cNvGrpSpPr/>
          <p:nvPr/>
        </p:nvGrpSpPr>
        <p:grpSpPr>
          <a:xfrm>
            <a:off x="1865544" y="1690441"/>
            <a:ext cx="451653" cy="447589"/>
            <a:chOff x="-20572500" y="3319025"/>
            <a:chExt cx="305625" cy="302875"/>
          </a:xfrm>
        </p:grpSpPr>
        <p:sp>
          <p:nvSpPr>
            <p:cNvPr id="9753" name="Google Shape;9753;p7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72"/>
          <p:cNvGrpSpPr/>
          <p:nvPr/>
        </p:nvGrpSpPr>
        <p:grpSpPr>
          <a:xfrm>
            <a:off x="1866708" y="2305410"/>
            <a:ext cx="449325" cy="325670"/>
            <a:chOff x="-20571700" y="3722875"/>
            <a:chExt cx="304050" cy="220375"/>
          </a:xfrm>
        </p:grpSpPr>
        <p:sp>
          <p:nvSpPr>
            <p:cNvPr id="9756" name="Google Shape;9756;p7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7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7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7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7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72"/>
          <p:cNvGrpSpPr/>
          <p:nvPr/>
        </p:nvGrpSpPr>
        <p:grpSpPr>
          <a:xfrm>
            <a:off x="1866135" y="2796278"/>
            <a:ext cx="450470" cy="450470"/>
            <a:chOff x="-20571700" y="4066875"/>
            <a:chExt cx="304825" cy="304825"/>
          </a:xfrm>
        </p:grpSpPr>
        <p:sp>
          <p:nvSpPr>
            <p:cNvPr id="9764" name="Google Shape;9764;p7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7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7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7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7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0" name="Google Shape;9770;p72"/>
          <p:cNvGrpSpPr/>
          <p:nvPr/>
        </p:nvGrpSpPr>
        <p:grpSpPr>
          <a:xfrm>
            <a:off x="4632837" y="1688259"/>
            <a:ext cx="453980" cy="451948"/>
            <a:chOff x="-18645175" y="3334200"/>
            <a:chExt cx="307200" cy="305825"/>
          </a:xfrm>
        </p:grpSpPr>
        <p:sp>
          <p:nvSpPr>
            <p:cNvPr id="9771" name="Google Shape;9771;p7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7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72"/>
          <p:cNvGrpSpPr/>
          <p:nvPr/>
        </p:nvGrpSpPr>
        <p:grpSpPr>
          <a:xfrm>
            <a:off x="4633429" y="2242989"/>
            <a:ext cx="452798" cy="450507"/>
            <a:chOff x="-18645175" y="3708500"/>
            <a:chExt cx="306400" cy="304850"/>
          </a:xfrm>
        </p:grpSpPr>
        <p:sp>
          <p:nvSpPr>
            <p:cNvPr id="9777" name="Google Shape;9777;p7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7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7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72"/>
          <p:cNvGrpSpPr/>
          <p:nvPr/>
        </p:nvGrpSpPr>
        <p:grpSpPr>
          <a:xfrm>
            <a:off x="4631101" y="2795630"/>
            <a:ext cx="457453" cy="451763"/>
            <a:chOff x="-18647525" y="4082625"/>
            <a:chExt cx="309550" cy="305700"/>
          </a:xfrm>
        </p:grpSpPr>
        <p:sp>
          <p:nvSpPr>
            <p:cNvPr id="9785" name="Google Shape;9785;p7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7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7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7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9" name="Google Shape;9789;p72"/>
          <p:cNvGrpSpPr/>
          <p:nvPr/>
        </p:nvGrpSpPr>
        <p:grpSpPr>
          <a:xfrm>
            <a:off x="7441485" y="1689592"/>
            <a:ext cx="395755" cy="449288"/>
            <a:chOff x="-16775350" y="3309200"/>
            <a:chExt cx="267800" cy="304025"/>
          </a:xfrm>
        </p:grpSpPr>
        <p:sp>
          <p:nvSpPr>
            <p:cNvPr id="9790" name="Google Shape;9790;p7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3" name="Google Shape;9793;p72"/>
          <p:cNvGrpSpPr/>
          <p:nvPr/>
        </p:nvGrpSpPr>
        <p:grpSpPr>
          <a:xfrm>
            <a:off x="7441485" y="2241827"/>
            <a:ext cx="395755" cy="452835"/>
            <a:chOff x="-16775350" y="3683300"/>
            <a:chExt cx="267800" cy="306425"/>
          </a:xfrm>
        </p:grpSpPr>
        <p:sp>
          <p:nvSpPr>
            <p:cNvPr id="9794" name="Google Shape;9794;p7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7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7" name="Google Shape;9797;p72"/>
          <p:cNvGrpSpPr/>
          <p:nvPr/>
        </p:nvGrpSpPr>
        <p:grpSpPr>
          <a:xfrm>
            <a:off x="7413536" y="2796870"/>
            <a:ext cx="451653" cy="449288"/>
            <a:chOff x="-16794250" y="4058225"/>
            <a:chExt cx="305625" cy="304025"/>
          </a:xfrm>
        </p:grpSpPr>
        <p:sp>
          <p:nvSpPr>
            <p:cNvPr id="9798" name="Google Shape;9798;p7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7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7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7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7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7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7" name="Google Shape;9807;p7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8" name="Google Shape;9808;p72"/>
          <p:cNvGrpSpPr/>
          <p:nvPr/>
        </p:nvGrpSpPr>
        <p:grpSpPr>
          <a:xfrm>
            <a:off x="2414953" y="1689573"/>
            <a:ext cx="457453" cy="449325"/>
            <a:chOff x="-20199150" y="3317850"/>
            <a:chExt cx="309550" cy="304050"/>
          </a:xfrm>
        </p:grpSpPr>
        <p:sp>
          <p:nvSpPr>
            <p:cNvPr id="9809" name="Google Shape;9809;p7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7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7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7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7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6" name="Google Shape;9816;p72"/>
          <p:cNvGrpSpPr/>
          <p:nvPr/>
        </p:nvGrpSpPr>
        <p:grpSpPr>
          <a:xfrm>
            <a:off x="2417281" y="2242861"/>
            <a:ext cx="452798" cy="450766"/>
            <a:chOff x="-20199150" y="3693150"/>
            <a:chExt cx="306400" cy="305025"/>
          </a:xfrm>
        </p:grpSpPr>
        <p:sp>
          <p:nvSpPr>
            <p:cNvPr id="9817" name="Google Shape;9817;p7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7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7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7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3" name="Google Shape;9823;p72"/>
          <p:cNvGrpSpPr/>
          <p:nvPr/>
        </p:nvGrpSpPr>
        <p:grpSpPr>
          <a:xfrm>
            <a:off x="2417854" y="2795687"/>
            <a:ext cx="451653" cy="451653"/>
            <a:chOff x="-20197575" y="4066875"/>
            <a:chExt cx="305625" cy="305625"/>
          </a:xfrm>
        </p:grpSpPr>
        <p:sp>
          <p:nvSpPr>
            <p:cNvPr id="9824" name="Google Shape;9824;p7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7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7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7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7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2" name="Google Shape;9832;p72"/>
          <p:cNvGrpSpPr/>
          <p:nvPr/>
        </p:nvGrpSpPr>
        <p:grpSpPr>
          <a:xfrm>
            <a:off x="5200071" y="1687520"/>
            <a:ext cx="449325" cy="453426"/>
            <a:chOff x="-18271050" y="3333200"/>
            <a:chExt cx="304050" cy="306825"/>
          </a:xfrm>
        </p:grpSpPr>
        <p:sp>
          <p:nvSpPr>
            <p:cNvPr id="9833" name="Google Shape;9833;p7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7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7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7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7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72"/>
          <p:cNvGrpSpPr/>
          <p:nvPr/>
        </p:nvGrpSpPr>
        <p:grpSpPr>
          <a:xfrm>
            <a:off x="5200644" y="2244171"/>
            <a:ext cx="448180" cy="448143"/>
            <a:chOff x="-18270275" y="3710875"/>
            <a:chExt cx="303275" cy="303250"/>
          </a:xfrm>
        </p:grpSpPr>
        <p:sp>
          <p:nvSpPr>
            <p:cNvPr id="9839" name="Google Shape;9839;p7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7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7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72"/>
          <p:cNvGrpSpPr/>
          <p:nvPr/>
        </p:nvGrpSpPr>
        <p:grpSpPr>
          <a:xfrm>
            <a:off x="5254196" y="2797422"/>
            <a:ext cx="341076" cy="448180"/>
            <a:chOff x="-18234025" y="4084200"/>
            <a:chExt cx="230800" cy="303275"/>
          </a:xfrm>
        </p:grpSpPr>
        <p:sp>
          <p:nvSpPr>
            <p:cNvPr id="9846" name="Google Shape;9846;p7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7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7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9" name="Google Shape;9849;p72"/>
          <p:cNvGrpSpPr/>
          <p:nvPr/>
        </p:nvGrpSpPr>
        <p:grpSpPr>
          <a:xfrm>
            <a:off x="2366751" y="3341641"/>
            <a:ext cx="449325" cy="450470"/>
            <a:chOff x="-16419350" y="3308400"/>
            <a:chExt cx="304050" cy="304825"/>
          </a:xfrm>
        </p:grpSpPr>
        <p:sp>
          <p:nvSpPr>
            <p:cNvPr id="9850" name="Google Shape;9850;p7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7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7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7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7" name="Google Shape;9857;p72"/>
          <p:cNvGrpSpPr/>
          <p:nvPr/>
        </p:nvGrpSpPr>
        <p:grpSpPr>
          <a:xfrm>
            <a:off x="4638306" y="3340423"/>
            <a:ext cx="395755" cy="452872"/>
            <a:chOff x="-16401225" y="3683275"/>
            <a:chExt cx="267800" cy="306450"/>
          </a:xfrm>
        </p:grpSpPr>
        <p:sp>
          <p:nvSpPr>
            <p:cNvPr id="9858" name="Google Shape;9858;p7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7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7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7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7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7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72"/>
          <p:cNvGrpSpPr/>
          <p:nvPr/>
        </p:nvGrpSpPr>
        <p:grpSpPr>
          <a:xfrm>
            <a:off x="8003755" y="2797062"/>
            <a:ext cx="450470" cy="448180"/>
            <a:chOff x="-16419350" y="4058200"/>
            <a:chExt cx="304825" cy="303275"/>
          </a:xfrm>
        </p:grpSpPr>
        <p:sp>
          <p:nvSpPr>
            <p:cNvPr id="9866" name="Google Shape;9866;p7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7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7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72"/>
          <p:cNvGrpSpPr/>
          <p:nvPr/>
        </p:nvGrpSpPr>
        <p:grpSpPr>
          <a:xfrm>
            <a:off x="4030643" y="3343080"/>
            <a:ext cx="450507" cy="447589"/>
            <a:chOff x="-15296200" y="3326900"/>
            <a:chExt cx="304850" cy="302875"/>
          </a:xfrm>
        </p:grpSpPr>
        <p:sp>
          <p:nvSpPr>
            <p:cNvPr id="9874" name="Google Shape;9874;p7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7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7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7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7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9" name="Google Shape;9879;p72"/>
          <p:cNvGrpSpPr/>
          <p:nvPr/>
        </p:nvGrpSpPr>
        <p:grpSpPr>
          <a:xfrm>
            <a:off x="2946296" y="1706881"/>
            <a:ext cx="486566" cy="414708"/>
            <a:chOff x="-19835275" y="3330250"/>
            <a:chExt cx="329250" cy="280625"/>
          </a:xfrm>
        </p:grpSpPr>
        <p:sp>
          <p:nvSpPr>
            <p:cNvPr id="9880" name="Google Shape;9880;p7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7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7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3" name="Google Shape;9883;p72"/>
          <p:cNvGrpSpPr/>
          <p:nvPr/>
        </p:nvGrpSpPr>
        <p:grpSpPr>
          <a:xfrm>
            <a:off x="2964325" y="2243470"/>
            <a:ext cx="450507" cy="449547"/>
            <a:chOff x="-19822675" y="3692750"/>
            <a:chExt cx="304850" cy="304200"/>
          </a:xfrm>
        </p:grpSpPr>
        <p:sp>
          <p:nvSpPr>
            <p:cNvPr id="9884" name="Google Shape;9884;p7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7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7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7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7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9" name="Google Shape;9889;p72"/>
          <p:cNvGrpSpPr/>
          <p:nvPr/>
        </p:nvGrpSpPr>
        <p:grpSpPr>
          <a:xfrm>
            <a:off x="2964916" y="2796278"/>
            <a:ext cx="449325" cy="450470"/>
            <a:chOff x="-19822675" y="4066875"/>
            <a:chExt cx="304050" cy="304825"/>
          </a:xfrm>
        </p:grpSpPr>
        <p:sp>
          <p:nvSpPr>
            <p:cNvPr id="9890" name="Google Shape;9890;p7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7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7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7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7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7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6" name="Google Shape;9896;p72"/>
          <p:cNvGrpSpPr/>
          <p:nvPr/>
        </p:nvGrpSpPr>
        <p:grpSpPr>
          <a:xfrm>
            <a:off x="5773985" y="1689571"/>
            <a:ext cx="399302" cy="449325"/>
            <a:chOff x="-17878825" y="3334400"/>
            <a:chExt cx="270200" cy="304050"/>
          </a:xfrm>
        </p:grpSpPr>
        <p:sp>
          <p:nvSpPr>
            <p:cNvPr id="9897" name="Google Shape;9897;p7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7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7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7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7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7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7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72"/>
          <p:cNvGrpSpPr/>
          <p:nvPr/>
        </p:nvGrpSpPr>
        <p:grpSpPr>
          <a:xfrm>
            <a:off x="5747809" y="2242416"/>
            <a:ext cx="451653" cy="451653"/>
            <a:chOff x="-17896150" y="3709300"/>
            <a:chExt cx="305625" cy="305625"/>
          </a:xfrm>
        </p:grpSpPr>
        <p:sp>
          <p:nvSpPr>
            <p:cNvPr id="9905" name="Google Shape;9905;p7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7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7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9" name="Google Shape;9909;p72"/>
          <p:cNvGrpSpPr/>
          <p:nvPr/>
        </p:nvGrpSpPr>
        <p:grpSpPr>
          <a:xfrm>
            <a:off x="5775740" y="2795686"/>
            <a:ext cx="395792" cy="451653"/>
            <a:chOff x="-17878025" y="4082625"/>
            <a:chExt cx="267825" cy="305625"/>
          </a:xfrm>
        </p:grpSpPr>
        <p:sp>
          <p:nvSpPr>
            <p:cNvPr id="9910" name="Google Shape;9910;p7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7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7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7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7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7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7" name="Google Shape;9917;p72"/>
          <p:cNvGrpSpPr/>
          <p:nvPr/>
        </p:nvGrpSpPr>
        <p:grpSpPr>
          <a:xfrm>
            <a:off x="2919632" y="3355015"/>
            <a:ext cx="450507" cy="423722"/>
            <a:chOff x="-16044450" y="3317850"/>
            <a:chExt cx="304850" cy="286725"/>
          </a:xfrm>
        </p:grpSpPr>
        <p:sp>
          <p:nvSpPr>
            <p:cNvPr id="9918" name="Google Shape;9918;p7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7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7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2" name="Google Shape;9922;p7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3" name="Google Shape;9923;p72"/>
          <p:cNvGrpSpPr/>
          <p:nvPr/>
        </p:nvGrpSpPr>
        <p:grpSpPr>
          <a:xfrm>
            <a:off x="8042149" y="2243724"/>
            <a:ext cx="373662" cy="449030"/>
            <a:chOff x="-16018450" y="4058400"/>
            <a:chExt cx="252850" cy="303850"/>
          </a:xfrm>
        </p:grpSpPr>
        <p:sp>
          <p:nvSpPr>
            <p:cNvPr id="9924" name="Google Shape;9924;p7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7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7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7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8" name="Google Shape;9928;p7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7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33" name="Shape 9933"/>
        <p:cNvGrpSpPr/>
        <p:nvPr/>
      </p:nvGrpSpPr>
      <p:grpSpPr>
        <a:xfrm>
          <a:off x="0" y="0"/>
          <a:ext cx="0" cy="0"/>
          <a:chOff x="0" y="0"/>
          <a:chExt cx="0" cy="0"/>
        </a:xfrm>
      </p:grpSpPr>
      <p:grpSp>
        <p:nvGrpSpPr>
          <p:cNvPr id="9934" name="Google Shape;9934;p73"/>
          <p:cNvGrpSpPr/>
          <p:nvPr/>
        </p:nvGrpSpPr>
        <p:grpSpPr>
          <a:xfrm>
            <a:off x="845901" y="1689241"/>
            <a:ext cx="442337" cy="419623"/>
            <a:chOff x="-6696925" y="3272575"/>
            <a:chExt cx="307200" cy="291425"/>
          </a:xfrm>
        </p:grpSpPr>
        <p:sp>
          <p:nvSpPr>
            <p:cNvPr id="9935" name="Google Shape;9935;p7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7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7" name="Google Shape;9937;p73"/>
          <p:cNvGrpSpPr/>
          <p:nvPr/>
        </p:nvGrpSpPr>
        <p:grpSpPr>
          <a:xfrm>
            <a:off x="845884" y="2204636"/>
            <a:ext cx="442373" cy="420775"/>
            <a:chOff x="-6690625" y="3631325"/>
            <a:chExt cx="307225" cy="292225"/>
          </a:xfrm>
        </p:grpSpPr>
        <p:sp>
          <p:nvSpPr>
            <p:cNvPr id="9938" name="Google Shape;9938;p7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7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7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7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7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3" name="Google Shape;9943;p73"/>
          <p:cNvGrpSpPr/>
          <p:nvPr/>
        </p:nvGrpSpPr>
        <p:grpSpPr>
          <a:xfrm>
            <a:off x="868005" y="2756972"/>
            <a:ext cx="421927" cy="419371"/>
            <a:chOff x="-6689825" y="3992050"/>
            <a:chExt cx="293025" cy="291250"/>
          </a:xfrm>
        </p:grpSpPr>
        <p:sp>
          <p:nvSpPr>
            <p:cNvPr id="9944" name="Google Shape;9944;p7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7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7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7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7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7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7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7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7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7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7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6" name="Google Shape;9956;p7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7" name="Google Shape;9957;p73"/>
          <p:cNvGrpSpPr/>
          <p:nvPr/>
        </p:nvGrpSpPr>
        <p:grpSpPr>
          <a:xfrm>
            <a:off x="3551317" y="2205192"/>
            <a:ext cx="423043" cy="419659"/>
            <a:chOff x="-4837325" y="3612425"/>
            <a:chExt cx="293800" cy="291450"/>
          </a:xfrm>
        </p:grpSpPr>
        <p:sp>
          <p:nvSpPr>
            <p:cNvPr id="9958" name="Google Shape;9958;p7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7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73"/>
          <p:cNvGrpSpPr/>
          <p:nvPr/>
        </p:nvGrpSpPr>
        <p:grpSpPr>
          <a:xfrm>
            <a:off x="3564349" y="2756826"/>
            <a:ext cx="420775" cy="419659"/>
            <a:chOff x="-4837325" y="3971575"/>
            <a:chExt cx="292225" cy="291450"/>
          </a:xfrm>
        </p:grpSpPr>
        <p:sp>
          <p:nvSpPr>
            <p:cNvPr id="9962" name="Google Shape;9962;p7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7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7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7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7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7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73"/>
          <p:cNvGrpSpPr/>
          <p:nvPr/>
        </p:nvGrpSpPr>
        <p:grpSpPr>
          <a:xfrm>
            <a:off x="6256364" y="1714185"/>
            <a:ext cx="430998" cy="369730"/>
            <a:chOff x="-3037625" y="3254850"/>
            <a:chExt cx="299325" cy="256775"/>
          </a:xfrm>
        </p:grpSpPr>
        <p:sp>
          <p:nvSpPr>
            <p:cNvPr id="9969" name="Google Shape;9969;p7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7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7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7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73"/>
          <p:cNvGrpSpPr/>
          <p:nvPr/>
        </p:nvGrpSpPr>
        <p:grpSpPr>
          <a:xfrm>
            <a:off x="6260324" y="2204615"/>
            <a:ext cx="423079" cy="420811"/>
            <a:chOff x="-3031325" y="3597450"/>
            <a:chExt cx="293825" cy="292250"/>
          </a:xfrm>
        </p:grpSpPr>
        <p:sp>
          <p:nvSpPr>
            <p:cNvPr id="9974" name="Google Shape;9974;p7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7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7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7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73"/>
          <p:cNvGrpSpPr/>
          <p:nvPr/>
        </p:nvGrpSpPr>
        <p:grpSpPr>
          <a:xfrm>
            <a:off x="6272798" y="2781214"/>
            <a:ext cx="421927" cy="370882"/>
            <a:chOff x="-3030525" y="3973150"/>
            <a:chExt cx="293025" cy="257575"/>
          </a:xfrm>
        </p:grpSpPr>
        <p:sp>
          <p:nvSpPr>
            <p:cNvPr id="9979" name="Google Shape;9979;p7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7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73"/>
          <p:cNvGrpSpPr/>
          <p:nvPr/>
        </p:nvGrpSpPr>
        <p:grpSpPr>
          <a:xfrm>
            <a:off x="1374391" y="3369426"/>
            <a:ext cx="421927" cy="297195"/>
            <a:chOff x="-1199300" y="3279250"/>
            <a:chExt cx="293025" cy="206400"/>
          </a:xfrm>
        </p:grpSpPr>
        <p:sp>
          <p:nvSpPr>
            <p:cNvPr id="9982" name="Google Shape;9982;p7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7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7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7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73"/>
          <p:cNvGrpSpPr/>
          <p:nvPr/>
        </p:nvGrpSpPr>
        <p:grpSpPr>
          <a:xfrm>
            <a:off x="1381477" y="1688773"/>
            <a:ext cx="444605" cy="420559"/>
            <a:chOff x="-6338550" y="3272950"/>
            <a:chExt cx="308775" cy="292075"/>
          </a:xfrm>
        </p:grpSpPr>
        <p:sp>
          <p:nvSpPr>
            <p:cNvPr id="9987" name="Google Shape;9987;p7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7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0" name="Google Shape;9990;p73"/>
          <p:cNvGrpSpPr/>
          <p:nvPr/>
        </p:nvGrpSpPr>
        <p:grpSpPr>
          <a:xfrm>
            <a:off x="1392817" y="2205194"/>
            <a:ext cx="421927" cy="419659"/>
            <a:chOff x="-6329100" y="3632100"/>
            <a:chExt cx="293025" cy="291450"/>
          </a:xfrm>
        </p:grpSpPr>
        <p:sp>
          <p:nvSpPr>
            <p:cNvPr id="9991" name="Google Shape;9991;p7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7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7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73"/>
          <p:cNvGrpSpPr/>
          <p:nvPr/>
        </p:nvGrpSpPr>
        <p:grpSpPr>
          <a:xfrm>
            <a:off x="1405867" y="2756828"/>
            <a:ext cx="419623" cy="419659"/>
            <a:chOff x="-6329875" y="3992050"/>
            <a:chExt cx="291425" cy="291450"/>
          </a:xfrm>
        </p:grpSpPr>
        <p:sp>
          <p:nvSpPr>
            <p:cNvPr id="9995" name="Google Shape;9995;p7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7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7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73"/>
          <p:cNvGrpSpPr/>
          <p:nvPr/>
        </p:nvGrpSpPr>
        <p:grpSpPr>
          <a:xfrm>
            <a:off x="4092004" y="1687530"/>
            <a:ext cx="423079" cy="423043"/>
            <a:chOff x="-4478975" y="3251700"/>
            <a:chExt cx="293825" cy="293800"/>
          </a:xfrm>
        </p:grpSpPr>
        <p:sp>
          <p:nvSpPr>
            <p:cNvPr id="10000" name="Google Shape;10000;p7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7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7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3" name="Google Shape;10003;p73"/>
          <p:cNvGrpSpPr/>
          <p:nvPr/>
        </p:nvGrpSpPr>
        <p:grpSpPr>
          <a:xfrm>
            <a:off x="4092004" y="2205192"/>
            <a:ext cx="423079" cy="419659"/>
            <a:chOff x="-4475825" y="3612425"/>
            <a:chExt cx="293825" cy="291450"/>
          </a:xfrm>
        </p:grpSpPr>
        <p:sp>
          <p:nvSpPr>
            <p:cNvPr id="10004" name="Google Shape;10004;p7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7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7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7" name="Google Shape;10007;p73"/>
          <p:cNvGrpSpPr/>
          <p:nvPr/>
        </p:nvGrpSpPr>
        <p:grpSpPr>
          <a:xfrm>
            <a:off x="4101077" y="2756844"/>
            <a:ext cx="428730" cy="419623"/>
            <a:chOff x="-4480550" y="3970800"/>
            <a:chExt cx="297750" cy="291425"/>
          </a:xfrm>
        </p:grpSpPr>
        <p:sp>
          <p:nvSpPr>
            <p:cNvPr id="10008" name="Google Shape;10008;p7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7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0" name="Google Shape;10010;p73"/>
          <p:cNvGrpSpPr/>
          <p:nvPr/>
        </p:nvGrpSpPr>
        <p:grpSpPr>
          <a:xfrm>
            <a:off x="6804910" y="1689221"/>
            <a:ext cx="415123" cy="419659"/>
            <a:chOff x="-2668225" y="3239075"/>
            <a:chExt cx="288300" cy="291450"/>
          </a:xfrm>
        </p:grpSpPr>
        <p:sp>
          <p:nvSpPr>
            <p:cNvPr id="10011" name="Google Shape;10011;p7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7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7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7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7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6" name="Google Shape;10016;p73"/>
          <p:cNvGrpSpPr/>
          <p:nvPr/>
        </p:nvGrpSpPr>
        <p:grpSpPr>
          <a:xfrm>
            <a:off x="6802066" y="2205191"/>
            <a:ext cx="420811" cy="419659"/>
            <a:chOff x="-2671375" y="3597450"/>
            <a:chExt cx="292250" cy="291450"/>
          </a:xfrm>
        </p:grpSpPr>
        <p:sp>
          <p:nvSpPr>
            <p:cNvPr id="10017" name="Google Shape;10017;p7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7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73"/>
          <p:cNvGrpSpPr/>
          <p:nvPr/>
        </p:nvGrpSpPr>
        <p:grpSpPr>
          <a:xfrm>
            <a:off x="6812849" y="2755691"/>
            <a:ext cx="423043" cy="421927"/>
            <a:chOff x="-2670575" y="3956600"/>
            <a:chExt cx="293800" cy="293025"/>
          </a:xfrm>
        </p:grpSpPr>
        <p:sp>
          <p:nvSpPr>
            <p:cNvPr id="10020" name="Google Shape;10020;p7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7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7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7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73"/>
          <p:cNvGrpSpPr/>
          <p:nvPr/>
        </p:nvGrpSpPr>
        <p:grpSpPr>
          <a:xfrm>
            <a:off x="3070370" y="3311947"/>
            <a:ext cx="426462" cy="418363"/>
            <a:chOff x="-1183550" y="3586525"/>
            <a:chExt cx="296175" cy="290550"/>
          </a:xfrm>
        </p:grpSpPr>
        <p:sp>
          <p:nvSpPr>
            <p:cNvPr id="10025" name="Google Shape;10025;p7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7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7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7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73"/>
          <p:cNvGrpSpPr/>
          <p:nvPr/>
        </p:nvGrpSpPr>
        <p:grpSpPr>
          <a:xfrm>
            <a:off x="1933980" y="1689799"/>
            <a:ext cx="420811" cy="418507"/>
            <a:chOff x="-5971525" y="3273750"/>
            <a:chExt cx="292250" cy="290650"/>
          </a:xfrm>
        </p:grpSpPr>
        <p:sp>
          <p:nvSpPr>
            <p:cNvPr id="10035" name="Google Shape;10035;p7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7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73"/>
          <p:cNvGrpSpPr/>
          <p:nvPr/>
        </p:nvGrpSpPr>
        <p:grpSpPr>
          <a:xfrm>
            <a:off x="1928310" y="2203826"/>
            <a:ext cx="432150" cy="422395"/>
            <a:chOff x="-5974675" y="3632100"/>
            <a:chExt cx="300125" cy="293350"/>
          </a:xfrm>
        </p:grpSpPr>
        <p:sp>
          <p:nvSpPr>
            <p:cNvPr id="10038" name="Google Shape;10038;p7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73"/>
          <p:cNvGrpSpPr/>
          <p:nvPr/>
        </p:nvGrpSpPr>
        <p:grpSpPr>
          <a:xfrm>
            <a:off x="1958351" y="2755694"/>
            <a:ext cx="395865" cy="421927"/>
            <a:chOff x="-5971525" y="3990475"/>
            <a:chExt cx="274925" cy="293025"/>
          </a:xfrm>
        </p:grpSpPr>
        <p:sp>
          <p:nvSpPr>
            <p:cNvPr id="10042" name="Google Shape;10042;p7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7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7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7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6" name="Google Shape;10046;p73"/>
          <p:cNvGrpSpPr/>
          <p:nvPr/>
        </p:nvGrpSpPr>
        <p:grpSpPr>
          <a:xfrm>
            <a:off x="4631558" y="1689798"/>
            <a:ext cx="420775" cy="418507"/>
            <a:chOff x="-4118225" y="3253275"/>
            <a:chExt cx="292225" cy="290650"/>
          </a:xfrm>
        </p:grpSpPr>
        <p:sp>
          <p:nvSpPr>
            <p:cNvPr id="10047" name="Google Shape;10047;p7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73"/>
          <p:cNvGrpSpPr/>
          <p:nvPr/>
        </p:nvGrpSpPr>
        <p:grpSpPr>
          <a:xfrm>
            <a:off x="4682008" y="2204922"/>
            <a:ext cx="319874" cy="420199"/>
            <a:chOff x="-4082800" y="3612425"/>
            <a:chExt cx="222150" cy="291825"/>
          </a:xfrm>
        </p:grpSpPr>
        <p:sp>
          <p:nvSpPr>
            <p:cNvPr id="10050" name="Google Shape;10050;p7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7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7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73"/>
          <p:cNvGrpSpPr/>
          <p:nvPr/>
        </p:nvGrpSpPr>
        <p:grpSpPr>
          <a:xfrm>
            <a:off x="4643456" y="2769876"/>
            <a:ext cx="420775" cy="393561"/>
            <a:chOff x="-4118225" y="3990475"/>
            <a:chExt cx="292225" cy="273325"/>
          </a:xfrm>
        </p:grpSpPr>
        <p:sp>
          <p:nvSpPr>
            <p:cNvPr id="10054" name="Google Shape;10054;p7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73"/>
          <p:cNvGrpSpPr/>
          <p:nvPr/>
        </p:nvGrpSpPr>
        <p:grpSpPr>
          <a:xfrm>
            <a:off x="7354110" y="1688087"/>
            <a:ext cx="394713" cy="421927"/>
            <a:chOff x="-2312225" y="3238300"/>
            <a:chExt cx="274125" cy="293025"/>
          </a:xfrm>
        </p:grpSpPr>
        <p:sp>
          <p:nvSpPr>
            <p:cNvPr id="10059" name="Google Shape;10059;p7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73"/>
          <p:cNvGrpSpPr/>
          <p:nvPr/>
        </p:nvGrpSpPr>
        <p:grpSpPr>
          <a:xfrm>
            <a:off x="7341062" y="2153586"/>
            <a:ext cx="420811" cy="522864"/>
            <a:chOff x="-2310650" y="3525775"/>
            <a:chExt cx="292250" cy="363125"/>
          </a:xfrm>
        </p:grpSpPr>
        <p:sp>
          <p:nvSpPr>
            <p:cNvPr id="10062" name="Google Shape;10062;p7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7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6" name="Google Shape;10066;p73"/>
          <p:cNvGrpSpPr/>
          <p:nvPr/>
        </p:nvGrpSpPr>
        <p:grpSpPr>
          <a:xfrm>
            <a:off x="7351827" y="2756825"/>
            <a:ext cx="423079" cy="419659"/>
            <a:chOff x="-2310650" y="3958175"/>
            <a:chExt cx="293825" cy="291450"/>
          </a:xfrm>
        </p:grpSpPr>
        <p:sp>
          <p:nvSpPr>
            <p:cNvPr id="10067" name="Google Shape;10067;p7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73"/>
          <p:cNvGrpSpPr/>
          <p:nvPr/>
        </p:nvGrpSpPr>
        <p:grpSpPr>
          <a:xfrm>
            <a:off x="4718688" y="3308459"/>
            <a:ext cx="424159" cy="419659"/>
            <a:chOff x="-1182750" y="3962900"/>
            <a:chExt cx="294575" cy="291450"/>
          </a:xfrm>
        </p:grpSpPr>
        <p:sp>
          <p:nvSpPr>
            <p:cNvPr id="10070" name="Google Shape;10070;p7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7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7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7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7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7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7" name="Google Shape;10077;p73"/>
          <p:cNvGrpSpPr/>
          <p:nvPr/>
        </p:nvGrpSpPr>
        <p:grpSpPr>
          <a:xfrm>
            <a:off x="2471824" y="1689223"/>
            <a:ext cx="424195" cy="419659"/>
            <a:chOff x="-5611575" y="3272950"/>
            <a:chExt cx="294600" cy="291450"/>
          </a:xfrm>
        </p:grpSpPr>
        <p:sp>
          <p:nvSpPr>
            <p:cNvPr id="10078" name="Google Shape;10078;p7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7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7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7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7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3" name="Google Shape;10083;p73"/>
          <p:cNvGrpSpPr/>
          <p:nvPr/>
        </p:nvGrpSpPr>
        <p:grpSpPr>
          <a:xfrm>
            <a:off x="2471824" y="2205770"/>
            <a:ext cx="424195" cy="418507"/>
            <a:chOff x="-5613150" y="3632900"/>
            <a:chExt cx="294600" cy="290650"/>
          </a:xfrm>
        </p:grpSpPr>
        <p:sp>
          <p:nvSpPr>
            <p:cNvPr id="10084" name="Google Shape;10084;p7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7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6" name="Google Shape;10086;p73"/>
          <p:cNvGrpSpPr/>
          <p:nvPr/>
        </p:nvGrpSpPr>
        <p:grpSpPr>
          <a:xfrm>
            <a:off x="2483722" y="2756270"/>
            <a:ext cx="424195" cy="420775"/>
            <a:chOff x="-5613150" y="3991275"/>
            <a:chExt cx="294600" cy="292225"/>
          </a:xfrm>
        </p:grpSpPr>
        <p:sp>
          <p:nvSpPr>
            <p:cNvPr id="10087" name="Google Shape;10087;p7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7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7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7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7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7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6" name="Google Shape;10096;p73"/>
          <p:cNvGrpSpPr/>
          <p:nvPr/>
        </p:nvGrpSpPr>
        <p:grpSpPr>
          <a:xfrm>
            <a:off x="5155210" y="1689438"/>
            <a:ext cx="434634" cy="419227"/>
            <a:chOff x="-3768700" y="3253275"/>
            <a:chExt cx="301850" cy="291150"/>
          </a:xfrm>
        </p:grpSpPr>
        <p:sp>
          <p:nvSpPr>
            <p:cNvPr id="10097" name="Google Shape;10097;p7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7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73"/>
          <p:cNvGrpSpPr/>
          <p:nvPr/>
        </p:nvGrpSpPr>
        <p:grpSpPr>
          <a:xfrm>
            <a:off x="5159293" y="2217090"/>
            <a:ext cx="426462" cy="395865"/>
            <a:chOff x="-3808700" y="3628950"/>
            <a:chExt cx="296175" cy="274925"/>
          </a:xfrm>
        </p:grpSpPr>
        <p:sp>
          <p:nvSpPr>
            <p:cNvPr id="10101" name="Google Shape;10101;p7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7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4" name="Google Shape;10104;p73"/>
          <p:cNvGrpSpPr/>
          <p:nvPr/>
        </p:nvGrpSpPr>
        <p:grpSpPr>
          <a:xfrm>
            <a:off x="5224504" y="2756412"/>
            <a:ext cx="419443" cy="420487"/>
            <a:chOff x="-3771675" y="3971775"/>
            <a:chExt cx="291300" cy="292025"/>
          </a:xfrm>
        </p:grpSpPr>
        <p:sp>
          <p:nvSpPr>
            <p:cNvPr id="10105" name="Google Shape;10105;p7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7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7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73"/>
          <p:cNvGrpSpPr/>
          <p:nvPr/>
        </p:nvGrpSpPr>
        <p:grpSpPr>
          <a:xfrm>
            <a:off x="7885948" y="1716461"/>
            <a:ext cx="420271" cy="320774"/>
            <a:chOff x="-1951475" y="3273100"/>
            <a:chExt cx="291875" cy="222775"/>
          </a:xfrm>
        </p:grpSpPr>
        <p:sp>
          <p:nvSpPr>
            <p:cNvPr id="10111" name="Google Shape;10111;p7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7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4" name="Google Shape;10114;p73"/>
          <p:cNvGrpSpPr/>
          <p:nvPr/>
        </p:nvGrpSpPr>
        <p:grpSpPr>
          <a:xfrm>
            <a:off x="7883429" y="2205191"/>
            <a:ext cx="425310" cy="419659"/>
            <a:chOff x="-1951475" y="3597450"/>
            <a:chExt cx="295375" cy="291450"/>
          </a:xfrm>
        </p:grpSpPr>
        <p:sp>
          <p:nvSpPr>
            <p:cNvPr id="10115" name="Google Shape;10115;p7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7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73"/>
          <p:cNvGrpSpPr/>
          <p:nvPr/>
        </p:nvGrpSpPr>
        <p:grpSpPr>
          <a:xfrm>
            <a:off x="7885680" y="2756825"/>
            <a:ext cx="444605" cy="419659"/>
            <a:chOff x="-1960150" y="3956600"/>
            <a:chExt cx="308775" cy="291450"/>
          </a:xfrm>
        </p:grpSpPr>
        <p:sp>
          <p:nvSpPr>
            <p:cNvPr id="10120" name="Google Shape;10120;p7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73"/>
          <p:cNvGrpSpPr/>
          <p:nvPr/>
        </p:nvGrpSpPr>
        <p:grpSpPr>
          <a:xfrm>
            <a:off x="1939718" y="3307636"/>
            <a:ext cx="420775" cy="420775"/>
            <a:chOff x="-804700" y="3226500"/>
            <a:chExt cx="292225" cy="292225"/>
          </a:xfrm>
        </p:grpSpPr>
        <p:sp>
          <p:nvSpPr>
            <p:cNvPr id="10123" name="Google Shape;10123;p7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7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7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7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7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7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0" name="Google Shape;10130;p73"/>
          <p:cNvGrpSpPr/>
          <p:nvPr/>
        </p:nvGrpSpPr>
        <p:grpSpPr>
          <a:xfrm>
            <a:off x="3019809" y="1688647"/>
            <a:ext cx="420775" cy="420811"/>
            <a:chOff x="-5251625" y="3272950"/>
            <a:chExt cx="292225" cy="292250"/>
          </a:xfrm>
        </p:grpSpPr>
        <p:sp>
          <p:nvSpPr>
            <p:cNvPr id="10131" name="Google Shape;10131;p7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7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7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4" name="Google Shape;10134;p73"/>
          <p:cNvGrpSpPr/>
          <p:nvPr/>
        </p:nvGrpSpPr>
        <p:grpSpPr>
          <a:xfrm>
            <a:off x="3016407" y="2204348"/>
            <a:ext cx="427578" cy="421351"/>
            <a:chOff x="-5254775" y="3631325"/>
            <a:chExt cx="296950" cy="292625"/>
          </a:xfrm>
        </p:grpSpPr>
        <p:sp>
          <p:nvSpPr>
            <p:cNvPr id="10135" name="Google Shape;10135;p7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7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7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2" name="Google Shape;10142;p73"/>
          <p:cNvGrpSpPr/>
          <p:nvPr/>
        </p:nvGrpSpPr>
        <p:grpSpPr>
          <a:xfrm>
            <a:off x="3032265" y="2756270"/>
            <a:ext cx="419659" cy="420775"/>
            <a:chOff x="-5251625" y="3991275"/>
            <a:chExt cx="291450" cy="292225"/>
          </a:xfrm>
        </p:grpSpPr>
        <p:sp>
          <p:nvSpPr>
            <p:cNvPr id="10143" name="Google Shape;10143;p7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7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7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7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7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73"/>
          <p:cNvGrpSpPr/>
          <p:nvPr/>
        </p:nvGrpSpPr>
        <p:grpSpPr>
          <a:xfrm>
            <a:off x="5772848" y="1689240"/>
            <a:ext cx="319874" cy="419623"/>
            <a:chOff x="-3365275" y="3253275"/>
            <a:chExt cx="222150" cy="291425"/>
          </a:xfrm>
        </p:grpSpPr>
        <p:sp>
          <p:nvSpPr>
            <p:cNvPr id="10149" name="Google Shape;10149;p7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7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1" name="Google Shape;10151;p73"/>
          <p:cNvGrpSpPr/>
          <p:nvPr/>
        </p:nvGrpSpPr>
        <p:grpSpPr>
          <a:xfrm>
            <a:off x="5746786" y="2204058"/>
            <a:ext cx="371998" cy="421927"/>
            <a:chOff x="-3383375" y="3611625"/>
            <a:chExt cx="258350" cy="293025"/>
          </a:xfrm>
        </p:grpSpPr>
        <p:sp>
          <p:nvSpPr>
            <p:cNvPr id="10152" name="Google Shape;10152;p7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4" name="Google Shape;10154;p73"/>
          <p:cNvGrpSpPr/>
          <p:nvPr/>
        </p:nvGrpSpPr>
        <p:grpSpPr>
          <a:xfrm>
            <a:off x="5809135" y="2756826"/>
            <a:ext cx="271097" cy="419659"/>
            <a:chOff x="-3347950" y="3971575"/>
            <a:chExt cx="188275" cy="291450"/>
          </a:xfrm>
        </p:grpSpPr>
        <p:sp>
          <p:nvSpPr>
            <p:cNvPr id="10155" name="Google Shape;10155;p7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7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7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8" name="Google Shape;10158;p73"/>
          <p:cNvGrpSpPr/>
          <p:nvPr/>
        </p:nvGrpSpPr>
        <p:grpSpPr>
          <a:xfrm>
            <a:off x="858994" y="3307061"/>
            <a:ext cx="371998" cy="421927"/>
            <a:chOff x="-1575775" y="3238300"/>
            <a:chExt cx="258350" cy="293025"/>
          </a:xfrm>
        </p:grpSpPr>
        <p:sp>
          <p:nvSpPr>
            <p:cNvPr id="10159" name="Google Shape;10159;p7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7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7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7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4" name="Google Shape;10164;p73"/>
          <p:cNvGrpSpPr/>
          <p:nvPr/>
        </p:nvGrpSpPr>
        <p:grpSpPr>
          <a:xfrm>
            <a:off x="2503892" y="3309051"/>
            <a:ext cx="423079" cy="424159"/>
            <a:chOff x="-1591550" y="3597475"/>
            <a:chExt cx="293825" cy="294575"/>
          </a:xfrm>
        </p:grpSpPr>
        <p:sp>
          <p:nvSpPr>
            <p:cNvPr id="10165" name="Google Shape;10165;p7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7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7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8" name="Google Shape;10168;p73"/>
          <p:cNvGrpSpPr/>
          <p:nvPr/>
        </p:nvGrpSpPr>
        <p:grpSpPr>
          <a:xfrm>
            <a:off x="4153362" y="3318663"/>
            <a:ext cx="421927" cy="399248"/>
            <a:chOff x="-1592325" y="3957400"/>
            <a:chExt cx="293025" cy="277275"/>
          </a:xfrm>
        </p:grpSpPr>
        <p:sp>
          <p:nvSpPr>
            <p:cNvPr id="10169" name="Google Shape;10169;p7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7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7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7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3" name="Google Shape;10173;p73"/>
          <p:cNvGrpSpPr/>
          <p:nvPr/>
        </p:nvGrpSpPr>
        <p:grpSpPr>
          <a:xfrm>
            <a:off x="3640232" y="3310744"/>
            <a:ext cx="369730" cy="420775"/>
            <a:chOff x="-778700" y="3612425"/>
            <a:chExt cx="256775" cy="292225"/>
          </a:xfrm>
        </p:grpSpPr>
        <p:sp>
          <p:nvSpPr>
            <p:cNvPr id="10174" name="Google Shape;10174;p7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7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7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7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7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7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0" name="Google Shape;10180;p73"/>
          <p:cNvGrpSpPr/>
          <p:nvPr/>
        </p:nvGrpSpPr>
        <p:grpSpPr>
          <a:xfrm>
            <a:off x="6111733" y="3828305"/>
            <a:ext cx="340731" cy="387641"/>
            <a:chOff x="7728464" y="1561258"/>
            <a:chExt cx="349719" cy="397866"/>
          </a:xfrm>
        </p:grpSpPr>
        <p:sp>
          <p:nvSpPr>
            <p:cNvPr id="10181" name="Google Shape;10181;p7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7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73"/>
          <p:cNvGrpSpPr/>
          <p:nvPr/>
        </p:nvGrpSpPr>
        <p:grpSpPr>
          <a:xfrm>
            <a:off x="4034702" y="3828305"/>
            <a:ext cx="387681" cy="387641"/>
            <a:chOff x="5611350" y="1561258"/>
            <a:chExt cx="397907" cy="397866"/>
          </a:xfrm>
        </p:grpSpPr>
        <p:sp>
          <p:nvSpPr>
            <p:cNvPr id="10184" name="Google Shape;10184;p7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7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7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7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8" name="Google Shape;10188;p73"/>
          <p:cNvGrpSpPr/>
          <p:nvPr/>
        </p:nvGrpSpPr>
        <p:grpSpPr>
          <a:xfrm>
            <a:off x="4553987" y="3925571"/>
            <a:ext cx="387610" cy="193109"/>
            <a:chOff x="6140660" y="1661097"/>
            <a:chExt cx="397835" cy="198202"/>
          </a:xfrm>
        </p:grpSpPr>
        <p:sp>
          <p:nvSpPr>
            <p:cNvPr id="10189" name="Google Shape;10189;p7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7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7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7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3" name="Google Shape;10193;p73"/>
          <p:cNvGrpSpPr/>
          <p:nvPr/>
        </p:nvGrpSpPr>
        <p:grpSpPr>
          <a:xfrm>
            <a:off x="5073202" y="3828305"/>
            <a:ext cx="387681" cy="387641"/>
            <a:chOff x="6669907" y="1561258"/>
            <a:chExt cx="397907" cy="397866"/>
          </a:xfrm>
        </p:grpSpPr>
        <p:sp>
          <p:nvSpPr>
            <p:cNvPr id="10194" name="Google Shape;10194;p7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73"/>
          <p:cNvGrpSpPr/>
          <p:nvPr/>
        </p:nvGrpSpPr>
        <p:grpSpPr>
          <a:xfrm>
            <a:off x="1958433" y="3885842"/>
            <a:ext cx="387681" cy="272572"/>
            <a:chOff x="3386036" y="1746339"/>
            <a:chExt cx="397907" cy="279762"/>
          </a:xfrm>
        </p:grpSpPr>
        <p:sp>
          <p:nvSpPr>
            <p:cNvPr id="10200" name="Google Shape;10200;p7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2" name="Google Shape;10202;p73"/>
          <p:cNvGrpSpPr/>
          <p:nvPr/>
        </p:nvGrpSpPr>
        <p:grpSpPr>
          <a:xfrm>
            <a:off x="2996130" y="3828288"/>
            <a:ext cx="387681" cy="387681"/>
            <a:chOff x="4417380" y="1687279"/>
            <a:chExt cx="397907" cy="397907"/>
          </a:xfrm>
        </p:grpSpPr>
        <p:sp>
          <p:nvSpPr>
            <p:cNvPr id="10203" name="Google Shape;10203;p7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7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5" name="Google Shape;10205;p73"/>
          <p:cNvGrpSpPr/>
          <p:nvPr/>
        </p:nvGrpSpPr>
        <p:grpSpPr>
          <a:xfrm>
            <a:off x="7942611" y="3308537"/>
            <a:ext cx="387661" cy="387661"/>
            <a:chOff x="2869999" y="1687279"/>
            <a:chExt cx="397887" cy="397887"/>
          </a:xfrm>
        </p:grpSpPr>
        <p:sp>
          <p:nvSpPr>
            <p:cNvPr id="10206" name="Google Shape;10206;p7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7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8" name="Google Shape;10208;p73"/>
          <p:cNvGrpSpPr/>
          <p:nvPr/>
        </p:nvGrpSpPr>
        <p:grpSpPr>
          <a:xfrm>
            <a:off x="2477718" y="3828664"/>
            <a:ext cx="386807" cy="386929"/>
            <a:chOff x="3902887" y="1687655"/>
            <a:chExt cx="397010" cy="397135"/>
          </a:xfrm>
        </p:grpSpPr>
        <p:sp>
          <p:nvSpPr>
            <p:cNvPr id="10209" name="Google Shape;10209;p7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7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1" name="Google Shape;10211;p73"/>
          <p:cNvGrpSpPr/>
          <p:nvPr/>
        </p:nvGrpSpPr>
        <p:grpSpPr>
          <a:xfrm>
            <a:off x="3515416" y="3828344"/>
            <a:ext cx="387681" cy="387681"/>
            <a:chOff x="4933458" y="1687279"/>
            <a:chExt cx="397907" cy="397907"/>
          </a:xfrm>
        </p:grpSpPr>
        <p:sp>
          <p:nvSpPr>
            <p:cNvPr id="10212" name="Google Shape;10212;p7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7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4" name="Google Shape;10214;p73"/>
          <p:cNvGrpSpPr/>
          <p:nvPr/>
        </p:nvGrpSpPr>
        <p:grpSpPr>
          <a:xfrm>
            <a:off x="5286246" y="3308537"/>
            <a:ext cx="387681" cy="387661"/>
            <a:chOff x="266768" y="1721375"/>
            <a:chExt cx="397907" cy="397887"/>
          </a:xfrm>
        </p:grpSpPr>
        <p:sp>
          <p:nvSpPr>
            <p:cNvPr id="10215" name="Google Shape;10215;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7" name="Google Shape;10217;p73"/>
          <p:cNvGrpSpPr/>
          <p:nvPr/>
        </p:nvGrpSpPr>
        <p:grpSpPr>
          <a:xfrm>
            <a:off x="7411672" y="3308924"/>
            <a:ext cx="387539" cy="386888"/>
            <a:chOff x="2408992" y="1722875"/>
            <a:chExt cx="397761" cy="397093"/>
          </a:xfrm>
        </p:grpSpPr>
        <p:sp>
          <p:nvSpPr>
            <p:cNvPr id="10218" name="Google Shape;10218;p7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7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0" name="Google Shape;10220;p73"/>
          <p:cNvGrpSpPr/>
          <p:nvPr/>
        </p:nvGrpSpPr>
        <p:grpSpPr>
          <a:xfrm>
            <a:off x="5592488" y="3828305"/>
            <a:ext cx="387641" cy="387641"/>
            <a:chOff x="7199196" y="1561258"/>
            <a:chExt cx="397866" cy="397866"/>
          </a:xfrm>
        </p:grpSpPr>
        <p:sp>
          <p:nvSpPr>
            <p:cNvPr id="10221" name="Google Shape;10221;p7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7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7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4" name="Google Shape;10224;p7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225" name="Google Shape;10225;p73"/>
          <p:cNvGrpSpPr/>
          <p:nvPr/>
        </p:nvGrpSpPr>
        <p:grpSpPr>
          <a:xfrm>
            <a:off x="6348367" y="3308537"/>
            <a:ext cx="387661" cy="387661"/>
            <a:chOff x="1379798" y="1723250"/>
            <a:chExt cx="397887" cy="397887"/>
          </a:xfrm>
        </p:grpSpPr>
        <p:sp>
          <p:nvSpPr>
            <p:cNvPr id="10226" name="Google Shape;10226;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73"/>
          <p:cNvGrpSpPr/>
          <p:nvPr/>
        </p:nvGrpSpPr>
        <p:grpSpPr>
          <a:xfrm>
            <a:off x="5817327" y="3308537"/>
            <a:ext cx="387641" cy="387661"/>
            <a:chOff x="864491" y="1723250"/>
            <a:chExt cx="397866" cy="397887"/>
          </a:xfrm>
        </p:grpSpPr>
        <p:sp>
          <p:nvSpPr>
            <p:cNvPr id="10231" name="Google Shape;10231;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4" name="Google Shape;10234;p7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5" name="Google Shape;10235;p73"/>
          <p:cNvGrpSpPr/>
          <p:nvPr/>
        </p:nvGrpSpPr>
        <p:grpSpPr>
          <a:xfrm>
            <a:off x="6584154" y="3827060"/>
            <a:ext cx="388966" cy="388966"/>
            <a:chOff x="1190625" y="238125"/>
            <a:chExt cx="5235075" cy="5235075"/>
          </a:xfrm>
        </p:grpSpPr>
        <p:sp>
          <p:nvSpPr>
            <p:cNvPr id="10236" name="Google Shape;10236;p7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7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41" name="Shape 10241"/>
        <p:cNvGrpSpPr/>
        <p:nvPr/>
      </p:nvGrpSpPr>
      <p:grpSpPr>
        <a:xfrm>
          <a:off x="0" y="0"/>
          <a:ext cx="0" cy="0"/>
          <a:chOff x="0" y="0"/>
          <a:chExt cx="0" cy="0"/>
        </a:xfrm>
      </p:grpSpPr>
      <p:pic>
        <p:nvPicPr>
          <p:cNvPr id="10242" name="Google Shape;10242;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grpSp>
        <p:nvGrpSpPr>
          <p:cNvPr id="763" name="Google Shape;763;p35"/>
          <p:cNvGrpSpPr/>
          <p:nvPr/>
        </p:nvGrpSpPr>
        <p:grpSpPr>
          <a:xfrm>
            <a:off x="561513" y="681374"/>
            <a:ext cx="5506975" cy="3780612"/>
            <a:chOff x="349200" y="152800"/>
            <a:chExt cx="6707643" cy="3295800"/>
          </a:xfrm>
        </p:grpSpPr>
        <p:sp>
          <p:nvSpPr>
            <p:cNvPr id="764" name="Google Shape;764;p35"/>
            <p:cNvSpPr/>
            <p:nvPr/>
          </p:nvSpPr>
          <p:spPr>
            <a:xfrm flipH="1">
              <a:off x="349200" y="152800"/>
              <a:ext cx="6482400" cy="3295800"/>
            </a:xfrm>
            <a:prstGeom prst="wedgeEllipseCallout">
              <a:avLst>
                <a:gd fmla="val -60299" name="adj1"/>
                <a:gd fmla="val 126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rot="-428780">
              <a:off x="453436" y="1782586"/>
              <a:ext cx="541983" cy="978944"/>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766" name="Google Shape;766;p35"/>
            <p:cNvSpPr/>
            <p:nvPr/>
          </p:nvSpPr>
          <p:spPr>
            <a:xfrm rot="-585784">
              <a:off x="6726474" y="1636248"/>
              <a:ext cx="259473" cy="457098"/>
            </a:xfrm>
            <a:custGeom>
              <a:rect b="b" l="l" r="r" t="t"/>
              <a:pathLst>
                <a:path extrusionOk="0" h="17826" w="10520">
                  <a:moveTo>
                    <a:pt x="4091" y="0"/>
                  </a:moveTo>
                  <a:lnTo>
                    <a:pt x="0" y="6721"/>
                  </a:lnTo>
                  <a:lnTo>
                    <a:pt x="10520" y="17826"/>
                  </a:lnTo>
                </a:path>
              </a:pathLst>
            </a:custGeom>
            <a:noFill/>
            <a:ln cap="flat" cmpd="sng" w="28575">
              <a:solidFill>
                <a:schemeClr val="accent6"/>
              </a:solidFill>
              <a:prstDash val="solid"/>
              <a:round/>
              <a:headEnd len="med" w="med" type="none"/>
              <a:tailEnd len="med" w="med" type="none"/>
            </a:ln>
          </p:spPr>
        </p:sp>
        <p:sp>
          <p:nvSpPr>
            <p:cNvPr id="767" name="Google Shape;767;p35"/>
            <p:cNvSpPr/>
            <p:nvPr/>
          </p:nvSpPr>
          <p:spPr>
            <a:xfrm rot="-585784">
              <a:off x="6898430" y="2008068"/>
              <a:ext cx="129736" cy="127390"/>
            </a:xfrm>
            <a:custGeom>
              <a:rect b="b" l="l" r="r" t="t"/>
              <a:pathLst>
                <a:path extrusionOk="0" h="4968" w="5260">
                  <a:moveTo>
                    <a:pt x="0" y="0"/>
                  </a:moveTo>
                  <a:cubicBezTo>
                    <a:pt x="1705" y="1706"/>
                    <a:pt x="3555" y="3263"/>
                    <a:pt x="5260" y="4968"/>
                  </a:cubicBezTo>
                </a:path>
              </a:pathLst>
            </a:custGeom>
            <a:noFill/>
            <a:ln cap="rnd" cmpd="sng" w="28575">
              <a:solidFill>
                <a:schemeClr val="accent6"/>
              </a:solidFill>
              <a:prstDash val="solid"/>
              <a:round/>
              <a:headEnd len="med" w="med" type="none"/>
              <a:tailEnd len="med" w="med" type="none"/>
            </a:ln>
          </p:spPr>
        </p:sp>
        <p:sp>
          <p:nvSpPr>
            <p:cNvPr id="768" name="Google Shape;768;p35"/>
            <p:cNvSpPr/>
            <p:nvPr/>
          </p:nvSpPr>
          <p:spPr>
            <a:xfrm>
              <a:off x="5529075" y="548850"/>
              <a:ext cx="901200" cy="636925"/>
            </a:xfrm>
            <a:custGeom>
              <a:rect b="b" l="l" r="r" t="t"/>
              <a:pathLst>
                <a:path extrusionOk="0" h="25477" w="36048">
                  <a:moveTo>
                    <a:pt x="0" y="0"/>
                  </a:moveTo>
                  <a:cubicBezTo>
                    <a:pt x="7841" y="3136"/>
                    <a:pt x="16280" y="5706"/>
                    <a:pt x="22767" y="11112"/>
                  </a:cubicBezTo>
                  <a:cubicBezTo>
                    <a:pt x="27777" y="15287"/>
                    <a:pt x="31437" y="20866"/>
                    <a:pt x="36048" y="25477"/>
                  </a:cubicBezTo>
                </a:path>
              </a:pathLst>
            </a:custGeom>
            <a:noFill/>
            <a:ln cap="rnd" cmpd="sng" w="28575">
              <a:solidFill>
                <a:schemeClr val="accent6"/>
              </a:solidFill>
              <a:prstDash val="solid"/>
              <a:round/>
              <a:headEnd len="med" w="med" type="none"/>
              <a:tailEnd len="med" w="med" type="none"/>
            </a:ln>
          </p:spPr>
        </p:sp>
        <p:sp>
          <p:nvSpPr>
            <p:cNvPr id="769" name="Google Shape;769;p35"/>
            <p:cNvSpPr/>
            <p:nvPr/>
          </p:nvSpPr>
          <p:spPr>
            <a:xfrm rot="-1864311">
              <a:off x="5461325" y="562398"/>
              <a:ext cx="128747" cy="135522"/>
            </a:xfrm>
            <a:custGeom>
              <a:rect b="b" l="l" r="r" t="t"/>
              <a:pathLst>
                <a:path extrusionOk="0" h="5421" w="5150">
                  <a:moveTo>
                    <a:pt x="0" y="0"/>
                  </a:moveTo>
                  <a:cubicBezTo>
                    <a:pt x="1947" y="1556"/>
                    <a:pt x="3593" y="3475"/>
                    <a:pt x="5150" y="5421"/>
                  </a:cubicBezTo>
                </a:path>
              </a:pathLst>
            </a:custGeom>
            <a:noFill/>
            <a:ln cap="rnd" cmpd="sng" w="28575">
              <a:solidFill>
                <a:schemeClr val="accent6"/>
              </a:solidFill>
              <a:prstDash val="solid"/>
              <a:round/>
              <a:headEnd len="med" w="med" type="none"/>
              <a:tailEnd len="med" w="med" type="none"/>
            </a:ln>
          </p:spPr>
        </p:sp>
      </p:grpSp>
      <p:sp>
        <p:nvSpPr>
          <p:cNvPr id="770" name="Google Shape;770;p35"/>
          <p:cNvSpPr txBox="1"/>
          <p:nvPr>
            <p:ph idx="2" type="title"/>
          </p:nvPr>
        </p:nvSpPr>
        <p:spPr>
          <a:xfrm flipH="1">
            <a:off x="1018109" y="2466192"/>
            <a:ext cx="4405500" cy="90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schedule</a:t>
            </a:r>
            <a:endParaRPr/>
          </a:p>
        </p:txBody>
      </p:sp>
      <p:sp>
        <p:nvSpPr>
          <p:cNvPr id="771" name="Google Shape;771;p35"/>
          <p:cNvSpPr txBox="1"/>
          <p:nvPr>
            <p:ph type="title"/>
          </p:nvPr>
        </p:nvSpPr>
        <p:spPr>
          <a:xfrm flipH="1">
            <a:off x="2067059" y="1226389"/>
            <a:ext cx="2307600" cy="124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72" name="Google Shape;772;p35"/>
          <p:cNvSpPr txBox="1"/>
          <p:nvPr>
            <p:ph idx="1" type="subTitle"/>
          </p:nvPr>
        </p:nvSpPr>
        <p:spPr>
          <a:xfrm flipH="1">
            <a:off x="1810259" y="3368196"/>
            <a:ext cx="2821200" cy="56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773" name="Google Shape;773;p35"/>
          <p:cNvGrpSpPr/>
          <p:nvPr/>
        </p:nvGrpSpPr>
        <p:grpSpPr>
          <a:xfrm flipH="1" rot="214301">
            <a:off x="6178145" y="2129658"/>
            <a:ext cx="2446536" cy="2528127"/>
            <a:chOff x="583018" y="2325488"/>
            <a:chExt cx="2446432" cy="2528019"/>
          </a:xfrm>
        </p:grpSpPr>
        <p:sp>
          <p:nvSpPr>
            <p:cNvPr id="774" name="Google Shape;774;p35"/>
            <p:cNvSpPr/>
            <p:nvPr/>
          </p:nvSpPr>
          <p:spPr>
            <a:xfrm flipH="1">
              <a:off x="583079" y="2325488"/>
              <a:ext cx="2446323" cy="2527877"/>
            </a:xfrm>
            <a:custGeom>
              <a:rect b="b" l="l" r="r" t="t"/>
              <a:pathLst>
                <a:path extrusionOk="0" h="19083" w="18467">
                  <a:moveTo>
                    <a:pt x="9685" y="1"/>
                  </a:moveTo>
                  <a:cubicBezTo>
                    <a:pt x="9238" y="1"/>
                    <a:pt x="9043" y="1436"/>
                    <a:pt x="9229" y="1577"/>
                  </a:cubicBezTo>
                  <a:cubicBezTo>
                    <a:pt x="9089" y="1505"/>
                    <a:pt x="8638" y="1292"/>
                    <a:pt x="8408" y="1292"/>
                  </a:cubicBezTo>
                  <a:cubicBezTo>
                    <a:pt x="8358" y="1292"/>
                    <a:pt x="8319" y="1302"/>
                    <a:pt x="8295" y="1326"/>
                  </a:cubicBezTo>
                  <a:cubicBezTo>
                    <a:pt x="8129" y="1490"/>
                    <a:pt x="8467" y="2948"/>
                    <a:pt x="9482" y="3416"/>
                  </a:cubicBezTo>
                  <a:cubicBezTo>
                    <a:pt x="9331" y="3667"/>
                    <a:pt x="9165" y="4022"/>
                    <a:pt x="9014" y="4429"/>
                  </a:cubicBezTo>
                  <a:cubicBezTo>
                    <a:pt x="8957" y="4529"/>
                    <a:pt x="8918" y="4637"/>
                    <a:pt x="8899" y="4750"/>
                  </a:cubicBezTo>
                  <a:cubicBezTo>
                    <a:pt x="8506" y="5925"/>
                    <a:pt x="8263" y="7376"/>
                    <a:pt x="8752" y="7976"/>
                  </a:cubicBezTo>
                  <a:cubicBezTo>
                    <a:pt x="8838" y="8081"/>
                    <a:pt x="8933" y="8174"/>
                    <a:pt x="9042" y="8255"/>
                  </a:cubicBezTo>
                  <a:cubicBezTo>
                    <a:pt x="9101" y="8400"/>
                    <a:pt x="9270" y="8523"/>
                    <a:pt x="9491" y="8621"/>
                  </a:cubicBezTo>
                  <a:cubicBezTo>
                    <a:pt x="9497" y="8640"/>
                    <a:pt x="9504" y="8657"/>
                    <a:pt x="9514" y="8674"/>
                  </a:cubicBezTo>
                  <a:cubicBezTo>
                    <a:pt x="9523" y="8694"/>
                    <a:pt x="9544" y="8704"/>
                    <a:pt x="9563" y="8704"/>
                  </a:cubicBezTo>
                  <a:cubicBezTo>
                    <a:pt x="9574" y="8704"/>
                    <a:pt x="9582" y="8702"/>
                    <a:pt x="9591" y="8698"/>
                  </a:cubicBezTo>
                  <a:cubicBezTo>
                    <a:pt x="9602" y="8691"/>
                    <a:pt x="9608" y="8681"/>
                    <a:pt x="9614" y="8670"/>
                  </a:cubicBezTo>
                  <a:cubicBezTo>
                    <a:pt x="9729" y="8715"/>
                    <a:pt x="9848" y="8751"/>
                    <a:pt x="9968" y="8781"/>
                  </a:cubicBezTo>
                  <a:cubicBezTo>
                    <a:pt x="9968" y="8783"/>
                    <a:pt x="9970" y="8785"/>
                    <a:pt x="9970" y="8785"/>
                  </a:cubicBezTo>
                  <a:cubicBezTo>
                    <a:pt x="9978" y="8804"/>
                    <a:pt x="10000" y="8817"/>
                    <a:pt x="10021" y="8817"/>
                  </a:cubicBezTo>
                  <a:cubicBezTo>
                    <a:pt x="10029" y="8817"/>
                    <a:pt x="10038" y="8815"/>
                    <a:pt x="10046" y="8811"/>
                  </a:cubicBezTo>
                  <a:cubicBezTo>
                    <a:pt x="10051" y="8809"/>
                    <a:pt x="10055" y="8806"/>
                    <a:pt x="10059" y="8802"/>
                  </a:cubicBezTo>
                  <a:cubicBezTo>
                    <a:pt x="10208" y="8838"/>
                    <a:pt x="10361" y="8864"/>
                    <a:pt x="10506" y="8885"/>
                  </a:cubicBezTo>
                  <a:cubicBezTo>
                    <a:pt x="10504" y="8894"/>
                    <a:pt x="10506" y="8904"/>
                    <a:pt x="10510" y="8913"/>
                  </a:cubicBezTo>
                  <a:cubicBezTo>
                    <a:pt x="10517" y="8928"/>
                    <a:pt x="10532" y="8938"/>
                    <a:pt x="10547" y="8943"/>
                  </a:cubicBezTo>
                  <a:cubicBezTo>
                    <a:pt x="10449" y="9315"/>
                    <a:pt x="10451" y="10136"/>
                    <a:pt x="10123" y="10298"/>
                  </a:cubicBezTo>
                  <a:cubicBezTo>
                    <a:pt x="10040" y="10341"/>
                    <a:pt x="9751" y="10413"/>
                    <a:pt x="9363" y="10505"/>
                  </a:cubicBezTo>
                  <a:lnTo>
                    <a:pt x="9342" y="10462"/>
                  </a:lnTo>
                  <a:cubicBezTo>
                    <a:pt x="9346" y="10458"/>
                    <a:pt x="9350" y="10449"/>
                    <a:pt x="9353" y="10443"/>
                  </a:cubicBezTo>
                  <a:cubicBezTo>
                    <a:pt x="9361" y="10411"/>
                    <a:pt x="9344" y="10381"/>
                    <a:pt x="9312" y="10373"/>
                  </a:cubicBezTo>
                  <a:lnTo>
                    <a:pt x="9297" y="10368"/>
                  </a:lnTo>
                  <a:cubicBezTo>
                    <a:pt x="9270" y="10311"/>
                    <a:pt x="9253" y="10277"/>
                    <a:pt x="9253" y="10277"/>
                  </a:cubicBezTo>
                  <a:cubicBezTo>
                    <a:pt x="9253" y="10277"/>
                    <a:pt x="9097" y="10296"/>
                    <a:pt x="8889" y="10341"/>
                  </a:cubicBezTo>
                  <a:cubicBezTo>
                    <a:pt x="8716" y="10360"/>
                    <a:pt x="8546" y="10403"/>
                    <a:pt x="8384" y="10471"/>
                  </a:cubicBezTo>
                  <a:cubicBezTo>
                    <a:pt x="7307" y="10547"/>
                    <a:pt x="5518" y="10743"/>
                    <a:pt x="5164" y="10939"/>
                  </a:cubicBezTo>
                  <a:cubicBezTo>
                    <a:pt x="5164" y="10939"/>
                    <a:pt x="2513" y="11616"/>
                    <a:pt x="525" y="16976"/>
                  </a:cubicBezTo>
                  <a:cubicBezTo>
                    <a:pt x="401" y="17309"/>
                    <a:pt x="1" y="18075"/>
                    <a:pt x="2835" y="18075"/>
                  </a:cubicBezTo>
                  <a:cubicBezTo>
                    <a:pt x="2959" y="18075"/>
                    <a:pt x="3089" y="18073"/>
                    <a:pt x="3226" y="18070"/>
                  </a:cubicBezTo>
                  <a:lnTo>
                    <a:pt x="3283" y="19062"/>
                  </a:lnTo>
                  <a:lnTo>
                    <a:pt x="12192" y="18983"/>
                  </a:lnTo>
                  <a:cubicBezTo>
                    <a:pt x="12192" y="18983"/>
                    <a:pt x="12200" y="18783"/>
                    <a:pt x="12213" y="18460"/>
                  </a:cubicBezTo>
                  <a:cubicBezTo>
                    <a:pt x="12629" y="18462"/>
                    <a:pt x="13041" y="18463"/>
                    <a:pt x="13442" y="18463"/>
                  </a:cubicBezTo>
                  <a:cubicBezTo>
                    <a:pt x="13725" y="18463"/>
                    <a:pt x="14002" y="18463"/>
                    <a:pt x="14271" y="18462"/>
                  </a:cubicBezTo>
                  <a:cubicBezTo>
                    <a:pt x="14292" y="18498"/>
                    <a:pt x="14316" y="18534"/>
                    <a:pt x="14337" y="18564"/>
                  </a:cubicBezTo>
                  <a:cubicBezTo>
                    <a:pt x="14607" y="18942"/>
                    <a:pt x="15141" y="19083"/>
                    <a:pt x="15737" y="19083"/>
                  </a:cubicBezTo>
                  <a:cubicBezTo>
                    <a:pt x="16969" y="19083"/>
                    <a:pt x="18467" y="18485"/>
                    <a:pt x="18457" y="18149"/>
                  </a:cubicBezTo>
                  <a:cubicBezTo>
                    <a:pt x="18448" y="17855"/>
                    <a:pt x="18246" y="17047"/>
                    <a:pt x="17948" y="16051"/>
                  </a:cubicBezTo>
                  <a:cubicBezTo>
                    <a:pt x="17995" y="14035"/>
                    <a:pt x="17793" y="11345"/>
                    <a:pt x="17484" y="10830"/>
                  </a:cubicBezTo>
                  <a:cubicBezTo>
                    <a:pt x="17210" y="10373"/>
                    <a:pt x="16316" y="10234"/>
                    <a:pt x="15431" y="10202"/>
                  </a:cubicBezTo>
                  <a:cubicBezTo>
                    <a:pt x="15412" y="10194"/>
                    <a:pt x="15390" y="10190"/>
                    <a:pt x="15369" y="10185"/>
                  </a:cubicBezTo>
                  <a:lnTo>
                    <a:pt x="15311" y="10185"/>
                  </a:lnTo>
                  <a:cubicBezTo>
                    <a:pt x="15141" y="9685"/>
                    <a:pt x="14705" y="9158"/>
                    <a:pt x="14684" y="9134"/>
                  </a:cubicBezTo>
                  <a:cubicBezTo>
                    <a:pt x="14673" y="9121"/>
                    <a:pt x="14656" y="9114"/>
                    <a:pt x="14639" y="9114"/>
                  </a:cubicBezTo>
                  <a:cubicBezTo>
                    <a:pt x="14627" y="9114"/>
                    <a:pt x="14615" y="9117"/>
                    <a:pt x="14605" y="9126"/>
                  </a:cubicBezTo>
                  <a:cubicBezTo>
                    <a:pt x="14594" y="9134"/>
                    <a:pt x="14590" y="9145"/>
                    <a:pt x="14586" y="9158"/>
                  </a:cubicBezTo>
                  <a:cubicBezTo>
                    <a:pt x="14524" y="9158"/>
                    <a:pt x="14418" y="9185"/>
                    <a:pt x="14288" y="9230"/>
                  </a:cubicBezTo>
                  <a:cubicBezTo>
                    <a:pt x="14301" y="9083"/>
                    <a:pt x="14328" y="8938"/>
                    <a:pt x="14369" y="8796"/>
                  </a:cubicBezTo>
                  <a:cubicBezTo>
                    <a:pt x="14386" y="8791"/>
                    <a:pt x="14401" y="8781"/>
                    <a:pt x="14407" y="8764"/>
                  </a:cubicBezTo>
                  <a:cubicBezTo>
                    <a:pt x="14458" y="8643"/>
                    <a:pt x="14775" y="7840"/>
                    <a:pt x="14865" y="7274"/>
                  </a:cubicBezTo>
                  <a:cubicBezTo>
                    <a:pt x="15333" y="6974"/>
                    <a:pt x="15756" y="6387"/>
                    <a:pt x="15782" y="5327"/>
                  </a:cubicBezTo>
                  <a:cubicBezTo>
                    <a:pt x="15839" y="3013"/>
                    <a:pt x="14067" y="2869"/>
                    <a:pt x="14067" y="2869"/>
                  </a:cubicBezTo>
                  <a:cubicBezTo>
                    <a:pt x="14067" y="2869"/>
                    <a:pt x="14239" y="1754"/>
                    <a:pt x="12724" y="1153"/>
                  </a:cubicBezTo>
                  <a:cubicBezTo>
                    <a:pt x="11208" y="553"/>
                    <a:pt x="10493" y="641"/>
                    <a:pt x="9893" y="98"/>
                  </a:cubicBezTo>
                  <a:cubicBezTo>
                    <a:pt x="9819" y="30"/>
                    <a:pt x="9749" y="1"/>
                    <a:pt x="9685"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775" name="Google Shape;775;p35"/>
            <p:cNvGrpSpPr/>
            <p:nvPr/>
          </p:nvGrpSpPr>
          <p:grpSpPr>
            <a:xfrm>
              <a:off x="583018" y="2325488"/>
              <a:ext cx="2446432" cy="2528019"/>
              <a:chOff x="583018" y="2325488"/>
              <a:chExt cx="2446432" cy="2528019"/>
            </a:xfrm>
          </p:grpSpPr>
          <p:sp>
            <p:nvSpPr>
              <p:cNvPr id="776" name="Google Shape;776;p35"/>
              <p:cNvSpPr/>
              <p:nvPr/>
            </p:nvSpPr>
            <p:spPr>
              <a:xfrm flipH="1">
                <a:off x="2110903" y="3745417"/>
                <a:ext cx="918547" cy="974696"/>
              </a:xfrm>
              <a:custGeom>
                <a:rect b="b" l="l" r="r" t="t"/>
                <a:pathLst>
                  <a:path extrusionOk="0" h="7358" w="6934">
                    <a:moveTo>
                      <a:pt x="6934" y="1"/>
                    </a:moveTo>
                    <a:lnTo>
                      <a:pt x="5165" y="222"/>
                    </a:lnTo>
                    <a:cubicBezTo>
                      <a:pt x="5165" y="222"/>
                      <a:pt x="2514" y="899"/>
                      <a:pt x="526" y="6257"/>
                    </a:cubicBezTo>
                    <a:cubicBezTo>
                      <a:pt x="402" y="6590"/>
                      <a:pt x="1" y="7358"/>
                      <a:pt x="2841" y="7358"/>
                    </a:cubicBezTo>
                    <a:cubicBezTo>
                      <a:pt x="3453" y="7358"/>
                      <a:pt x="4216" y="7322"/>
                      <a:pt x="5165" y="7239"/>
                    </a:cubicBezTo>
                    <a:cubicBezTo>
                      <a:pt x="5716" y="7190"/>
                      <a:pt x="6438" y="5193"/>
                      <a:pt x="5885" y="4917"/>
                    </a:cubicBezTo>
                    <a:cubicBezTo>
                      <a:pt x="5489" y="4719"/>
                      <a:pt x="4587" y="4691"/>
                      <a:pt x="4104" y="4691"/>
                    </a:cubicBezTo>
                    <a:cubicBezTo>
                      <a:pt x="3910" y="4691"/>
                      <a:pt x="3784" y="4695"/>
                      <a:pt x="3784" y="4695"/>
                    </a:cubicBezTo>
                    <a:cubicBezTo>
                      <a:pt x="3784" y="4695"/>
                      <a:pt x="6161" y="3095"/>
                      <a:pt x="6161" y="2486"/>
                    </a:cubicBezTo>
                    <a:cubicBezTo>
                      <a:pt x="6161" y="1878"/>
                      <a:pt x="6934" y="1"/>
                      <a:pt x="69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flipH="1">
                <a:off x="850461" y="2707394"/>
                <a:ext cx="1537049" cy="1864083"/>
              </a:xfrm>
              <a:custGeom>
                <a:rect b="b" l="l" r="r" t="t"/>
                <a:pathLst>
                  <a:path extrusionOk="0" h="14072" w="11603">
                    <a:moveTo>
                      <a:pt x="6079" y="0"/>
                    </a:moveTo>
                    <a:cubicBezTo>
                      <a:pt x="5522" y="0"/>
                      <a:pt x="5057" y="55"/>
                      <a:pt x="4880" y="216"/>
                    </a:cubicBezTo>
                    <a:cubicBezTo>
                      <a:pt x="4307" y="729"/>
                      <a:pt x="3092" y="4091"/>
                      <a:pt x="3907" y="5093"/>
                    </a:cubicBezTo>
                    <a:cubicBezTo>
                      <a:pt x="4625" y="5972"/>
                      <a:pt x="5831" y="5664"/>
                      <a:pt x="5716" y="6006"/>
                    </a:cubicBezTo>
                    <a:cubicBezTo>
                      <a:pt x="5601" y="6349"/>
                      <a:pt x="5621" y="7245"/>
                      <a:pt x="5278" y="7417"/>
                    </a:cubicBezTo>
                    <a:cubicBezTo>
                      <a:pt x="4935" y="7588"/>
                      <a:pt x="1185" y="8266"/>
                      <a:pt x="956" y="8724"/>
                    </a:cubicBezTo>
                    <a:cubicBezTo>
                      <a:pt x="728" y="9182"/>
                      <a:pt x="0" y="13934"/>
                      <a:pt x="0" y="13934"/>
                    </a:cubicBezTo>
                    <a:cubicBezTo>
                      <a:pt x="0" y="13934"/>
                      <a:pt x="3526" y="14072"/>
                      <a:pt x="6655" y="14072"/>
                    </a:cubicBezTo>
                    <a:cubicBezTo>
                      <a:pt x="9109" y="14072"/>
                      <a:pt x="11318" y="13987"/>
                      <a:pt x="11394" y="13685"/>
                    </a:cubicBezTo>
                    <a:cubicBezTo>
                      <a:pt x="11567" y="13000"/>
                      <a:pt x="11603" y="8083"/>
                      <a:pt x="11318" y="7913"/>
                    </a:cubicBezTo>
                    <a:cubicBezTo>
                      <a:pt x="11032" y="7741"/>
                      <a:pt x="7908" y="7647"/>
                      <a:pt x="7851" y="7360"/>
                    </a:cubicBezTo>
                    <a:cubicBezTo>
                      <a:pt x="7793" y="7073"/>
                      <a:pt x="8081" y="6160"/>
                      <a:pt x="8081" y="6160"/>
                    </a:cubicBezTo>
                    <a:cubicBezTo>
                      <a:pt x="8081" y="6160"/>
                      <a:pt x="10366" y="729"/>
                      <a:pt x="8994" y="271"/>
                    </a:cubicBezTo>
                    <a:cubicBezTo>
                      <a:pt x="8994" y="271"/>
                      <a:pt x="7312" y="0"/>
                      <a:pt x="6079"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flipH="1">
                <a:off x="1557993" y="3018298"/>
                <a:ext cx="165720" cy="200953"/>
              </a:xfrm>
              <a:custGeom>
                <a:rect b="b" l="l" r="r" t="t"/>
                <a:pathLst>
                  <a:path extrusionOk="0" h="1517" w="1251">
                    <a:moveTo>
                      <a:pt x="1169" y="0"/>
                    </a:moveTo>
                    <a:cubicBezTo>
                      <a:pt x="1157" y="0"/>
                      <a:pt x="1143" y="5"/>
                      <a:pt x="1131" y="16"/>
                    </a:cubicBezTo>
                    <a:cubicBezTo>
                      <a:pt x="790" y="316"/>
                      <a:pt x="1" y="1033"/>
                      <a:pt x="52" y="1231"/>
                    </a:cubicBezTo>
                    <a:cubicBezTo>
                      <a:pt x="60" y="1267"/>
                      <a:pt x="90" y="1293"/>
                      <a:pt x="126" y="1301"/>
                    </a:cubicBezTo>
                    <a:cubicBezTo>
                      <a:pt x="378" y="1357"/>
                      <a:pt x="831" y="1512"/>
                      <a:pt x="835" y="1514"/>
                    </a:cubicBezTo>
                    <a:cubicBezTo>
                      <a:pt x="841" y="1514"/>
                      <a:pt x="848" y="1516"/>
                      <a:pt x="854" y="1516"/>
                    </a:cubicBezTo>
                    <a:cubicBezTo>
                      <a:pt x="918" y="1516"/>
                      <a:pt x="933" y="1427"/>
                      <a:pt x="873" y="1406"/>
                    </a:cubicBezTo>
                    <a:cubicBezTo>
                      <a:pt x="854" y="1399"/>
                      <a:pt x="424" y="1252"/>
                      <a:pt x="165" y="1193"/>
                    </a:cubicBezTo>
                    <a:cubicBezTo>
                      <a:pt x="195" y="1057"/>
                      <a:pt x="718" y="531"/>
                      <a:pt x="1205" y="101"/>
                    </a:cubicBezTo>
                    <a:cubicBezTo>
                      <a:pt x="1250" y="61"/>
                      <a:pt x="1214" y="0"/>
                      <a:pt x="1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flipH="1">
                <a:off x="1375055" y="2996838"/>
                <a:ext cx="131013" cy="145714"/>
              </a:xfrm>
              <a:custGeom>
                <a:rect b="b" l="l" r="r" t="t"/>
                <a:pathLst>
                  <a:path extrusionOk="0" h="1100" w="989">
                    <a:moveTo>
                      <a:pt x="281" y="1"/>
                    </a:moveTo>
                    <a:cubicBezTo>
                      <a:pt x="258" y="1"/>
                      <a:pt x="235" y="14"/>
                      <a:pt x="226" y="44"/>
                    </a:cubicBezTo>
                    <a:cubicBezTo>
                      <a:pt x="156" y="310"/>
                      <a:pt x="1" y="942"/>
                      <a:pt x="94" y="1065"/>
                    </a:cubicBezTo>
                    <a:cubicBezTo>
                      <a:pt x="109" y="1087"/>
                      <a:pt x="135" y="1099"/>
                      <a:pt x="160" y="1099"/>
                    </a:cubicBezTo>
                    <a:lnTo>
                      <a:pt x="163" y="1099"/>
                    </a:lnTo>
                    <a:cubicBezTo>
                      <a:pt x="322" y="1099"/>
                      <a:pt x="769" y="578"/>
                      <a:pt x="956" y="352"/>
                    </a:cubicBezTo>
                    <a:cubicBezTo>
                      <a:pt x="988" y="308"/>
                      <a:pt x="950" y="259"/>
                      <a:pt x="908" y="259"/>
                    </a:cubicBezTo>
                    <a:cubicBezTo>
                      <a:pt x="894" y="259"/>
                      <a:pt x="879" y="264"/>
                      <a:pt x="867" y="278"/>
                    </a:cubicBezTo>
                    <a:cubicBezTo>
                      <a:pt x="607" y="591"/>
                      <a:pt x="286" y="931"/>
                      <a:pt x="180" y="978"/>
                    </a:cubicBezTo>
                    <a:cubicBezTo>
                      <a:pt x="156" y="870"/>
                      <a:pt x="239" y="440"/>
                      <a:pt x="337" y="74"/>
                    </a:cubicBezTo>
                    <a:cubicBezTo>
                      <a:pt x="350" y="29"/>
                      <a:pt x="316" y="1"/>
                      <a:pt x="2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flipH="1">
                <a:off x="1676420" y="2933915"/>
                <a:ext cx="112070" cy="135382"/>
              </a:xfrm>
              <a:custGeom>
                <a:rect b="b" l="l" r="r" t="t"/>
                <a:pathLst>
                  <a:path extrusionOk="0" h="1022" w="846">
                    <a:moveTo>
                      <a:pt x="285" y="1"/>
                    </a:moveTo>
                    <a:cubicBezTo>
                      <a:pt x="262" y="1"/>
                      <a:pt x="240" y="14"/>
                      <a:pt x="232" y="44"/>
                    </a:cubicBezTo>
                    <a:cubicBezTo>
                      <a:pt x="192" y="172"/>
                      <a:pt x="0" y="815"/>
                      <a:pt x="62" y="970"/>
                    </a:cubicBezTo>
                    <a:cubicBezTo>
                      <a:pt x="73" y="998"/>
                      <a:pt x="98" y="1017"/>
                      <a:pt x="128" y="1021"/>
                    </a:cubicBezTo>
                    <a:lnTo>
                      <a:pt x="132" y="1021"/>
                    </a:lnTo>
                    <a:cubicBezTo>
                      <a:pt x="237" y="1021"/>
                      <a:pt x="466" y="757"/>
                      <a:pt x="820" y="236"/>
                    </a:cubicBezTo>
                    <a:cubicBezTo>
                      <a:pt x="846" y="192"/>
                      <a:pt x="808" y="150"/>
                      <a:pt x="769" y="150"/>
                    </a:cubicBezTo>
                    <a:cubicBezTo>
                      <a:pt x="753" y="150"/>
                      <a:pt x="737" y="156"/>
                      <a:pt x="724" y="172"/>
                    </a:cubicBezTo>
                    <a:cubicBezTo>
                      <a:pt x="522" y="474"/>
                      <a:pt x="266" y="806"/>
                      <a:pt x="162" y="889"/>
                    </a:cubicBezTo>
                    <a:cubicBezTo>
                      <a:pt x="158" y="757"/>
                      <a:pt x="243" y="395"/>
                      <a:pt x="341" y="78"/>
                    </a:cubicBezTo>
                    <a:cubicBezTo>
                      <a:pt x="358" y="33"/>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flipH="1">
                <a:off x="1281795" y="2943321"/>
                <a:ext cx="272491" cy="262153"/>
              </a:xfrm>
              <a:custGeom>
                <a:rect b="b" l="l" r="r" t="t"/>
                <a:pathLst>
                  <a:path extrusionOk="0" h="1979" w="2057">
                    <a:moveTo>
                      <a:pt x="1069" y="114"/>
                    </a:moveTo>
                    <a:cubicBezTo>
                      <a:pt x="1552" y="116"/>
                      <a:pt x="1942" y="507"/>
                      <a:pt x="1942" y="991"/>
                    </a:cubicBezTo>
                    <a:cubicBezTo>
                      <a:pt x="1942" y="1344"/>
                      <a:pt x="1729" y="1663"/>
                      <a:pt x="1403" y="1797"/>
                    </a:cubicBezTo>
                    <a:cubicBezTo>
                      <a:pt x="1294" y="1842"/>
                      <a:pt x="1180" y="1864"/>
                      <a:pt x="1067" y="1864"/>
                    </a:cubicBezTo>
                    <a:cubicBezTo>
                      <a:pt x="839" y="1864"/>
                      <a:pt x="616" y="1775"/>
                      <a:pt x="450" y="1608"/>
                    </a:cubicBezTo>
                    <a:cubicBezTo>
                      <a:pt x="199" y="1359"/>
                      <a:pt x="124" y="982"/>
                      <a:pt x="261" y="654"/>
                    </a:cubicBezTo>
                    <a:cubicBezTo>
                      <a:pt x="395" y="329"/>
                      <a:pt x="714" y="116"/>
                      <a:pt x="1069" y="116"/>
                    </a:cubicBezTo>
                    <a:lnTo>
                      <a:pt x="1069" y="114"/>
                    </a:lnTo>
                    <a:close/>
                    <a:moveTo>
                      <a:pt x="1069" y="0"/>
                    </a:moveTo>
                    <a:cubicBezTo>
                      <a:pt x="812" y="0"/>
                      <a:pt x="559" y="101"/>
                      <a:pt x="369" y="290"/>
                    </a:cubicBezTo>
                    <a:cubicBezTo>
                      <a:pt x="86" y="573"/>
                      <a:pt x="1" y="997"/>
                      <a:pt x="154" y="1367"/>
                    </a:cubicBezTo>
                    <a:cubicBezTo>
                      <a:pt x="307" y="1738"/>
                      <a:pt x="669" y="1978"/>
                      <a:pt x="1069" y="1978"/>
                    </a:cubicBezTo>
                    <a:cubicBezTo>
                      <a:pt x="1614" y="1976"/>
                      <a:pt x="2057" y="1535"/>
                      <a:pt x="2057" y="988"/>
                    </a:cubicBezTo>
                    <a:cubicBezTo>
                      <a:pt x="2057" y="588"/>
                      <a:pt x="1816" y="229"/>
                      <a:pt x="1446" y="75"/>
                    </a:cubicBezTo>
                    <a:cubicBezTo>
                      <a:pt x="1324" y="25"/>
                      <a:pt x="1196" y="0"/>
                      <a:pt x="10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flipH="1">
                <a:off x="1590181" y="2845427"/>
                <a:ext cx="272491" cy="262153"/>
              </a:xfrm>
              <a:custGeom>
                <a:rect b="b" l="l" r="r" t="t"/>
                <a:pathLst>
                  <a:path extrusionOk="0" h="1979" w="2057">
                    <a:moveTo>
                      <a:pt x="1067" y="116"/>
                    </a:moveTo>
                    <a:cubicBezTo>
                      <a:pt x="1550" y="116"/>
                      <a:pt x="1942" y="508"/>
                      <a:pt x="1942" y="991"/>
                    </a:cubicBezTo>
                    <a:cubicBezTo>
                      <a:pt x="1942" y="1344"/>
                      <a:pt x="1729" y="1664"/>
                      <a:pt x="1401" y="1800"/>
                    </a:cubicBezTo>
                    <a:cubicBezTo>
                      <a:pt x="1293" y="1844"/>
                      <a:pt x="1180" y="1866"/>
                      <a:pt x="1068" y="1866"/>
                    </a:cubicBezTo>
                    <a:cubicBezTo>
                      <a:pt x="840" y="1866"/>
                      <a:pt x="616" y="1777"/>
                      <a:pt x="450" y="1610"/>
                    </a:cubicBezTo>
                    <a:cubicBezTo>
                      <a:pt x="199" y="1359"/>
                      <a:pt x="124" y="983"/>
                      <a:pt x="260" y="657"/>
                    </a:cubicBezTo>
                    <a:cubicBezTo>
                      <a:pt x="394" y="329"/>
                      <a:pt x="714" y="116"/>
                      <a:pt x="1067" y="116"/>
                    </a:cubicBezTo>
                    <a:close/>
                    <a:moveTo>
                      <a:pt x="1068" y="1"/>
                    </a:moveTo>
                    <a:cubicBezTo>
                      <a:pt x="811" y="1"/>
                      <a:pt x="558" y="101"/>
                      <a:pt x="369" y="291"/>
                    </a:cubicBezTo>
                    <a:cubicBezTo>
                      <a:pt x="86" y="574"/>
                      <a:pt x="1" y="1000"/>
                      <a:pt x="154" y="1368"/>
                    </a:cubicBezTo>
                    <a:cubicBezTo>
                      <a:pt x="307" y="1738"/>
                      <a:pt x="667" y="1979"/>
                      <a:pt x="1067" y="1979"/>
                    </a:cubicBezTo>
                    <a:cubicBezTo>
                      <a:pt x="1614" y="1979"/>
                      <a:pt x="2054" y="1536"/>
                      <a:pt x="2056" y="991"/>
                    </a:cubicBezTo>
                    <a:cubicBezTo>
                      <a:pt x="2056" y="591"/>
                      <a:pt x="1816" y="229"/>
                      <a:pt x="1446" y="76"/>
                    </a:cubicBezTo>
                    <a:cubicBezTo>
                      <a:pt x="1323" y="25"/>
                      <a:pt x="1195" y="1"/>
                      <a:pt x="1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flipH="1">
                <a:off x="930744" y="2325488"/>
                <a:ext cx="1022403" cy="999732"/>
              </a:xfrm>
              <a:custGeom>
                <a:rect b="b" l="l" r="r" t="t"/>
                <a:pathLst>
                  <a:path extrusionOk="0" h="7547" w="7718">
                    <a:moveTo>
                      <a:pt x="1565" y="1"/>
                    </a:moveTo>
                    <a:cubicBezTo>
                      <a:pt x="1122" y="1"/>
                      <a:pt x="926" y="1407"/>
                      <a:pt x="1101" y="1573"/>
                    </a:cubicBezTo>
                    <a:lnTo>
                      <a:pt x="1101" y="1573"/>
                    </a:lnTo>
                    <a:cubicBezTo>
                      <a:pt x="955" y="1499"/>
                      <a:pt x="513" y="1292"/>
                      <a:pt x="287" y="1292"/>
                    </a:cubicBezTo>
                    <a:cubicBezTo>
                      <a:pt x="236" y="1292"/>
                      <a:pt x="197" y="1302"/>
                      <a:pt x="173" y="1326"/>
                    </a:cubicBezTo>
                    <a:cubicBezTo>
                      <a:pt x="1" y="1496"/>
                      <a:pt x="373" y="3069"/>
                      <a:pt x="1488" y="3469"/>
                    </a:cubicBezTo>
                    <a:cubicBezTo>
                      <a:pt x="1786" y="3576"/>
                      <a:pt x="2180" y="3607"/>
                      <a:pt x="2607" y="3607"/>
                    </a:cubicBezTo>
                    <a:cubicBezTo>
                      <a:pt x="3213" y="3607"/>
                      <a:pt x="3887" y="3544"/>
                      <a:pt x="4451" y="3544"/>
                    </a:cubicBezTo>
                    <a:cubicBezTo>
                      <a:pt x="4978" y="3544"/>
                      <a:pt x="5410" y="3599"/>
                      <a:pt x="5602" y="3812"/>
                    </a:cubicBezTo>
                    <a:cubicBezTo>
                      <a:pt x="6145" y="4412"/>
                      <a:pt x="5259" y="7185"/>
                      <a:pt x="5459" y="7442"/>
                    </a:cubicBezTo>
                    <a:cubicBezTo>
                      <a:pt x="5507" y="7503"/>
                      <a:pt x="5651" y="7546"/>
                      <a:pt x="5845" y="7546"/>
                    </a:cubicBezTo>
                    <a:cubicBezTo>
                      <a:pt x="6473" y="7546"/>
                      <a:pt x="7616" y="7095"/>
                      <a:pt x="7660" y="5327"/>
                    </a:cubicBezTo>
                    <a:cubicBezTo>
                      <a:pt x="7717" y="3011"/>
                      <a:pt x="5947" y="2869"/>
                      <a:pt x="5947" y="2869"/>
                    </a:cubicBezTo>
                    <a:cubicBezTo>
                      <a:pt x="5947" y="2869"/>
                      <a:pt x="6117" y="1754"/>
                      <a:pt x="4602" y="1153"/>
                    </a:cubicBezTo>
                    <a:cubicBezTo>
                      <a:pt x="3089" y="553"/>
                      <a:pt x="2373" y="641"/>
                      <a:pt x="1773" y="98"/>
                    </a:cubicBezTo>
                    <a:cubicBezTo>
                      <a:pt x="1699" y="30"/>
                      <a:pt x="1629" y="1"/>
                      <a:pt x="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flipH="1">
                <a:off x="1067198" y="3147587"/>
                <a:ext cx="234207" cy="269836"/>
              </a:xfrm>
              <a:custGeom>
                <a:rect b="b" l="l" r="r" t="t"/>
                <a:pathLst>
                  <a:path extrusionOk="0" h="2037" w="1768">
                    <a:moveTo>
                      <a:pt x="1082" y="1"/>
                    </a:moveTo>
                    <a:cubicBezTo>
                      <a:pt x="713" y="1"/>
                      <a:pt x="282" y="664"/>
                      <a:pt x="282" y="664"/>
                    </a:cubicBezTo>
                    <a:cubicBezTo>
                      <a:pt x="282" y="664"/>
                      <a:pt x="0" y="2037"/>
                      <a:pt x="716" y="2037"/>
                    </a:cubicBezTo>
                    <a:cubicBezTo>
                      <a:pt x="723" y="2037"/>
                      <a:pt x="730" y="2037"/>
                      <a:pt x="737" y="2036"/>
                    </a:cubicBezTo>
                    <a:cubicBezTo>
                      <a:pt x="1482" y="2007"/>
                      <a:pt x="1767" y="951"/>
                      <a:pt x="1395" y="236"/>
                    </a:cubicBezTo>
                    <a:cubicBezTo>
                      <a:pt x="1307" y="66"/>
                      <a:pt x="1197" y="1"/>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flipH="1">
                <a:off x="1127075" y="3235414"/>
                <a:ext cx="96438" cy="102530"/>
              </a:xfrm>
              <a:custGeom>
                <a:rect b="b" l="l" r="r" t="t"/>
                <a:pathLst>
                  <a:path extrusionOk="0" h="774" w="728">
                    <a:moveTo>
                      <a:pt x="464" y="1"/>
                    </a:moveTo>
                    <a:cubicBezTo>
                      <a:pt x="307" y="1"/>
                      <a:pt x="113" y="435"/>
                      <a:pt x="13" y="695"/>
                    </a:cubicBezTo>
                    <a:cubicBezTo>
                      <a:pt x="0" y="724"/>
                      <a:pt x="15" y="758"/>
                      <a:pt x="45" y="769"/>
                    </a:cubicBezTo>
                    <a:cubicBezTo>
                      <a:pt x="51" y="771"/>
                      <a:pt x="58" y="773"/>
                      <a:pt x="66" y="773"/>
                    </a:cubicBezTo>
                    <a:cubicBezTo>
                      <a:pt x="90" y="773"/>
                      <a:pt x="109" y="758"/>
                      <a:pt x="117" y="737"/>
                    </a:cubicBezTo>
                    <a:cubicBezTo>
                      <a:pt x="243" y="418"/>
                      <a:pt x="405" y="126"/>
                      <a:pt x="464" y="116"/>
                    </a:cubicBezTo>
                    <a:cubicBezTo>
                      <a:pt x="517" y="116"/>
                      <a:pt x="583" y="301"/>
                      <a:pt x="607" y="467"/>
                    </a:cubicBezTo>
                    <a:cubicBezTo>
                      <a:pt x="612" y="500"/>
                      <a:pt x="637" y="516"/>
                      <a:pt x="663" y="516"/>
                    </a:cubicBezTo>
                    <a:cubicBezTo>
                      <a:pt x="695" y="516"/>
                      <a:pt x="728" y="492"/>
                      <a:pt x="722" y="450"/>
                    </a:cubicBezTo>
                    <a:cubicBezTo>
                      <a:pt x="707" y="346"/>
                      <a:pt x="643" y="1"/>
                      <a:pt x="4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flipH="1">
                <a:off x="1522227" y="2996441"/>
                <a:ext cx="86370" cy="34706"/>
              </a:xfrm>
              <a:custGeom>
                <a:rect b="b" l="l" r="r" t="t"/>
                <a:pathLst>
                  <a:path extrusionOk="0" h="262" w="652">
                    <a:moveTo>
                      <a:pt x="82" y="1"/>
                    </a:moveTo>
                    <a:cubicBezTo>
                      <a:pt x="22" y="1"/>
                      <a:pt x="1" y="89"/>
                      <a:pt x="64" y="113"/>
                    </a:cubicBezTo>
                    <a:lnTo>
                      <a:pt x="556" y="260"/>
                    </a:lnTo>
                    <a:cubicBezTo>
                      <a:pt x="560" y="262"/>
                      <a:pt x="566" y="262"/>
                      <a:pt x="570" y="262"/>
                    </a:cubicBezTo>
                    <a:cubicBezTo>
                      <a:pt x="636" y="262"/>
                      <a:pt x="651" y="168"/>
                      <a:pt x="588" y="149"/>
                    </a:cubicBezTo>
                    <a:lnTo>
                      <a:pt x="96" y="2"/>
                    </a:lnTo>
                    <a:cubicBezTo>
                      <a:pt x="91" y="1"/>
                      <a:pt x="86" y="1"/>
                      <a:pt x="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flipH="1">
                <a:off x="1181652" y="3095924"/>
                <a:ext cx="120283" cy="71665"/>
              </a:xfrm>
              <a:custGeom>
                <a:rect b="b" l="l" r="r" t="t"/>
                <a:pathLst>
                  <a:path extrusionOk="0" h="541" w="908">
                    <a:moveTo>
                      <a:pt x="84" y="0"/>
                    </a:moveTo>
                    <a:cubicBezTo>
                      <a:pt x="32" y="0"/>
                      <a:pt x="0" y="77"/>
                      <a:pt x="56" y="109"/>
                    </a:cubicBezTo>
                    <a:lnTo>
                      <a:pt x="801" y="532"/>
                    </a:lnTo>
                    <a:cubicBezTo>
                      <a:pt x="809" y="537"/>
                      <a:pt x="818" y="541"/>
                      <a:pt x="828" y="541"/>
                    </a:cubicBezTo>
                    <a:lnTo>
                      <a:pt x="828" y="539"/>
                    </a:lnTo>
                    <a:cubicBezTo>
                      <a:pt x="886" y="539"/>
                      <a:pt x="907" y="462"/>
                      <a:pt x="856" y="432"/>
                    </a:cubicBezTo>
                    <a:lnTo>
                      <a:pt x="113" y="9"/>
                    </a:lnTo>
                    <a:cubicBezTo>
                      <a:pt x="103" y="3"/>
                      <a:pt x="93" y="0"/>
                      <a:pt x="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flipH="1">
                <a:off x="1349618" y="3374638"/>
                <a:ext cx="304019" cy="124784"/>
              </a:xfrm>
              <a:custGeom>
                <a:rect b="b" l="l" r="r" t="t"/>
                <a:pathLst>
                  <a:path extrusionOk="0" h="942" w="2295">
                    <a:moveTo>
                      <a:pt x="2222" y="1"/>
                    </a:moveTo>
                    <a:cubicBezTo>
                      <a:pt x="2203" y="1"/>
                      <a:pt x="2184" y="11"/>
                      <a:pt x="2173" y="33"/>
                    </a:cubicBezTo>
                    <a:cubicBezTo>
                      <a:pt x="2156" y="74"/>
                      <a:pt x="1821" y="830"/>
                      <a:pt x="913" y="830"/>
                    </a:cubicBezTo>
                    <a:cubicBezTo>
                      <a:pt x="682" y="830"/>
                      <a:pt x="413" y="781"/>
                      <a:pt x="104" y="659"/>
                    </a:cubicBezTo>
                    <a:cubicBezTo>
                      <a:pt x="97" y="656"/>
                      <a:pt x="90" y="655"/>
                      <a:pt x="84" y="655"/>
                    </a:cubicBezTo>
                    <a:cubicBezTo>
                      <a:pt x="27" y="655"/>
                      <a:pt x="0" y="740"/>
                      <a:pt x="61" y="765"/>
                    </a:cubicBezTo>
                    <a:cubicBezTo>
                      <a:pt x="381" y="891"/>
                      <a:pt x="659" y="942"/>
                      <a:pt x="902" y="942"/>
                    </a:cubicBezTo>
                    <a:cubicBezTo>
                      <a:pt x="1898" y="942"/>
                      <a:pt x="2275" y="88"/>
                      <a:pt x="2279" y="78"/>
                    </a:cubicBezTo>
                    <a:cubicBezTo>
                      <a:pt x="2294" y="34"/>
                      <a:pt x="2258" y="1"/>
                      <a:pt x="2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flipH="1">
                <a:off x="1303256" y="2503526"/>
                <a:ext cx="217118" cy="211948"/>
              </a:xfrm>
              <a:custGeom>
                <a:rect b="b" l="l" r="r" t="t"/>
                <a:pathLst>
                  <a:path extrusionOk="0" h="1600" w="1639">
                    <a:moveTo>
                      <a:pt x="60" y="1"/>
                    </a:moveTo>
                    <a:cubicBezTo>
                      <a:pt x="58" y="1"/>
                      <a:pt x="57" y="1"/>
                      <a:pt x="56" y="1"/>
                    </a:cubicBezTo>
                    <a:cubicBezTo>
                      <a:pt x="24" y="1"/>
                      <a:pt x="0" y="29"/>
                      <a:pt x="0" y="61"/>
                    </a:cubicBezTo>
                    <a:cubicBezTo>
                      <a:pt x="56" y="1461"/>
                      <a:pt x="1543" y="1599"/>
                      <a:pt x="1558" y="1599"/>
                    </a:cubicBezTo>
                    <a:lnTo>
                      <a:pt x="1562" y="1599"/>
                    </a:lnTo>
                    <a:cubicBezTo>
                      <a:pt x="1635" y="1597"/>
                      <a:pt x="1639" y="1491"/>
                      <a:pt x="1567" y="1484"/>
                    </a:cubicBezTo>
                    <a:cubicBezTo>
                      <a:pt x="1318" y="1455"/>
                      <a:pt x="1077" y="1378"/>
                      <a:pt x="854" y="1261"/>
                    </a:cubicBezTo>
                    <a:cubicBezTo>
                      <a:pt x="385" y="1006"/>
                      <a:pt x="136" y="599"/>
                      <a:pt x="115" y="56"/>
                    </a:cubicBezTo>
                    <a:cubicBezTo>
                      <a:pt x="115" y="24"/>
                      <a:pt x="90" y="1"/>
                      <a:pt x="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flipH="1">
                <a:off x="1491493" y="2461798"/>
                <a:ext cx="203077" cy="274738"/>
              </a:xfrm>
              <a:custGeom>
                <a:rect b="b" l="l" r="r" t="t"/>
                <a:pathLst>
                  <a:path extrusionOk="0" h="2074" w="1533">
                    <a:moveTo>
                      <a:pt x="185" y="0"/>
                    </a:moveTo>
                    <a:cubicBezTo>
                      <a:pt x="163" y="0"/>
                      <a:pt x="142" y="12"/>
                      <a:pt x="132" y="39"/>
                    </a:cubicBezTo>
                    <a:cubicBezTo>
                      <a:pt x="0" y="418"/>
                      <a:pt x="13" y="771"/>
                      <a:pt x="172" y="1091"/>
                    </a:cubicBezTo>
                    <a:cubicBezTo>
                      <a:pt x="513" y="1774"/>
                      <a:pt x="1398" y="2059"/>
                      <a:pt x="1434" y="2070"/>
                    </a:cubicBezTo>
                    <a:cubicBezTo>
                      <a:pt x="1441" y="2072"/>
                      <a:pt x="1447" y="2074"/>
                      <a:pt x="1454" y="2074"/>
                    </a:cubicBezTo>
                    <a:cubicBezTo>
                      <a:pt x="1517" y="2072"/>
                      <a:pt x="1532" y="1980"/>
                      <a:pt x="1471" y="1961"/>
                    </a:cubicBezTo>
                    <a:cubicBezTo>
                      <a:pt x="1460" y="1959"/>
                      <a:pt x="594" y="1680"/>
                      <a:pt x="275" y="1040"/>
                    </a:cubicBezTo>
                    <a:cubicBezTo>
                      <a:pt x="130" y="748"/>
                      <a:pt x="117" y="425"/>
                      <a:pt x="241" y="76"/>
                    </a:cubicBezTo>
                    <a:cubicBezTo>
                      <a:pt x="256" y="32"/>
                      <a:pt x="220"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flipH="1">
                <a:off x="1652840" y="2586981"/>
                <a:ext cx="174331" cy="164790"/>
              </a:xfrm>
              <a:custGeom>
                <a:rect b="b" l="l" r="r" t="t"/>
                <a:pathLst>
                  <a:path extrusionOk="0" h="1244" w="1316">
                    <a:moveTo>
                      <a:pt x="62" y="0"/>
                    </a:moveTo>
                    <a:cubicBezTo>
                      <a:pt x="59" y="0"/>
                      <a:pt x="57" y="1"/>
                      <a:pt x="54" y="1"/>
                    </a:cubicBezTo>
                    <a:cubicBezTo>
                      <a:pt x="22" y="7"/>
                      <a:pt x="1" y="35"/>
                      <a:pt x="7" y="67"/>
                    </a:cubicBezTo>
                    <a:cubicBezTo>
                      <a:pt x="9" y="78"/>
                      <a:pt x="182" y="1052"/>
                      <a:pt x="1225" y="1244"/>
                    </a:cubicBezTo>
                    <a:lnTo>
                      <a:pt x="1235" y="1244"/>
                    </a:lnTo>
                    <a:cubicBezTo>
                      <a:pt x="1236" y="1244"/>
                      <a:pt x="1237" y="1244"/>
                      <a:pt x="1237" y="1244"/>
                    </a:cubicBezTo>
                    <a:cubicBezTo>
                      <a:pt x="1306" y="1244"/>
                      <a:pt x="1315" y="1142"/>
                      <a:pt x="1246" y="1131"/>
                    </a:cubicBezTo>
                    <a:cubicBezTo>
                      <a:pt x="284" y="954"/>
                      <a:pt x="126" y="86"/>
                      <a:pt x="120" y="48"/>
                    </a:cubicBezTo>
                    <a:cubicBezTo>
                      <a:pt x="114" y="21"/>
                      <a:pt x="89"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flipH="1">
                <a:off x="1034877" y="2949944"/>
                <a:ext cx="133000" cy="218306"/>
              </a:xfrm>
              <a:custGeom>
                <a:rect b="b" l="l" r="r" t="t"/>
                <a:pathLst>
                  <a:path extrusionOk="0" h="1648" w="1004">
                    <a:moveTo>
                      <a:pt x="85" y="0"/>
                    </a:moveTo>
                    <a:cubicBezTo>
                      <a:pt x="39" y="0"/>
                      <a:pt x="1" y="63"/>
                      <a:pt x="48" y="102"/>
                    </a:cubicBezTo>
                    <a:cubicBezTo>
                      <a:pt x="57" y="111"/>
                      <a:pt x="885" y="892"/>
                      <a:pt x="829" y="1585"/>
                    </a:cubicBezTo>
                    <a:cubicBezTo>
                      <a:pt x="827" y="1617"/>
                      <a:pt x="851" y="1645"/>
                      <a:pt x="883" y="1647"/>
                    </a:cubicBezTo>
                    <a:lnTo>
                      <a:pt x="889" y="1647"/>
                    </a:lnTo>
                    <a:cubicBezTo>
                      <a:pt x="917" y="1645"/>
                      <a:pt x="942" y="1624"/>
                      <a:pt x="944" y="1594"/>
                    </a:cubicBezTo>
                    <a:cubicBezTo>
                      <a:pt x="1004" y="847"/>
                      <a:pt x="161" y="51"/>
                      <a:pt x="125" y="19"/>
                    </a:cubicBezTo>
                    <a:cubicBezTo>
                      <a:pt x="112" y="6"/>
                      <a:pt x="98" y="0"/>
                      <a:pt x="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flipH="1">
                <a:off x="991957" y="2877616"/>
                <a:ext cx="159361" cy="95509"/>
              </a:xfrm>
              <a:custGeom>
                <a:rect b="b" l="l" r="r" t="t"/>
                <a:pathLst>
                  <a:path extrusionOk="0" h="721" w="1203">
                    <a:moveTo>
                      <a:pt x="321" y="0"/>
                    </a:moveTo>
                    <a:cubicBezTo>
                      <a:pt x="167" y="0"/>
                      <a:pt x="60" y="39"/>
                      <a:pt x="58" y="39"/>
                    </a:cubicBezTo>
                    <a:cubicBezTo>
                      <a:pt x="1" y="67"/>
                      <a:pt x="25" y="148"/>
                      <a:pt x="82" y="148"/>
                    </a:cubicBezTo>
                    <a:cubicBezTo>
                      <a:pt x="87" y="148"/>
                      <a:pt x="92" y="147"/>
                      <a:pt x="98" y="146"/>
                    </a:cubicBezTo>
                    <a:cubicBezTo>
                      <a:pt x="107" y="142"/>
                      <a:pt x="197" y="110"/>
                      <a:pt x="324" y="110"/>
                    </a:cubicBezTo>
                    <a:cubicBezTo>
                      <a:pt x="540" y="110"/>
                      <a:pt x="864" y="203"/>
                      <a:pt x="1081" y="686"/>
                    </a:cubicBezTo>
                    <a:cubicBezTo>
                      <a:pt x="1090" y="708"/>
                      <a:pt x="1111" y="720"/>
                      <a:pt x="1134" y="720"/>
                    </a:cubicBezTo>
                    <a:cubicBezTo>
                      <a:pt x="1175" y="720"/>
                      <a:pt x="1202" y="678"/>
                      <a:pt x="1188" y="642"/>
                    </a:cubicBezTo>
                    <a:cubicBezTo>
                      <a:pt x="946" y="103"/>
                      <a:pt x="572" y="0"/>
                      <a:pt x="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flipH="1">
                <a:off x="617578" y="3675871"/>
                <a:ext cx="1793379" cy="1095506"/>
              </a:xfrm>
              <a:custGeom>
                <a:rect b="b" l="l" r="r" t="t"/>
                <a:pathLst>
                  <a:path extrusionOk="0" h="8270" w="13538">
                    <a:moveTo>
                      <a:pt x="10279" y="1"/>
                    </a:moveTo>
                    <a:cubicBezTo>
                      <a:pt x="9735" y="1"/>
                      <a:pt x="9239" y="28"/>
                      <a:pt x="8951" y="28"/>
                    </a:cubicBezTo>
                    <a:cubicBezTo>
                      <a:pt x="8148" y="28"/>
                      <a:pt x="7503" y="2355"/>
                      <a:pt x="6459" y="2355"/>
                    </a:cubicBezTo>
                    <a:cubicBezTo>
                      <a:pt x="6424" y="2355"/>
                      <a:pt x="6389" y="2353"/>
                      <a:pt x="6353" y="2347"/>
                    </a:cubicBezTo>
                    <a:cubicBezTo>
                      <a:pt x="5248" y="2183"/>
                      <a:pt x="4531" y="249"/>
                      <a:pt x="4531" y="249"/>
                    </a:cubicBezTo>
                    <a:cubicBezTo>
                      <a:pt x="4517" y="244"/>
                      <a:pt x="4478" y="242"/>
                      <a:pt x="4419" y="242"/>
                    </a:cubicBezTo>
                    <a:cubicBezTo>
                      <a:pt x="3800" y="242"/>
                      <a:pt x="951" y="494"/>
                      <a:pt x="496" y="747"/>
                    </a:cubicBezTo>
                    <a:cubicBezTo>
                      <a:pt x="0" y="1021"/>
                      <a:pt x="773" y="7819"/>
                      <a:pt x="994" y="8040"/>
                    </a:cubicBezTo>
                    <a:cubicBezTo>
                      <a:pt x="1131" y="8176"/>
                      <a:pt x="5374" y="8269"/>
                      <a:pt x="8757" y="8269"/>
                    </a:cubicBezTo>
                    <a:cubicBezTo>
                      <a:pt x="10853" y="8269"/>
                      <a:pt x="12620" y="8233"/>
                      <a:pt x="12874" y="8149"/>
                    </a:cubicBezTo>
                    <a:cubicBezTo>
                      <a:pt x="13538" y="7930"/>
                      <a:pt x="13316" y="1464"/>
                      <a:pt x="12818" y="636"/>
                    </a:cubicBezTo>
                    <a:cubicBezTo>
                      <a:pt x="12494" y="95"/>
                      <a:pt x="11300" y="1"/>
                      <a:pt x="10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flipH="1">
                <a:off x="1130110" y="3656928"/>
                <a:ext cx="889536" cy="567888"/>
              </a:xfrm>
              <a:custGeom>
                <a:rect b="b" l="l" r="r" t="t"/>
                <a:pathLst>
                  <a:path extrusionOk="0" h="4287" w="6715">
                    <a:moveTo>
                      <a:pt x="5426" y="0"/>
                    </a:moveTo>
                    <a:cubicBezTo>
                      <a:pt x="5146" y="0"/>
                      <a:pt x="3697" y="1944"/>
                      <a:pt x="3212" y="2265"/>
                    </a:cubicBezTo>
                    <a:cubicBezTo>
                      <a:pt x="3179" y="2286"/>
                      <a:pt x="3144" y="2297"/>
                      <a:pt x="3107" y="2297"/>
                    </a:cubicBezTo>
                    <a:cubicBezTo>
                      <a:pt x="2579" y="2297"/>
                      <a:pt x="1633" y="226"/>
                      <a:pt x="1633" y="226"/>
                    </a:cubicBezTo>
                    <a:cubicBezTo>
                      <a:pt x="1633" y="226"/>
                      <a:pt x="551" y="364"/>
                      <a:pt x="277" y="749"/>
                    </a:cubicBezTo>
                    <a:cubicBezTo>
                      <a:pt x="0" y="1135"/>
                      <a:pt x="1135" y="3540"/>
                      <a:pt x="1633" y="4148"/>
                    </a:cubicBezTo>
                    <a:cubicBezTo>
                      <a:pt x="1712" y="4245"/>
                      <a:pt x="1810" y="4286"/>
                      <a:pt x="1918" y="4286"/>
                    </a:cubicBezTo>
                    <a:cubicBezTo>
                      <a:pt x="2488" y="4286"/>
                      <a:pt x="3346" y="3154"/>
                      <a:pt x="3346" y="3154"/>
                    </a:cubicBezTo>
                    <a:cubicBezTo>
                      <a:pt x="3346" y="3154"/>
                      <a:pt x="3952" y="3927"/>
                      <a:pt x="4229" y="3927"/>
                    </a:cubicBezTo>
                    <a:cubicBezTo>
                      <a:pt x="4506" y="3927"/>
                      <a:pt x="6715" y="1496"/>
                      <a:pt x="6606" y="1275"/>
                    </a:cubicBezTo>
                    <a:cubicBezTo>
                      <a:pt x="6495" y="1054"/>
                      <a:pt x="5665" y="113"/>
                      <a:pt x="5446" y="5"/>
                    </a:cubicBezTo>
                    <a:cubicBezTo>
                      <a:pt x="5440" y="2"/>
                      <a:pt x="5434" y="0"/>
                      <a:pt x="5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flipH="1">
                <a:off x="1041232" y="3142686"/>
                <a:ext cx="362703" cy="550005"/>
              </a:xfrm>
              <a:custGeom>
                <a:rect b="b" l="l" r="r" t="t"/>
                <a:pathLst>
                  <a:path extrusionOk="0" h="4152" w="2738">
                    <a:moveTo>
                      <a:pt x="1338" y="1"/>
                    </a:moveTo>
                    <a:cubicBezTo>
                      <a:pt x="1132" y="1"/>
                      <a:pt x="732" y="1173"/>
                      <a:pt x="532" y="1473"/>
                    </a:cubicBezTo>
                    <a:cubicBezTo>
                      <a:pt x="187" y="1988"/>
                      <a:pt x="0" y="2716"/>
                      <a:pt x="0" y="2716"/>
                    </a:cubicBezTo>
                    <a:cubicBezTo>
                      <a:pt x="52" y="3795"/>
                      <a:pt x="517" y="4151"/>
                      <a:pt x="989" y="4151"/>
                    </a:cubicBezTo>
                    <a:cubicBezTo>
                      <a:pt x="1532" y="4151"/>
                      <a:pt x="2083" y="3681"/>
                      <a:pt x="2024" y="3297"/>
                    </a:cubicBezTo>
                    <a:cubicBezTo>
                      <a:pt x="1916" y="2578"/>
                      <a:pt x="2737" y="1358"/>
                      <a:pt x="2550" y="739"/>
                    </a:cubicBezTo>
                    <a:cubicBezTo>
                      <a:pt x="2507" y="598"/>
                      <a:pt x="2453" y="541"/>
                      <a:pt x="2393" y="541"/>
                    </a:cubicBezTo>
                    <a:cubicBezTo>
                      <a:pt x="2294" y="541"/>
                      <a:pt x="2178" y="696"/>
                      <a:pt x="2073" y="889"/>
                    </a:cubicBezTo>
                    <a:lnTo>
                      <a:pt x="2073" y="889"/>
                    </a:lnTo>
                    <a:cubicBezTo>
                      <a:pt x="2129" y="647"/>
                      <a:pt x="2136" y="384"/>
                      <a:pt x="2016" y="162"/>
                    </a:cubicBezTo>
                    <a:cubicBezTo>
                      <a:pt x="1992" y="119"/>
                      <a:pt x="1963" y="99"/>
                      <a:pt x="1932" y="99"/>
                    </a:cubicBezTo>
                    <a:cubicBezTo>
                      <a:pt x="1822" y="99"/>
                      <a:pt x="1675" y="333"/>
                      <a:pt x="1549" y="582"/>
                    </a:cubicBezTo>
                    <a:lnTo>
                      <a:pt x="1549" y="582"/>
                    </a:lnTo>
                    <a:cubicBezTo>
                      <a:pt x="1552" y="427"/>
                      <a:pt x="1514" y="245"/>
                      <a:pt x="1396" y="43"/>
                    </a:cubicBezTo>
                    <a:cubicBezTo>
                      <a:pt x="1379" y="14"/>
                      <a:pt x="1360" y="1"/>
                      <a:pt x="1338"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flipH="1">
                <a:off x="583018" y="3674679"/>
                <a:ext cx="819327" cy="1178828"/>
              </a:xfrm>
              <a:custGeom>
                <a:rect b="b" l="l" r="r" t="t"/>
                <a:pathLst>
                  <a:path extrusionOk="0" h="8899" w="6185">
                    <a:moveTo>
                      <a:pt x="3024" y="0"/>
                    </a:moveTo>
                    <a:cubicBezTo>
                      <a:pt x="2197" y="0"/>
                      <a:pt x="1052" y="990"/>
                      <a:pt x="1052" y="990"/>
                    </a:cubicBezTo>
                    <a:cubicBezTo>
                      <a:pt x="1" y="1320"/>
                      <a:pt x="1225" y="7219"/>
                      <a:pt x="2055" y="8379"/>
                    </a:cubicBezTo>
                    <a:cubicBezTo>
                      <a:pt x="2325" y="8758"/>
                      <a:pt x="2859" y="8899"/>
                      <a:pt x="3455" y="8899"/>
                    </a:cubicBezTo>
                    <a:cubicBezTo>
                      <a:pt x="4687" y="8899"/>
                      <a:pt x="6185" y="8300"/>
                      <a:pt x="6175" y="7964"/>
                    </a:cubicBezTo>
                    <a:cubicBezTo>
                      <a:pt x="6145" y="6977"/>
                      <a:pt x="3917" y="58"/>
                      <a:pt x="3089" y="3"/>
                    </a:cubicBezTo>
                    <a:cubicBezTo>
                      <a:pt x="3068" y="1"/>
                      <a:pt x="3046" y="0"/>
                      <a:pt x="30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flipH="1">
                <a:off x="995000" y="3538369"/>
                <a:ext cx="367207" cy="285865"/>
              </a:xfrm>
              <a:custGeom>
                <a:rect b="b" l="l" r="r" t="t"/>
                <a:pathLst>
                  <a:path extrusionOk="0" h="2158" w="2772">
                    <a:moveTo>
                      <a:pt x="2005" y="0"/>
                    </a:moveTo>
                    <a:cubicBezTo>
                      <a:pt x="1663" y="0"/>
                      <a:pt x="0" y="844"/>
                      <a:pt x="0" y="844"/>
                    </a:cubicBezTo>
                    <a:cubicBezTo>
                      <a:pt x="0" y="844"/>
                      <a:pt x="200" y="2128"/>
                      <a:pt x="400" y="2157"/>
                    </a:cubicBezTo>
                    <a:cubicBezTo>
                      <a:pt x="403" y="2158"/>
                      <a:pt x="407" y="2158"/>
                      <a:pt x="410" y="2158"/>
                    </a:cubicBezTo>
                    <a:cubicBezTo>
                      <a:pt x="661" y="2158"/>
                      <a:pt x="2659" y="1269"/>
                      <a:pt x="2716" y="1185"/>
                    </a:cubicBezTo>
                    <a:cubicBezTo>
                      <a:pt x="2771" y="1100"/>
                      <a:pt x="2201" y="157"/>
                      <a:pt x="2058" y="14"/>
                    </a:cubicBezTo>
                    <a:cubicBezTo>
                      <a:pt x="2048" y="5"/>
                      <a:pt x="2030" y="0"/>
                      <a:pt x="20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flipH="1">
                <a:off x="1786632" y="3694417"/>
                <a:ext cx="206786" cy="69148"/>
              </a:xfrm>
              <a:custGeom>
                <a:rect b="b" l="l" r="r" t="t"/>
                <a:pathLst>
                  <a:path extrusionOk="0" h="522" w="1561">
                    <a:moveTo>
                      <a:pt x="1197" y="0"/>
                    </a:moveTo>
                    <a:cubicBezTo>
                      <a:pt x="617" y="0"/>
                      <a:pt x="70" y="400"/>
                      <a:pt x="45" y="420"/>
                    </a:cubicBezTo>
                    <a:cubicBezTo>
                      <a:pt x="0" y="452"/>
                      <a:pt x="24" y="522"/>
                      <a:pt x="79" y="522"/>
                    </a:cubicBezTo>
                    <a:cubicBezTo>
                      <a:pt x="90" y="522"/>
                      <a:pt x="102" y="520"/>
                      <a:pt x="113" y="511"/>
                    </a:cubicBezTo>
                    <a:cubicBezTo>
                      <a:pt x="118" y="507"/>
                      <a:pt x="654" y="116"/>
                      <a:pt x="1201" y="116"/>
                    </a:cubicBezTo>
                    <a:cubicBezTo>
                      <a:pt x="1289" y="116"/>
                      <a:pt x="1378" y="126"/>
                      <a:pt x="1464" y="149"/>
                    </a:cubicBezTo>
                    <a:cubicBezTo>
                      <a:pt x="1470" y="151"/>
                      <a:pt x="1476" y="152"/>
                      <a:pt x="1481" y="152"/>
                    </a:cubicBezTo>
                    <a:cubicBezTo>
                      <a:pt x="1541" y="152"/>
                      <a:pt x="1561" y="56"/>
                      <a:pt x="1494" y="39"/>
                    </a:cubicBezTo>
                    <a:cubicBezTo>
                      <a:pt x="1396" y="12"/>
                      <a:pt x="1296" y="0"/>
                      <a:pt x="11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flipH="1">
                <a:off x="1269081" y="3659048"/>
                <a:ext cx="92199" cy="166512"/>
              </a:xfrm>
              <a:custGeom>
                <a:rect b="b" l="l" r="r" t="t"/>
                <a:pathLst>
                  <a:path extrusionOk="0" h="1257" w="696">
                    <a:moveTo>
                      <a:pt x="63" y="1"/>
                    </a:moveTo>
                    <a:cubicBezTo>
                      <a:pt x="32" y="1"/>
                      <a:pt x="0" y="23"/>
                      <a:pt x="6" y="65"/>
                    </a:cubicBezTo>
                    <a:cubicBezTo>
                      <a:pt x="10" y="97"/>
                      <a:pt x="112" y="863"/>
                      <a:pt x="583" y="1244"/>
                    </a:cubicBezTo>
                    <a:cubicBezTo>
                      <a:pt x="591" y="1253"/>
                      <a:pt x="604" y="1257"/>
                      <a:pt x="619" y="1257"/>
                    </a:cubicBezTo>
                    <a:cubicBezTo>
                      <a:pt x="672" y="1257"/>
                      <a:pt x="695" y="1189"/>
                      <a:pt x="655" y="1155"/>
                    </a:cubicBezTo>
                    <a:cubicBezTo>
                      <a:pt x="221" y="804"/>
                      <a:pt x="119" y="59"/>
                      <a:pt x="119" y="50"/>
                    </a:cubicBezTo>
                    <a:cubicBezTo>
                      <a:pt x="115" y="16"/>
                      <a:pt x="89" y="1"/>
                      <a:pt x="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flipH="1">
                <a:off x="1032886" y="3138712"/>
                <a:ext cx="422447" cy="450919"/>
              </a:xfrm>
              <a:custGeom>
                <a:rect b="b" l="l" r="r" t="t"/>
                <a:pathLst>
                  <a:path extrusionOk="0" h="3404" w="3189">
                    <a:moveTo>
                      <a:pt x="1738" y="1"/>
                    </a:moveTo>
                    <a:cubicBezTo>
                      <a:pt x="1736" y="1"/>
                      <a:pt x="1735" y="1"/>
                      <a:pt x="1733" y="1"/>
                    </a:cubicBezTo>
                    <a:cubicBezTo>
                      <a:pt x="1684" y="3"/>
                      <a:pt x="1616" y="31"/>
                      <a:pt x="1565" y="152"/>
                    </a:cubicBezTo>
                    <a:cubicBezTo>
                      <a:pt x="1388" y="565"/>
                      <a:pt x="933" y="1525"/>
                      <a:pt x="484" y="2199"/>
                    </a:cubicBezTo>
                    <a:cubicBezTo>
                      <a:pt x="1" y="2925"/>
                      <a:pt x="665" y="3389"/>
                      <a:pt x="671" y="3393"/>
                    </a:cubicBezTo>
                    <a:cubicBezTo>
                      <a:pt x="680" y="3399"/>
                      <a:pt x="690" y="3404"/>
                      <a:pt x="703" y="3404"/>
                    </a:cubicBezTo>
                    <a:lnTo>
                      <a:pt x="705" y="3402"/>
                    </a:lnTo>
                    <a:cubicBezTo>
                      <a:pt x="761" y="3402"/>
                      <a:pt x="782" y="3329"/>
                      <a:pt x="737" y="3297"/>
                    </a:cubicBezTo>
                    <a:cubicBezTo>
                      <a:pt x="714" y="3282"/>
                      <a:pt x="158" y="2893"/>
                      <a:pt x="580" y="2263"/>
                    </a:cubicBezTo>
                    <a:cubicBezTo>
                      <a:pt x="1035" y="1580"/>
                      <a:pt x="1493" y="612"/>
                      <a:pt x="1671" y="194"/>
                    </a:cubicBezTo>
                    <a:cubicBezTo>
                      <a:pt x="1695" y="137"/>
                      <a:pt x="1723" y="116"/>
                      <a:pt x="1737" y="116"/>
                    </a:cubicBezTo>
                    <a:cubicBezTo>
                      <a:pt x="1754" y="116"/>
                      <a:pt x="1784" y="137"/>
                      <a:pt x="1810" y="186"/>
                    </a:cubicBezTo>
                    <a:cubicBezTo>
                      <a:pt x="1861" y="280"/>
                      <a:pt x="1893" y="448"/>
                      <a:pt x="1857" y="650"/>
                    </a:cubicBezTo>
                    <a:cubicBezTo>
                      <a:pt x="1742" y="878"/>
                      <a:pt x="1652" y="1103"/>
                      <a:pt x="1620" y="1182"/>
                    </a:cubicBezTo>
                    <a:cubicBezTo>
                      <a:pt x="1606" y="1224"/>
                      <a:pt x="1641" y="1259"/>
                      <a:pt x="1676" y="1259"/>
                    </a:cubicBezTo>
                    <a:cubicBezTo>
                      <a:pt x="1692" y="1259"/>
                      <a:pt x="1708" y="1252"/>
                      <a:pt x="1720" y="1235"/>
                    </a:cubicBezTo>
                    <a:cubicBezTo>
                      <a:pt x="1840" y="1076"/>
                      <a:pt x="1923" y="890"/>
                      <a:pt x="1963" y="695"/>
                    </a:cubicBezTo>
                    <a:cubicBezTo>
                      <a:pt x="2104" y="414"/>
                      <a:pt x="2257" y="177"/>
                      <a:pt x="2350" y="169"/>
                    </a:cubicBezTo>
                    <a:cubicBezTo>
                      <a:pt x="2352" y="168"/>
                      <a:pt x="2354" y="168"/>
                      <a:pt x="2356" y="168"/>
                    </a:cubicBezTo>
                    <a:cubicBezTo>
                      <a:pt x="2365" y="168"/>
                      <a:pt x="2379" y="173"/>
                      <a:pt x="2397" y="203"/>
                    </a:cubicBezTo>
                    <a:cubicBezTo>
                      <a:pt x="2546" y="446"/>
                      <a:pt x="2425" y="890"/>
                      <a:pt x="2342" y="1131"/>
                    </a:cubicBezTo>
                    <a:cubicBezTo>
                      <a:pt x="2310" y="1205"/>
                      <a:pt x="2289" y="1267"/>
                      <a:pt x="2278" y="1297"/>
                    </a:cubicBezTo>
                    <a:cubicBezTo>
                      <a:pt x="2260" y="1343"/>
                      <a:pt x="2297" y="1376"/>
                      <a:pt x="2333" y="1376"/>
                    </a:cubicBezTo>
                    <a:cubicBezTo>
                      <a:pt x="2354" y="1376"/>
                      <a:pt x="2374" y="1365"/>
                      <a:pt x="2384" y="1339"/>
                    </a:cubicBezTo>
                    <a:cubicBezTo>
                      <a:pt x="2389" y="1331"/>
                      <a:pt x="2416" y="1267"/>
                      <a:pt x="2450" y="1169"/>
                    </a:cubicBezTo>
                    <a:cubicBezTo>
                      <a:pt x="2553" y="927"/>
                      <a:pt x="2697" y="669"/>
                      <a:pt x="2797" y="654"/>
                    </a:cubicBezTo>
                    <a:cubicBezTo>
                      <a:pt x="2799" y="654"/>
                      <a:pt x="2801" y="653"/>
                      <a:pt x="2804" y="653"/>
                    </a:cubicBezTo>
                    <a:cubicBezTo>
                      <a:pt x="2814" y="653"/>
                      <a:pt x="2834" y="659"/>
                      <a:pt x="2857" y="692"/>
                    </a:cubicBezTo>
                    <a:cubicBezTo>
                      <a:pt x="3010" y="903"/>
                      <a:pt x="2672" y="1963"/>
                      <a:pt x="2423" y="2582"/>
                    </a:cubicBezTo>
                    <a:cubicBezTo>
                      <a:pt x="2410" y="2610"/>
                      <a:pt x="2425" y="2644"/>
                      <a:pt x="2455" y="2657"/>
                    </a:cubicBezTo>
                    <a:cubicBezTo>
                      <a:pt x="2461" y="2659"/>
                      <a:pt x="2467" y="2660"/>
                      <a:pt x="2474" y="2660"/>
                    </a:cubicBezTo>
                    <a:cubicBezTo>
                      <a:pt x="2496" y="2660"/>
                      <a:pt x="2519" y="2646"/>
                      <a:pt x="2529" y="2625"/>
                    </a:cubicBezTo>
                    <a:cubicBezTo>
                      <a:pt x="2597" y="2455"/>
                      <a:pt x="3189" y="956"/>
                      <a:pt x="2951" y="626"/>
                    </a:cubicBezTo>
                    <a:cubicBezTo>
                      <a:pt x="2901" y="557"/>
                      <a:pt x="2846" y="540"/>
                      <a:pt x="2804" y="540"/>
                    </a:cubicBezTo>
                    <a:cubicBezTo>
                      <a:pt x="2795" y="540"/>
                      <a:pt x="2788" y="540"/>
                      <a:pt x="2780" y="541"/>
                    </a:cubicBezTo>
                    <a:cubicBezTo>
                      <a:pt x="2706" y="552"/>
                      <a:pt x="2633" y="618"/>
                      <a:pt x="2567" y="709"/>
                    </a:cubicBezTo>
                    <a:cubicBezTo>
                      <a:pt x="2595" y="507"/>
                      <a:pt x="2589" y="297"/>
                      <a:pt x="2495" y="143"/>
                    </a:cubicBezTo>
                    <a:cubicBezTo>
                      <a:pt x="2451" y="71"/>
                      <a:pt x="2398" y="53"/>
                      <a:pt x="2355" y="53"/>
                    </a:cubicBezTo>
                    <a:cubicBezTo>
                      <a:pt x="2350" y="53"/>
                      <a:pt x="2345" y="54"/>
                      <a:pt x="2340" y="54"/>
                    </a:cubicBezTo>
                    <a:cubicBezTo>
                      <a:pt x="2229" y="65"/>
                      <a:pt x="2099" y="222"/>
                      <a:pt x="1982" y="418"/>
                    </a:cubicBezTo>
                    <a:cubicBezTo>
                      <a:pt x="1980" y="318"/>
                      <a:pt x="1955" y="220"/>
                      <a:pt x="1912" y="131"/>
                    </a:cubicBezTo>
                    <a:cubicBezTo>
                      <a:pt x="1866" y="47"/>
                      <a:pt x="1802" y="1"/>
                      <a:pt x="17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flipH="1">
                <a:off x="1446716" y="3200707"/>
                <a:ext cx="386283" cy="306795"/>
              </a:xfrm>
              <a:custGeom>
                <a:rect b="b" l="l" r="r" t="t"/>
                <a:pathLst>
                  <a:path extrusionOk="0" h="2316" w="2916">
                    <a:moveTo>
                      <a:pt x="600" y="0"/>
                    </a:moveTo>
                    <a:cubicBezTo>
                      <a:pt x="590" y="0"/>
                      <a:pt x="581" y="1"/>
                      <a:pt x="573" y="1"/>
                    </a:cubicBezTo>
                    <a:cubicBezTo>
                      <a:pt x="134" y="20"/>
                      <a:pt x="0" y="1621"/>
                      <a:pt x="0" y="1621"/>
                    </a:cubicBezTo>
                    <a:cubicBezTo>
                      <a:pt x="144" y="2079"/>
                      <a:pt x="1368" y="2315"/>
                      <a:pt x="1972" y="2315"/>
                    </a:cubicBezTo>
                    <a:cubicBezTo>
                      <a:pt x="2094" y="2315"/>
                      <a:pt x="2190" y="2306"/>
                      <a:pt x="2247" y="2287"/>
                    </a:cubicBezTo>
                    <a:cubicBezTo>
                      <a:pt x="2592" y="2174"/>
                      <a:pt x="2916" y="648"/>
                      <a:pt x="2858" y="552"/>
                    </a:cubicBezTo>
                    <a:cubicBezTo>
                      <a:pt x="2802" y="460"/>
                      <a:pt x="1081"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flipH="1">
                <a:off x="1548058" y="3223889"/>
                <a:ext cx="162011" cy="144522"/>
              </a:xfrm>
              <a:custGeom>
                <a:rect b="b" l="l" r="r" t="t"/>
                <a:pathLst>
                  <a:path extrusionOk="0" h="1091" w="1223">
                    <a:moveTo>
                      <a:pt x="66" y="1"/>
                    </a:moveTo>
                    <a:cubicBezTo>
                      <a:pt x="33" y="1"/>
                      <a:pt x="0" y="26"/>
                      <a:pt x="9" y="69"/>
                    </a:cubicBezTo>
                    <a:cubicBezTo>
                      <a:pt x="117" y="733"/>
                      <a:pt x="279" y="1067"/>
                      <a:pt x="502" y="1090"/>
                    </a:cubicBezTo>
                    <a:lnTo>
                      <a:pt x="526" y="1090"/>
                    </a:lnTo>
                    <a:cubicBezTo>
                      <a:pt x="868" y="1090"/>
                      <a:pt x="1171" y="339"/>
                      <a:pt x="1205" y="252"/>
                    </a:cubicBezTo>
                    <a:cubicBezTo>
                      <a:pt x="1222" y="207"/>
                      <a:pt x="1186" y="174"/>
                      <a:pt x="1150" y="174"/>
                    </a:cubicBezTo>
                    <a:cubicBezTo>
                      <a:pt x="1129" y="174"/>
                      <a:pt x="1108" y="185"/>
                      <a:pt x="1098" y="211"/>
                    </a:cubicBezTo>
                    <a:cubicBezTo>
                      <a:pt x="981" y="512"/>
                      <a:pt x="723" y="976"/>
                      <a:pt x="527" y="976"/>
                    </a:cubicBezTo>
                    <a:cubicBezTo>
                      <a:pt x="523" y="976"/>
                      <a:pt x="519" y="976"/>
                      <a:pt x="515" y="975"/>
                    </a:cubicBezTo>
                    <a:cubicBezTo>
                      <a:pt x="424" y="967"/>
                      <a:pt x="251" y="833"/>
                      <a:pt x="121" y="49"/>
                    </a:cubicBezTo>
                    <a:cubicBezTo>
                      <a:pt x="117" y="16"/>
                      <a:pt x="92"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flipH="1">
                <a:off x="1747556" y="3371856"/>
                <a:ext cx="37621" cy="106769"/>
              </a:xfrm>
              <a:custGeom>
                <a:rect b="b" l="l" r="r" t="t"/>
                <a:pathLst>
                  <a:path extrusionOk="0" h="806" w="284">
                    <a:moveTo>
                      <a:pt x="210" y="1"/>
                    </a:moveTo>
                    <a:cubicBezTo>
                      <a:pt x="187" y="1"/>
                      <a:pt x="165" y="14"/>
                      <a:pt x="156" y="43"/>
                    </a:cubicBezTo>
                    <a:cubicBezTo>
                      <a:pt x="139" y="94"/>
                      <a:pt x="1" y="550"/>
                      <a:pt x="122" y="775"/>
                    </a:cubicBezTo>
                    <a:cubicBezTo>
                      <a:pt x="133" y="792"/>
                      <a:pt x="152" y="805"/>
                      <a:pt x="173" y="805"/>
                    </a:cubicBezTo>
                    <a:cubicBezTo>
                      <a:pt x="182" y="805"/>
                      <a:pt x="192" y="803"/>
                      <a:pt x="201" y="799"/>
                    </a:cubicBezTo>
                    <a:cubicBezTo>
                      <a:pt x="229" y="782"/>
                      <a:pt x="237" y="748"/>
                      <a:pt x="222" y="720"/>
                    </a:cubicBezTo>
                    <a:cubicBezTo>
                      <a:pt x="139" y="567"/>
                      <a:pt x="224" y="205"/>
                      <a:pt x="265" y="80"/>
                    </a:cubicBezTo>
                    <a:cubicBezTo>
                      <a:pt x="283" y="33"/>
                      <a:pt x="246"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flipH="1">
                <a:off x="1674301" y="3387222"/>
                <a:ext cx="45437" cy="106371"/>
              </a:xfrm>
              <a:custGeom>
                <a:rect b="b" l="l" r="r" t="t"/>
                <a:pathLst>
                  <a:path extrusionOk="0" h="803" w="343">
                    <a:moveTo>
                      <a:pt x="269" y="0"/>
                    </a:moveTo>
                    <a:cubicBezTo>
                      <a:pt x="247" y="0"/>
                      <a:pt x="226" y="12"/>
                      <a:pt x="216" y="40"/>
                    </a:cubicBezTo>
                    <a:cubicBezTo>
                      <a:pt x="179" y="134"/>
                      <a:pt x="1" y="604"/>
                      <a:pt x="86" y="772"/>
                    </a:cubicBezTo>
                    <a:cubicBezTo>
                      <a:pt x="94" y="791"/>
                      <a:pt x="113" y="802"/>
                      <a:pt x="137" y="802"/>
                    </a:cubicBezTo>
                    <a:cubicBezTo>
                      <a:pt x="145" y="802"/>
                      <a:pt x="154" y="800"/>
                      <a:pt x="160" y="796"/>
                    </a:cubicBezTo>
                    <a:cubicBezTo>
                      <a:pt x="190" y="783"/>
                      <a:pt x="201" y="749"/>
                      <a:pt x="188" y="719"/>
                    </a:cubicBezTo>
                    <a:cubicBezTo>
                      <a:pt x="143" y="632"/>
                      <a:pt x="239" y="293"/>
                      <a:pt x="322" y="81"/>
                    </a:cubicBezTo>
                    <a:cubicBezTo>
                      <a:pt x="342" y="35"/>
                      <a:pt x="30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flipH="1">
                <a:off x="1577202" y="3407755"/>
                <a:ext cx="63586" cy="102927"/>
              </a:xfrm>
              <a:custGeom>
                <a:rect b="b" l="l" r="r" t="t"/>
                <a:pathLst>
                  <a:path extrusionOk="0" h="777" w="480">
                    <a:moveTo>
                      <a:pt x="417" y="1"/>
                    </a:moveTo>
                    <a:cubicBezTo>
                      <a:pt x="391" y="1"/>
                      <a:pt x="366" y="19"/>
                      <a:pt x="360" y="45"/>
                    </a:cubicBezTo>
                    <a:cubicBezTo>
                      <a:pt x="318" y="251"/>
                      <a:pt x="196" y="604"/>
                      <a:pt x="56" y="668"/>
                    </a:cubicBezTo>
                    <a:cubicBezTo>
                      <a:pt x="1" y="694"/>
                      <a:pt x="20" y="777"/>
                      <a:pt x="81" y="777"/>
                    </a:cubicBezTo>
                    <a:cubicBezTo>
                      <a:pt x="88" y="777"/>
                      <a:pt x="96" y="775"/>
                      <a:pt x="105" y="773"/>
                    </a:cubicBezTo>
                    <a:cubicBezTo>
                      <a:pt x="339" y="664"/>
                      <a:pt x="460" y="130"/>
                      <a:pt x="473" y="68"/>
                    </a:cubicBezTo>
                    <a:cubicBezTo>
                      <a:pt x="479" y="38"/>
                      <a:pt x="458" y="9"/>
                      <a:pt x="428" y="2"/>
                    </a:cubicBezTo>
                    <a:cubicBezTo>
                      <a:pt x="424" y="1"/>
                      <a:pt x="421"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flipH="1">
                <a:off x="2381282" y="3858943"/>
                <a:ext cx="107831" cy="355145"/>
              </a:xfrm>
              <a:custGeom>
                <a:rect b="b" l="l" r="r" t="t"/>
                <a:pathLst>
                  <a:path extrusionOk="0" h="2681" w="814">
                    <a:moveTo>
                      <a:pt x="735" y="1"/>
                    </a:moveTo>
                    <a:cubicBezTo>
                      <a:pt x="715" y="1"/>
                      <a:pt x="694" y="12"/>
                      <a:pt x="684" y="37"/>
                    </a:cubicBezTo>
                    <a:cubicBezTo>
                      <a:pt x="656" y="97"/>
                      <a:pt x="1" y="1523"/>
                      <a:pt x="437" y="2644"/>
                    </a:cubicBezTo>
                    <a:cubicBezTo>
                      <a:pt x="444" y="2666"/>
                      <a:pt x="465" y="2681"/>
                      <a:pt x="490" y="2681"/>
                    </a:cubicBezTo>
                    <a:cubicBezTo>
                      <a:pt x="497" y="2681"/>
                      <a:pt x="503" y="2678"/>
                      <a:pt x="509" y="2676"/>
                    </a:cubicBezTo>
                    <a:cubicBezTo>
                      <a:pt x="539" y="2666"/>
                      <a:pt x="554" y="2632"/>
                      <a:pt x="544" y="2602"/>
                    </a:cubicBezTo>
                    <a:cubicBezTo>
                      <a:pt x="124" y="1527"/>
                      <a:pt x="782" y="99"/>
                      <a:pt x="788" y="84"/>
                    </a:cubicBezTo>
                    <a:cubicBezTo>
                      <a:pt x="813" y="38"/>
                      <a:pt x="774" y="1"/>
                      <a:pt x="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flipH="1">
                <a:off x="1379542" y="4019229"/>
                <a:ext cx="1258995" cy="831498"/>
              </a:xfrm>
              <a:custGeom>
                <a:rect b="b" l="l" r="r" t="t"/>
                <a:pathLst>
                  <a:path extrusionOk="0" h="6277" w="9504">
                    <a:moveTo>
                      <a:pt x="8646" y="1"/>
                    </a:moveTo>
                    <a:cubicBezTo>
                      <a:pt x="6686" y="1"/>
                      <a:pt x="1" y="419"/>
                      <a:pt x="1" y="419"/>
                    </a:cubicBezTo>
                    <a:lnTo>
                      <a:pt x="331" y="6276"/>
                    </a:lnTo>
                    <a:lnTo>
                      <a:pt x="9239" y="6197"/>
                    </a:lnTo>
                    <a:cubicBezTo>
                      <a:pt x="9239" y="6197"/>
                      <a:pt x="9503" y="198"/>
                      <a:pt x="9171" y="32"/>
                    </a:cubicBezTo>
                    <a:cubicBezTo>
                      <a:pt x="9128" y="10"/>
                      <a:pt x="8940" y="1"/>
                      <a:pt x="8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flipH="1">
                <a:off x="1150919" y="4100300"/>
                <a:ext cx="153533" cy="641275"/>
              </a:xfrm>
              <a:custGeom>
                <a:rect b="b" l="l" r="r" t="t"/>
                <a:pathLst>
                  <a:path extrusionOk="0" h="4841" w="1159">
                    <a:moveTo>
                      <a:pt x="66" y="0"/>
                    </a:moveTo>
                    <a:cubicBezTo>
                      <a:pt x="34" y="0"/>
                      <a:pt x="1" y="24"/>
                      <a:pt x="9" y="67"/>
                    </a:cubicBezTo>
                    <a:cubicBezTo>
                      <a:pt x="28" y="229"/>
                      <a:pt x="511" y="4040"/>
                      <a:pt x="1037" y="4815"/>
                    </a:cubicBezTo>
                    <a:cubicBezTo>
                      <a:pt x="1048" y="4830"/>
                      <a:pt x="1065" y="4840"/>
                      <a:pt x="1084" y="4840"/>
                    </a:cubicBezTo>
                    <a:cubicBezTo>
                      <a:pt x="1131" y="4840"/>
                      <a:pt x="1158" y="4789"/>
                      <a:pt x="1131" y="4751"/>
                    </a:cubicBezTo>
                    <a:cubicBezTo>
                      <a:pt x="620" y="4000"/>
                      <a:pt x="128" y="92"/>
                      <a:pt x="122" y="54"/>
                    </a:cubicBezTo>
                    <a:cubicBezTo>
                      <a:pt x="120" y="17"/>
                      <a:pt x="93" y="0"/>
                      <a:pt x="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flipH="1">
                <a:off x="678138" y="3773235"/>
                <a:ext cx="304681" cy="641275"/>
              </a:xfrm>
              <a:custGeom>
                <a:rect b="b" l="l" r="r" t="t"/>
                <a:pathLst>
                  <a:path extrusionOk="0" h="4841" w="2300">
                    <a:moveTo>
                      <a:pt x="78" y="1"/>
                    </a:moveTo>
                    <a:cubicBezTo>
                      <a:pt x="39" y="1"/>
                      <a:pt x="1" y="40"/>
                      <a:pt x="26" y="86"/>
                    </a:cubicBezTo>
                    <a:cubicBezTo>
                      <a:pt x="45" y="125"/>
                      <a:pt x="2029" y="4100"/>
                      <a:pt x="2180" y="4794"/>
                    </a:cubicBezTo>
                    <a:cubicBezTo>
                      <a:pt x="2186" y="4822"/>
                      <a:pt x="2210" y="4839"/>
                      <a:pt x="2237" y="4841"/>
                    </a:cubicBezTo>
                    <a:cubicBezTo>
                      <a:pt x="2242" y="4839"/>
                      <a:pt x="2246" y="4839"/>
                      <a:pt x="2250" y="4839"/>
                    </a:cubicBezTo>
                    <a:cubicBezTo>
                      <a:pt x="2280" y="4832"/>
                      <a:pt x="2299" y="4800"/>
                      <a:pt x="2293" y="4771"/>
                    </a:cubicBezTo>
                    <a:cubicBezTo>
                      <a:pt x="2140" y="4062"/>
                      <a:pt x="209" y="199"/>
                      <a:pt x="128" y="35"/>
                    </a:cubicBezTo>
                    <a:cubicBezTo>
                      <a:pt x="117" y="11"/>
                      <a:pt x="97" y="1"/>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flipH="1">
                <a:off x="1047593" y="3789794"/>
                <a:ext cx="176847" cy="97231"/>
              </a:xfrm>
              <a:custGeom>
                <a:rect b="b" l="l" r="r" t="t"/>
                <a:pathLst>
                  <a:path extrusionOk="0" h="734" w="1335">
                    <a:moveTo>
                      <a:pt x="1253" y="0"/>
                    </a:moveTo>
                    <a:cubicBezTo>
                      <a:pt x="1249" y="0"/>
                      <a:pt x="1244" y="1"/>
                      <a:pt x="1239" y="2"/>
                    </a:cubicBezTo>
                    <a:cubicBezTo>
                      <a:pt x="678" y="127"/>
                      <a:pt x="69" y="611"/>
                      <a:pt x="43" y="632"/>
                    </a:cubicBezTo>
                    <a:cubicBezTo>
                      <a:pt x="1" y="666"/>
                      <a:pt x="24" y="734"/>
                      <a:pt x="80" y="734"/>
                    </a:cubicBezTo>
                    <a:cubicBezTo>
                      <a:pt x="92" y="734"/>
                      <a:pt x="105" y="730"/>
                      <a:pt x="116" y="721"/>
                    </a:cubicBezTo>
                    <a:cubicBezTo>
                      <a:pt x="120" y="715"/>
                      <a:pt x="729" y="234"/>
                      <a:pt x="1265" y="115"/>
                    </a:cubicBezTo>
                    <a:cubicBezTo>
                      <a:pt x="1335" y="99"/>
                      <a:pt x="1317"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flipH="1">
                <a:off x="787825" y="4304964"/>
                <a:ext cx="36032" cy="68486"/>
              </a:xfrm>
              <a:custGeom>
                <a:rect b="b" l="l" r="r" t="t"/>
                <a:pathLst>
                  <a:path extrusionOk="0" h="517" w="272">
                    <a:moveTo>
                      <a:pt x="74" y="1"/>
                    </a:moveTo>
                    <a:cubicBezTo>
                      <a:pt x="37" y="1"/>
                      <a:pt x="0" y="36"/>
                      <a:pt x="20" y="82"/>
                    </a:cubicBezTo>
                    <a:cubicBezTo>
                      <a:pt x="75" y="197"/>
                      <a:pt x="152" y="388"/>
                      <a:pt x="146" y="454"/>
                    </a:cubicBezTo>
                    <a:cubicBezTo>
                      <a:pt x="144" y="486"/>
                      <a:pt x="165" y="514"/>
                      <a:pt x="197" y="516"/>
                    </a:cubicBezTo>
                    <a:lnTo>
                      <a:pt x="203" y="516"/>
                    </a:lnTo>
                    <a:cubicBezTo>
                      <a:pt x="233" y="516"/>
                      <a:pt x="256" y="493"/>
                      <a:pt x="258" y="465"/>
                    </a:cubicBezTo>
                    <a:cubicBezTo>
                      <a:pt x="271" y="344"/>
                      <a:pt x="148" y="82"/>
                      <a:pt x="122" y="31"/>
                    </a:cubicBezTo>
                    <a:cubicBezTo>
                      <a:pt x="111" y="10"/>
                      <a:pt x="92" y="1"/>
                      <a:pt x="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flipH="1">
                <a:off x="841078" y="4287743"/>
                <a:ext cx="36297" cy="68751"/>
              </a:xfrm>
              <a:custGeom>
                <a:rect b="b" l="l" r="r" t="t"/>
                <a:pathLst>
                  <a:path extrusionOk="0" h="519" w="274">
                    <a:moveTo>
                      <a:pt x="76" y="0"/>
                    </a:moveTo>
                    <a:cubicBezTo>
                      <a:pt x="38" y="0"/>
                      <a:pt x="1" y="37"/>
                      <a:pt x="22" y="82"/>
                    </a:cubicBezTo>
                    <a:cubicBezTo>
                      <a:pt x="77" y="199"/>
                      <a:pt x="154" y="391"/>
                      <a:pt x="147" y="455"/>
                    </a:cubicBezTo>
                    <a:cubicBezTo>
                      <a:pt x="145" y="486"/>
                      <a:pt x="169" y="514"/>
                      <a:pt x="201" y="518"/>
                    </a:cubicBezTo>
                    <a:lnTo>
                      <a:pt x="205" y="518"/>
                    </a:lnTo>
                    <a:cubicBezTo>
                      <a:pt x="235" y="518"/>
                      <a:pt x="258" y="495"/>
                      <a:pt x="262" y="465"/>
                    </a:cubicBezTo>
                    <a:cubicBezTo>
                      <a:pt x="273" y="346"/>
                      <a:pt x="150" y="84"/>
                      <a:pt x="126" y="33"/>
                    </a:cubicBezTo>
                    <a:cubicBezTo>
                      <a:pt x="115" y="10"/>
                      <a:pt x="95" y="0"/>
                      <a:pt x="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flipH="1">
                <a:off x="816571" y="4202698"/>
                <a:ext cx="35105" cy="68618"/>
              </a:xfrm>
              <a:custGeom>
                <a:rect b="b" l="l" r="r" t="t"/>
                <a:pathLst>
                  <a:path extrusionOk="0" h="518" w="265">
                    <a:moveTo>
                      <a:pt x="66" y="1"/>
                    </a:moveTo>
                    <a:cubicBezTo>
                      <a:pt x="57" y="1"/>
                      <a:pt x="49" y="3"/>
                      <a:pt x="41" y="7"/>
                    </a:cubicBezTo>
                    <a:cubicBezTo>
                      <a:pt x="13" y="20"/>
                      <a:pt x="0" y="54"/>
                      <a:pt x="15" y="83"/>
                    </a:cubicBezTo>
                    <a:cubicBezTo>
                      <a:pt x="71" y="198"/>
                      <a:pt x="145" y="390"/>
                      <a:pt x="141" y="456"/>
                    </a:cubicBezTo>
                    <a:cubicBezTo>
                      <a:pt x="137" y="488"/>
                      <a:pt x="160" y="516"/>
                      <a:pt x="192" y="518"/>
                    </a:cubicBezTo>
                    <a:lnTo>
                      <a:pt x="196" y="518"/>
                    </a:lnTo>
                    <a:cubicBezTo>
                      <a:pt x="226" y="518"/>
                      <a:pt x="251" y="494"/>
                      <a:pt x="254" y="464"/>
                    </a:cubicBezTo>
                    <a:cubicBezTo>
                      <a:pt x="264" y="345"/>
                      <a:pt x="143" y="83"/>
                      <a:pt x="117" y="32"/>
                    </a:cubicBezTo>
                    <a:cubicBezTo>
                      <a:pt x="108" y="13"/>
                      <a:pt x="87"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flipH="1">
                <a:off x="870750" y="4178721"/>
                <a:ext cx="36032" cy="68618"/>
              </a:xfrm>
              <a:custGeom>
                <a:rect b="b" l="l" r="r" t="t"/>
                <a:pathLst>
                  <a:path extrusionOk="0" h="518" w="272">
                    <a:moveTo>
                      <a:pt x="73" y="1"/>
                    </a:moveTo>
                    <a:cubicBezTo>
                      <a:pt x="37" y="1"/>
                      <a:pt x="1" y="36"/>
                      <a:pt x="20" y="81"/>
                    </a:cubicBezTo>
                    <a:cubicBezTo>
                      <a:pt x="76" y="199"/>
                      <a:pt x="152" y="390"/>
                      <a:pt x="146" y="454"/>
                    </a:cubicBezTo>
                    <a:cubicBezTo>
                      <a:pt x="144" y="486"/>
                      <a:pt x="165" y="513"/>
                      <a:pt x="197" y="518"/>
                    </a:cubicBezTo>
                    <a:lnTo>
                      <a:pt x="203" y="518"/>
                    </a:lnTo>
                    <a:cubicBezTo>
                      <a:pt x="233" y="518"/>
                      <a:pt x="257" y="494"/>
                      <a:pt x="261" y="465"/>
                    </a:cubicBezTo>
                    <a:cubicBezTo>
                      <a:pt x="272" y="343"/>
                      <a:pt x="148" y="84"/>
                      <a:pt x="123" y="33"/>
                    </a:cubicBezTo>
                    <a:cubicBezTo>
                      <a:pt x="111" y="10"/>
                      <a:pt x="92" y="1"/>
                      <a:pt x="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flipH="1">
                <a:off x="815776" y="4381530"/>
                <a:ext cx="36032" cy="68486"/>
              </a:xfrm>
              <a:custGeom>
                <a:rect b="b" l="l" r="r" t="t"/>
                <a:pathLst>
                  <a:path extrusionOk="0" h="517" w="272">
                    <a:moveTo>
                      <a:pt x="76" y="0"/>
                    </a:moveTo>
                    <a:cubicBezTo>
                      <a:pt x="38" y="0"/>
                      <a:pt x="1" y="37"/>
                      <a:pt x="20" y="83"/>
                    </a:cubicBezTo>
                    <a:cubicBezTo>
                      <a:pt x="78" y="198"/>
                      <a:pt x="152" y="389"/>
                      <a:pt x="146" y="455"/>
                    </a:cubicBezTo>
                    <a:cubicBezTo>
                      <a:pt x="144" y="485"/>
                      <a:pt x="167" y="513"/>
                      <a:pt x="199" y="517"/>
                    </a:cubicBezTo>
                    <a:lnTo>
                      <a:pt x="203" y="517"/>
                    </a:lnTo>
                    <a:cubicBezTo>
                      <a:pt x="233" y="517"/>
                      <a:pt x="259" y="493"/>
                      <a:pt x="261" y="464"/>
                    </a:cubicBezTo>
                    <a:cubicBezTo>
                      <a:pt x="272" y="345"/>
                      <a:pt x="148" y="83"/>
                      <a:pt x="125" y="32"/>
                    </a:cubicBezTo>
                    <a:cubicBezTo>
                      <a:pt x="113" y="10"/>
                      <a:pt x="95" y="0"/>
                      <a:pt x="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flipH="1">
                <a:off x="771267" y="4404845"/>
                <a:ext cx="27289" cy="71400"/>
              </a:xfrm>
              <a:custGeom>
                <a:rect b="b" l="l" r="r" t="t"/>
                <a:pathLst>
                  <a:path extrusionOk="0" h="539" w="206">
                    <a:moveTo>
                      <a:pt x="70" y="1"/>
                    </a:moveTo>
                    <a:cubicBezTo>
                      <a:pt x="36" y="1"/>
                      <a:pt x="1" y="29"/>
                      <a:pt x="14" y="75"/>
                    </a:cubicBezTo>
                    <a:cubicBezTo>
                      <a:pt x="46" y="200"/>
                      <a:pt x="80" y="403"/>
                      <a:pt x="61" y="466"/>
                    </a:cubicBezTo>
                    <a:cubicBezTo>
                      <a:pt x="53" y="496"/>
                      <a:pt x="70" y="528"/>
                      <a:pt x="99" y="537"/>
                    </a:cubicBezTo>
                    <a:cubicBezTo>
                      <a:pt x="104" y="539"/>
                      <a:pt x="110" y="539"/>
                      <a:pt x="116" y="539"/>
                    </a:cubicBezTo>
                    <a:cubicBezTo>
                      <a:pt x="140" y="539"/>
                      <a:pt x="163" y="524"/>
                      <a:pt x="170" y="501"/>
                    </a:cubicBezTo>
                    <a:cubicBezTo>
                      <a:pt x="206" y="383"/>
                      <a:pt x="140" y="105"/>
                      <a:pt x="125" y="49"/>
                    </a:cubicBezTo>
                    <a:cubicBezTo>
                      <a:pt x="120" y="15"/>
                      <a:pt x="95" y="1"/>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flipH="1">
                <a:off x="2706789" y="4390141"/>
                <a:ext cx="28878" cy="69810"/>
              </a:xfrm>
              <a:custGeom>
                <a:rect b="b" l="l" r="r" t="t"/>
                <a:pathLst>
                  <a:path extrusionOk="0" h="527" w="218">
                    <a:moveTo>
                      <a:pt x="140" y="0"/>
                    </a:moveTo>
                    <a:cubicBezTo>
                      <a:pt x="125" y="0"/>
                      <a:pt x="109" y="7"/>
                      <a:pt x="96" y="22"/>
                    </a:cubicBezTo>
                    <a:cubicBezTo>
                      <a:pt x="28" y="122"/>
                      <a:pt x="7" y="409"/>
                      <a:pt x="3" y="465"/>
                    </a:cubicBezTo>
                    <a:cubicBezTo>
                      <a:pt x="1" y="497"/>
                      <a:pt x="24" y="524"/>
                      <a:pt x="56" y="526"/>
                    </a:cubicBezTo>
                    <a:lnTo>
                      <a:pt x="60" y="526"/>
                    </a:lnTo>
                    <a:cubicBezTo>
                      <a:pt x="90" y="526"/>
                      <a:pt x="116" y="503"/>
                      <a:pt x="118" y="473"/>
                    </a:cubicBezTo>
                    <a:cubicBezTo>
                      <a:pt x="126" y="345"/>
                      <a:pt x="154" y="141"/>
                      <a:pt x="190" y="88"/>
                    </a:cubicBezTo>
                    <a:cubicBezTo>
                      <a:pt x="218" y="43"/>
                      <a:pt x="180" y="0"/>
                      <a:pt x="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flipH="1">
                <a:off x="2667579" y="4430146"/>
                <a:ext cx="29938" cy="70605"/>
              </a:xfrm>
              <a:custGeom>
                <a:rect b="b" l="l" r="r" t="t"/>
                <a:pathLst>
                  <a:path extrusionOk="0" h="533" w="226">
                    <a:moveTo>
                      <a:pt x="143" y="1"/>
                    </a:moveTo>
                    <a:cubicBezTo>
                      <a:pt x="126" y="1"/>
                      <a:pt x="108" y="9"/>
                      <a:pt x="96" y="29"/>
                    </a:cubicBezTo>
                    <a:cubicBezTo>
                      <a:pt x="28" y="129"/>
                      <a:pt x="4" y="416"/>
                      <a:pt x="2" y="473"/>
                    </a:cubicBezTo>
                    <a:cubicBezTo>
                      <a:pt x="0" y="503"/>
                      <a:pt x="23" y="531"/>
                      <a:pt x="55" y="533"/>
                    </a:cubicBezTo>
                    <a:lnTo>
                      <a:pt x="57" y="533"/>
                    </a:lnTo>
                    <a:cubicBezTo>
                      <a:pt x="89" y="533"/>
                      <a:pt x="113" y="510"/>
                      <a:pt x="115" y="480"/>
                    </a:cubicBezTo>
                    <a:cubicBezTo>
                      <a:pt x="123" y="352"/>
                      <a:pt x="153" y="148"/>
                      <a:pt x="189" y="95"/>
                    </a:cubicBezTo>
                    <a:cubicBezTo>
                      <a:pt x="226" y="49"/>
                      <a:pt x="185" y="1"/>
                      <a:pt x="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flipH="1">
                <a:off x="2731561" y="4492539"/>
                <a:ext cx="29408" cy="70340"/>
              </a:xfrm>
              <a:custGeom>
                <a:rect b="b" l="l" r="r" t="t"/>
                <a:pathLst>
                  <a:path extrusionOk="0" h="531" w="222">
                    <a:moveTo>
                      <a:pt x="141" y="1"/>
                    </a:moveTo>
                    <a:cubicBezTo>
                      <a:pt x="125" y="1"/>
                      <a:pt x="108" y="8"/>
                      <a:pt x="96" y="26"/>
                    </a:cubicBezTo>
                    <a:cubicBezTo>
                      <a:pt x="28" y="126"/>
                      <a:pt x="7" y="413"/>
                      <a:pt x="2" y="468"/>
                    </a:cubicBezTo>
                    <a:cubicBezTo>
                      <a:pt x="0" y="500"/>
                      <a:pt x="24" y="528"/>
                      <a:pt x="56" y="530"/>
                    </a:cubicBezTo>
                    <a:lnTo>
                      <a:pt x="60" y="530"/>
                    </a:lnTo>
                    <a:cubicBezTo>
                      <a:pt x="90" y="530"/>
                      <a:pt x="115" y="507"/>
                      <a:pt x="115" y="477"/>
                    </a:cubicBezTo>
                    <a:cubicBezTo>
                      <a:pt x="124" y="349"/>
                      <a:pt x="153" y="145"/>
                      <a:pt x="190" y="92"/>
                    </a:cubicBezTo>
                    <a:cubicBezTo>
                      <a:pt x="221" y="46"/>
                      <a:pt x="182" y="1"/>
                      <a:pt x="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flipH="1">
                <a:off x="2696192" y="4540360"/>
                <a:ext cx="29276" cy="70075"/>
              </a:xfrm>
              <a:custGeom>
                <a:rect b="b" l="l" r="r" t="t"/>
                <a:pathLst>
                  <a:path extrusionOk="0" h="529" w="221">
                    <a:moveTo>
                      <a:pt x="141" y="0"/>
                    </a:moveTo>
                    <a:cubicBezTo>
                      <a:pt x="125" y="0"/>
                      <a:pt x="108" y="7"/>
                      <a:pt x="96" y="24"/>
                    </a:cubicBezTo>
                    <a:cubicBezTo>
                      <a:pt x="28" y="124"/>
                      <a:pt x="5" y="412"/>
                      <a:pt x="2" y="469"/>
                    </a:cubicBezTo>
                    <a:cubicBezTo>
                      <a:pt x="0" y="499"/>
                      <a:pt x="24" y="527"/>
                      <a:pt x="56" y="529"/>
                    </a:cubicBezTo>
                    <a:lnTo>
                      <a:pt x="58" y="529"/>
                    </a:lnTo>
                    <a:cubicBezTo>
                      <a:pt x="90" y="529"/>
                      <a:pt x="113" y="505"/>
                      <a:pt x="115" y="476"/>
                    </a:cubicBezTo>
                    <a:cubicBezTo>
                      <a:pt x="124" y="348"/>
                      <a:pt x="154" y="144"/>
                      <a:pt x="190" y="90"/>
                    </a:cubicBezTo>
                    <a:cubicBezTo>
                      <a:pt x="220" y="45"/>
                      <a:pt x="181" y="0"/>
                      <a:pt x="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flipH="1">
                <a:off x="2699074" y="4336359"/>
                <a:ext cx="29673" cy="70605"/>
              </a:xfrm>
              <a:custGeom>
                <a:rect b="b" l="l" r="r" t="t"/>
                <a:pathLst>
                  <a:path extrusionOk="0" h="533" w="224">
                    <a:moveTo>
                      <a:pt x="143" y="1"/>
                    </a:moveTo>
                    <a:cubicBezTo>
                      <a:pt x="126" y="1"/>
                      <a:pt x="109" y="9"/>
                      <a:pt x="97" y="28"/>
                    </a:cubicBezTo>
                    <a:cubicBezTo>
                      <a:pt x="29" y="128"/>
                      <a:pt x="5" y="415"/>
                      <a:pt x="3" y="471"/>
                    </a:cubicBezTo>
                    <a:cubicBezTo>
                      <a:pt x="1" y="502"/>
                      <a:pt x="24" y="530"/>
                      <a:pt x="56" y="532"/>
                    </a:cubicBezTo>
                    <a:lnTo>
                      <a:pt x="58" y="532"/>
                    </a:lnTo>
                    <a:cubicBezTo>
                      <a:pt x="88" y="532"/>
                      <a:pt x="114" y="509"/>
                      <a:pt x="116" y="479"/>
                    </a:cubicBezTo>
                    <a:cubicBezTo>
                      <a:pt x="124" y="351"/>
                      <a:pt x="152" y="147"/>
                      <a:pt x="190" y="94"/>
                    </a:cubicBezTo>
                    <a:cubicBezTo>
                      <a:pt x="224" y="49"/>
                      <a:pt x="184" y="1"/>
                      <a:pt x="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flipH="1">
                <a:off x="2666916" y="4293174"/>
                <a:ext cx="41596" cy="67029"/>
              </a:xfrm>
              <a:custGeom>
                <a:rect b="b" l="l" r="r" t="t"/>
                <a:pathLst>
                  <a:path extrusionOk="0" h="506" w="314">
                    <a:moveTo>
                      <a:pt x="231" y="1"/>
                    </a:moveTo>
                    <a:cubicBezTo>
                      <a:pt x="218" y="1"/>
                      <a:pt x="204" y="6"/>
                      <a:pt x="192" y="18"/>
                    </a:cubicBezTo>
                    <a:cubicBezTo>
                      <a:pt x="104" y="101"/>
                      <a:pt x="23" y="377"/>
                      <a:pt x="9" y="433"/>
                    </a:cubicBezTo>
                    <a:cubicBezTo>
                      <a:pt x="0" y="462"/>
                      <a:pt x="17" y="494"/>
                      <a:pt x="47" y="503"/>
                    </a:cubicBezTo>
                    <a:cubicBezTo>
                      <a:pt x="53" y="503"/>
                      <a:pt x="57" y="505"/>
                      <a:pt x="64" y="505"/>
                    </a:cubicBezTo>
                    <a:cubicBezTo>
                      <a:pt x="89" y="505"/>
                      <a:pt x="113" y="488"/>
                      <a:pt x="119" y="462"/>
                    </a:cubicBezTo>
                    <a:cubicBezTo>
                      <a:pt x="153" y="339"/>
                      <a:pt x="223" y="145"/>
                      <a:pt x="270" y="101"/>
                    </a:cubicBezTo>
                    <a:cubicBezTo>
                      <a:pt x="313" y="60"/>
                      <a:pt x="276" y="1"/>
                      <a:pt x="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flipH="1">
                <a:off x="994210" y="3532275"/>
                <a:ext cx="106506" cy="171016"/>
              </a:xfrm>
              <a:custGeom>
                <a:rect b="b" l="l" r="r" t="t"/>
                <a:pathLst>
                  <a:path extrusionOk="0" h="1291" w="804">
                    <a:moveTo>
                      <a:pt x="83" y="0"/>
                    </a:moveTo>
                    <a:cubicBezTo>
                      <a:pt x="41" y="0"/>
                      <a:pt x="0" y="54"/>
                      <a:pt x="39" y="96"/>
                    </a:cubicBezTo>
                    <a:cubicBezTo>
                      <a:pt x="46" y="103"/>
                      <a:pt x="569" y="737"/>
                      <a:pt x="684" y="1246"/>
                    </a:cubicBezTo>
                    <a:cubicBezTo>
                      <a:pt x="691" y="1271"/>
                      <a:pt x="714" y="1288"/>
                      <a:pt x="742" y="1290"/>
                    </a:cubicBezTo>
                    <a:cubicBezTo>
                      <a:pt x="746" y="1288"/>
                      <a:pt x="750" y="1288"/>
                      <a:pt x="752" y="1288"/>
                    </a:cubicBezTo>
                    <a:cubicBezTo>
                      <a:pt x="784" y="1280"/>
                      <a:pt x="803" y="1250"/>
                      <a:pt x="797" y="1220"/>
                    </a:cubicBezTo>
                    <a:cubicBezTo>
                      <a:pt x="674" y="684"/>
                      <a:pt x="150" y="50"/>
                      <a:pt x="127" y="24"/>
                    </a:cubicBezTo>
                    <a:cubicBezTo>
                      <a:pt x="114" y="7"/>
                      <a:pt x="99" y="0"/>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flipH="1">
                <a:off x="1484195" y="4734294"/>
                <a:ext cx="1067443" cy="31527"/>
              </a:xfrm>
              <a:custGeom>
                <a:rect b="b" l="l" r="r" t="t"/>
                <a:pathLst>
                  <a:path extrusionOk="0" h="238" w="8058">
                    <a:moveTo>
                      <a:pt x="7406" y="0"/>
                    </a:moveTo>
                    <a:cubicBezTo>
                      <a:pt x="5602" y="0"/>
                      <a:pt x="338" y="117"/>
                      <a:pt x="77" y="123"/>
                    </a:cubicBezTo>
                    <a:cubicBezTo>
                      <a:pt x="0" y="123"/>
                      <a:pt x="0" y="237"/>
                      <a:pt x="77" y="237"/>
                    </a:cubicBezTo>
                    <a:lnTo>
                      <a:pt x="79" y="237"/>
                    </a:lnTo>
                    <a:cubicBezTo>
                      <a:pt x="145" y="236"/>
                      <a:pt x="5599" y="113"/>
                      <a:pt x="7410" y="113"/>
                    </a:cubicBezTo>
                    <a:cubicBezTo>
                      <a:pt x="7712" y="113"/>
                      <a:pt x="7912" y="117"/>
                      <a:pt x="7970" y="125"/>
                    </a:cubicBezTo>
                    <a:cubicBezTo>
                      <a:pt x="7973" y="125"/>
                      <a:pt x="7976" y="125"/>
                      <a:pt x="7979" y="125"/>
                    </a:cubicBezTo>
                    <a:cubicBezTo>
                      <a:pt x="8046" y="125"/>
                      <a:pt x="8057" y="24"/>
                      <a:pt x="7987" y="12"/>
                    </a:cubicBezTo>
                    <a:cubicBezTo>
                      <a:pt x="7926" y="4"/>
                      <a:pt x="7718" y="0"/>
                      <a:pt x="7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6" name="Google Shape;826;p35"/>
          <p:cNvGrpSpPr/>
          <p:nvPr/>
        </p:nvGrpSpPr>
        <p:grpSpPr>
          <a:xfrm flipH="1" rot="1701538">
            <a:off x="5958036" y="615879"/>
            <a:ext cx="2277167" cy="703517"/>
            <a:chOff x="4410633" y="780024"/>
            <a:chExt cx="2277139" cy="703508"/>
          </a:xfrm>
        </p:grpSpPr>
        <p:sp>
          <p:nvSpPr>
            <p:cNvPr id="827" name="Google Shape;827;p35"/>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35"/>
          <p:cNvGrpSpPr/>
          <p:nvPr/>
        </p:nvGrpSpPr>
        <p:grpSpPr>
          <a:xfrm flipH="1">
            <a:off x="6532362" y="966090"/>
            <a:ext cx="178234" cy="178234"/>
            <a:chOff x="5944424" y="1865453"/>
            <a:chExt cx="178234" cy="178234"/>
          </a:xfrm>
        </p:grpSpPr>
        <p:sp>
          <p:nvSpPr>
            <p:cNvPr id="831" name="Google Shape;831;p35"/>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35"/>
          <p:cNvSpPr/>
          <p:nvPr/>
        </p:nvSpPr>
        <p:spPr>
          <a:xfrm flipH="1">
            <a:off x="5373872" y="4116269"/>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flipH="1">
            <a:off x="4897258" y="43426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flipH="1">
            <a:off x="7183408" y="137841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flipH="1">
            <a:off x="571496" y="395390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flipH="1">
            <a:off x="5150258" y="7650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36"/>
          <p:cNvSpPr txBox="1"/>
          <p:nvPr>
            <p:ph idx="1" type="subTitle"/>
          </p:nvPr>
        </p:nvSpPr>
        <p:spPr>
          <a:xfrm>
            <a:off x="1820175" y="1543241"/>
            <a:ext cx="5503800" cy="161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845" name="Google Shape;845;p36"/>
          <p:cNvSpPr txBox="1"/>
          <p:nvPr>
            <p:ph type="title"/>
          </p:nvPr>
        </p:nvSpPr>
        <p:spPr>
          <a:xfrm>
            <a:off x="1820100" y="3054766"/>
            <a:ext cx="5503800" cy="4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846" name="Google Shape;846;p36"/>
          <p:cNvSpPr/>
          <p:nvPr/>
        </p:nvSpPr>
        <p:spPr>
          <a:xfrm flipH="1">
            <a:off x="3957237" y="414142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flipH="1">
            <a:off x="2581287" y="419528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36"/>
          <p:cNvGrpSpPr/>
          <p:nvPr/>
        </p:nvGrpSpPr>
        <p:grpSpPr>
          <a:xfrm flipH="1">
            <a:off x="4782316" y="4193428"/>
            <a:ext cx="178234" cy="178234"/>
            <a:chOff x="5944424" y="1865453"/>
            <a:chExt cx="178234" cy="178234"/>
          </a:xfrm>
        </p:grpSpPr>
        <p:sp>
          <p:nvSpPr>
            <p:cNvPr id="849" name="Google Shape;849;p3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36"/>
          <p:cNvSpPr/>
          <p:nvPr/>
        </p:nvSpPr>
        <p:spPr>
          <a:xfrm flipH="1">
            <a:off x="5449376" y="45540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36"/>
          <p:cNvGrpSpPr/>
          <p:nvPr/>
        </p:nvGrpSpPr>
        <p:grpSpPr>
          <a:xfrm flipH="1" rot="-7900333">
            <a:off x="1314793" y="4113942"/>
            <a:ext cx="617705" cy="426950"/>
            <a:chOff x="2591975" y="3584475"/>
            <a:chExt cx="106375" cy="73525"/>
          </a:xfrm>
        </p:grpSpPr>
        <p:sp>
          <p:nvSpPr>
            <p:cNvPr id="855" name="Google Shape;855;p36"/>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36"/>
          <p:cNvGrpSpPr/>
          <p:nvPr/>
        </p:nvGrpSpPr>
        <p:grpSpPr>
          <a:xfrm flipH="1" rot="-28567">
            <a:off x="8095553" y="3579197"/>
            <a:ext cx="452384" cy="373715"/>
            <a:chOff x="5496800" y="4443138"/>
            <a:chExt cx="372197" cy="307473"/>
          </a:xfrm>
        </p:grpSpPr>
        <p:sp>
          <p:nvSpPr>
            <p:cNvPr id="859" name="Google Shape;859;p36"/>
            <p:cNvSpPr/>
            <p:nvPr/>
          </p:nvSpPr>
          <p:spPr>
            <a:xfrm>
              <a:off x="5534694" y="4443138"/>
              <a:ext cx="110248" cy="87740"/>
            </a:xfrm>
            <a:custGeom>
              <a:rect b="b" l="l" r="r" t="t"/>
              <a:pathLst>
                <a:path extrusionOk="0" h="690" w="867">
                  <a:moveTo>
                    <a:pt x="99" y="1"/>
                  </a:moveTo>
                  <a:cubicBezTo>
                    <a:pt x="60" y="1"/>
                    <a:pt x="52" y="16"/>
                    <a:pt x="43" y="34"/>
                  </a:cubicBezTo>
                  <a:cubicBezTo>
                    <a:pt x="0" y="124"/>
                    <a:pt x="435" y="668"/>
                    <a:pt x="439" y="673"/>
                  </a:cubicBezTo>
                  <a:cubicBezTo>
                    <a:pt x="450" y="683"/>
                    <a:pt x="462" y="690"/>
                    <a:pt x="477" y="690"/>
                  </a:cubicBezTo>
                  <a:cubicBezTo>
                    <a:pt x="492" y="687"/>
                    <a:pt x="507" y="681"/>
                    <a:pt x="518" y="668"/>
                  </a:cubicBezTo>
                  <a:cubicBezTo>
                    <a:pt x="539" y="647"/>
                    <a:pt x="541" y="613"/>
                    <a:pt x="520" y="590"/>
                  </a:cubicBezTo>
                  <a:cubicBezTo>
                    <a:pt x="486" y="553"/>
                    <a:pt x="288" y="277"/>
                    <a:pt x="196" y="132"/>
                  </a:cubicBezTo>
                  <a:lnTo>
                    <a:pt x="196" y="132"/>
                  </a:lnTo>
                  <a:cubicBezTo>
                    <a:pt x="324" y="168"/>
                    <a:pt x="558" y="249"/>
                    <a:pt x="771" y="326"/>
                  </a:cubicBezTo>
                  <a:cubicBezTo>
                    <a:pt x="777" y="329"/>
                    <a:pt x="783" y="330"/>
                    <a:pt x="789" y="330"/>
                  </a:cubicBezTo>
                  <a:cubicBezTo>
                    <a:pt x="837" y="330"/>
                    <a:pt x="866" y="231"/>
                    <a:pt x="809" y="219"/>
                  </a:cubicBezTo>
                  <a:cubicBezTo>
                    <a:pt x="343" y="50"/>
                    <a:pt x="17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5496800" y="4444409"/>
              <a:ext cx="372197" cy="306201"/>
            </a:xfrm>
            <a:custGeom>
              <a:rect b="b" l="l" r="r" t="t"/>
              <a:pathLst>
                <a:path extrusionOk="0" h="2408" w="2927">
                  <a:moveTo>
                    <a:pt x="1280" y="0"/>
                  </a:moveTo>
                  <a:cubicBezTo>
                    <a:pt x="1259" y="0"/>
                    <a:pt x="1236" y="2"/>
                    <a:pt x="1211" y="7"/>
                  </a:cubicBezTo>
                  <a:cubicBezTo>
                    <a:pt x="543" y="137"/>
                    <a:pt x="1" y="1722"/>
                    <a:pt x="1143" y="2246"/>
                  </a:cubicBezTo>
                  <a:cubicBezTo>
                    <a:pt x="1397" y="2362"/>
                    <a:pt x="1623" y="2407"/>
                    <a:pt x="1822" y="2407"/>
                  </a:cubicBezTo>
                  <a:cubicBezTo>
                    <a:pt x="2518" y="2407"/>
                    <a:pt x="2871" y="1850"/>
                    <a:pt x="2871" y="1850"/>
                  </a:cubicBezTo>
                  <a:lnTo>
                    <a:pt x="2250" y="1612"/>
                  </a:lnTo>
                  <a:cubicBezTo>
                    <a:pt x="2250" y="1612"/>
                    <a:pt x="2776" y="1263"/>
                    <a:pt x="2784" y="918"/>
                  </a:cubicBezTo>
                  <a:cubicBezTo>
                    <a:pt x="2788" y="776"/>
                    <a:pt x="2721" y="734"/>
                    <a:pt x="2641" y="734"/>
                  </a:cubicBezTo>
                  <a:cubicBezTo>
                    <a:pt x="2527" y="734"/>
                    <a:pt x="2386" y="820"/>
                    <a:pt x="2386" y="820"/>
                  </a:cubicBezTo>
                  <a:cubicBezTo>
                    <a:pt x="2386" y="820"/>
                    <a:pt x="2927" y="99"/>
                    <a:pt x="2582" y="26"/>
                  </a:cubicBezTo>
                  <a:cubicBezTo>
                    <a:pt x="2567" y="23"/>
                    <a:pt x="2552" y="22"/>
                    <a:pt x="2537" y="22"/>
                  </a:cubicBezTo>
                  <a:cubicBezTo>
                    <a:pt x="2184" y="22"/>
                    <a:pt x="1614" y="795"/>
                    <a:pt x="1614" y="795"/>
                  </a:cubicBezTo>
                  <a:cubicBezTo>
                    <a:pt x="1614" y="795"/>
                    <a:pt x="1687" y="0"/>
                    <a:pt x="1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5623707" y="4467044"/>
              <a:ext cx="58621" cy="58494"/>
            </a:xfrm>
            <a:custGeom>
              <a:rect b="b" l="l" r="r" t="t"/>
              <a:pathLst>
                <a:path extrusionOk="0" h="460" w="461">
                  <a:moveTo>
                    <a:pt x="210" y="1"/>
                  </a:moveTo>
                  <a:cubicBezTo>
                    <a:pt x="192" y="1"/>
                    <a:pt x="174" y="10"/>
                    <a:pt x="162" y="31"/>
                  </a:cubicBezTo>
                  <a:cubicBezTo>
                    <a:pt x="101" y="133"/>
                    <a:pt x="1" y="316"/>
                    <a:pt x="39" y="404"/>
                  </a:cubicBezTo>
                  <a:cubicBezTo>
                    <a:pt x="50" y="431"/>
                    <a:pt x="75" y="451"/>
                    <a:pt x="105" y="457"/>
                  </a:cubicBezTo>
                  <a:cubicBezTo>
                    <a:pt x="113" y="459"/>
                    <a:pt x="122" y="459"/>
                    <a:pt x="130" y="459"/>
                  </a:cubicBezTo>
                  <a:cubicBezTo>
                    <a:pt x="250" y="459"/>
                    <a:pt x="384" y="310"/>
                    <a:pt x="424" y="263"/>
                  </a:cubicBezTo>
                  <a:cubicBezTo>
                    <a:pt x="460" y="219"/>
                    <a:pt x="422" y="167"/>
                    <a:pt x="380" y="167"/>
                  </a:cubicBezTo>
                  <a:cubicBezTo>
                    <a:pt x="365" y="167"/>
                    <a:pt x="350" y="173"/>
                    <a:pt x="337" y="189"/>
                  </a:cubicBezTo>
                  <a:cubicBezTo>
                    <a:pt x="277" y="259"/>
                    <a:pt x="192" y="331"/>
                    <a:pt x="145" y="342"/>
                  </a:cubicBezTo>
                  <a:cubicBezTo>
                    <a:pt x="152" y="295"/>
                    <a:pt x="201" y="189"/>
                    <a:pt x="260" y="91"/>
                  </a:cubicBezTo>
                  <a:cubicBezTo>
                    <a:pt x="291" y="45"/>
                    <a:pt x="251"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5693264" y="4531896"/>
              <a:ext cx="121946" cy="115970"/>
            </a:xfrm>
            <a:custGeom>
              <a:rect b="b" l="l" r="r" t="t"/>
              <a:pathLst>
                <a:path extrusionOk="0" h="912" w="959">
                  <a:moveTo>
                    <a:pt x="593" y="1"/>
                  </a:moveTo>
                  <a:cubicBezTo>
                    <a:pt x="535" y="1"/>
                    <a:pt x="398" y="62"/>
                    <a:pt x="39" y="473"/>
                  </a:cubicBezTo>
                  <a:cubicBezTo>
                    <a:pt x="1" y="515"/>
                    <a:pt x="38" y="568"/>
                    <a:pt x="81" y="568"/>
                  </a:cubicBezTo>
                  <a:cubicBezTo>
                    <a:pt x="96" y="568"/>
                    <a:pt x="111" y="562"/>
                    <a:pt x="124" y="547"/>
                  </a:cubicBezTo>
                  <a:cubicBezTo>
                    <a:pt x="286" y="364"/>
                    <a:pt x="492" y="162"/>
                    <a:pt x="571" y="121"/>
                  </a:cubicBezTo>
                  <a:lnTo>
                    <a:pt x="571" y="121"/>
                  </a:lnTo>
                  <a:cubicBezTo>
                    <a:pt x="575" y="181"/>
                    <a:pt x="533" y="336"/>
                    <a:pt x="471" y="483"/>
                  </a:cubicBezTo>
                  <a:cubicBezTo>
                    <a:pt x="454" y="524"/>
                    <a:pt x="486" y="563"/>
                    <a:pt x="525" y="563"/>
                  </a:cubicBezTo>
                  <a:cubicBezTo>
                    <a:pt x="535" y="563"/>
                    <a:pt x="546" y="560"/>
                    <a:pt x="556" y="553"/>
                  </a:cubicBezTo>
                  <a:cubicBezTo>
                    <a:pt x="661" y="485"/>
                    <a:pt x="786" y="433"/>
                    <a:pt x="828" y="433"/>
                  </a:cubicBezTo>
                  <a:cubicBezTo>
                    <a:pt x="832" y="433"/>
                    <a:pt x="835" y="433"/>
                    <a:pt x="837" y="434"/>
                  </a:cubicBezTo>
                  <a:cubicBezTo>
                    <a:pt x="837" y="439"/>
                    <a:pt x="837" y="445"/>
                    <a:pt x="837" y="449"/>
                  </a:cubicBezTo>
                  <a:cubicBezTo>
                    <a:pt x="831" y="564"/>
                    <a:pt x="628" y="728"/>
                    <a:pt x="503" y="805"/>
                  </a:cubicBezTo>
                  <a:cubicBezTo>
                    <a:pt x="452" y="834"/>
                    <a:pt x="472" y="911"/>
                    <a:pt x="530" y="911"/>
                  </a:cubicBezTo>
                  <a:cubicBezTo>
                    <a:pt x="531" y="911"/>
                    <a:pt x="532" y="911"/>
                    <a:pt x="533" y="911"/>
                  </a:cubicBezTo>
                  <a:cubicBezTo>
                    <a:pt x="543" y="911"/>
                    <a:pt x="554" y="909"/>
                    <a:pt x="565" y="902"/>
                  </a:cubicBezTo>
                  <a:cubicBezTo>
                    <a:pt x="603" y="879"/>
                    <a:pt x="941" y="666"/>
                    <a:pt x="952" y="453"/>
                  </a:cubicBezTo>
                  <a:cubicBezTo>
                    <a:pt x="958" y="409"/>
                    <a:pt x="937" y="362"/>
                    <a:pt x="897" y="339"/>
                  </a:cubicBezTo>
                  <a:cubicBezTo>
                    <a:pt x="877" y="327"/>
                    <a:pt x="854" y="322"/>
                    <a:pt x="828" y="322"/>
                  </a:cubicBezTo>
                  <a:cubicBezTo>
                    <a:pt x="769" y="322"/>
                    <a:pt x="698" y="348"/>
                    <a:pt x="633" y="379"/>
                  </a:cubicBezTo>
                  <a:cubicBezTo>
                    <a:pt x="705" y="168"/>
                    <a:pt x="703" y="47"/>
                    <a:pt x="626" y="9"/>
                  </a:cubicBezTo>
                  <a:cubicBezTo>
                    <a:pt x="619" y="5"/>
                    <a:pt x="609" y="1"/>
                    <a:pt x="5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5573351" y="4571951"/>
              <a:ext cx="157806" cy="141275"/>
            </a:xfrm>
            <a:custGeom>
              <a:rect b="b" l="l" r="r" t="t"/>
              <a:pathLst>
                <a:path extrusionOk="0" h="1111" w="1241">
                  <a:moveTo>
                    <a:pt x="58" y="0"/>
                  </a:moveTo>
                  <a:cubicBezTo>
                    <a:pt x="26" y="0"/>
                    <a:pt x="1" y="26"/>
                    <a:pt x="1" y="58"/>
                  </a:cubicBezTo>
                  <a:cubicBezTo>
                    <a:pt x="1" y="413"/>
                    <a:pt x="105" y="683"/>
                    <a:pt x="314" y="864"/>
                  </a:cubicBezTo>
                  <a:cubicBezTo>
                    <a:pt x="554" y="1077"/>
                    <a:pt x="873" y="1111"/>
                    <a:pt x="1044" y="1111"/>
                  </a:cubicBezTo>
                  <a:cubicBezTo>
                    <a:pt x="1086" y="1111"/>
                    <a:pt x="1127" y="1109"/>
                    <a:pt x="1167" y="1105"/>
                  </a:cubicBezTo>
                  <a:cubicBezTo>
                    <a:pt x="1240" y="1096"/>
                    <a:pt x="1230" y="991"/>
                    <a:pt x="1162" y="991"/>
                  </a:cubicBezTo>
                  <a:cubicBezTo>
                    <a:pt x="1159" y="991"/>
                    <a:pt x="1156" y="991"/>
                    <a:pt x="1152" y="992"/>
                  </a:cubicBezTo>
                  <a:cubicBezTo>
                    <a:pt x="1151" y="992"/>
                    <a:pt x="1113" y="996"/>
                    <a:pt x="1052" y="996"/>
                  </a:cubicBezTo>
                  <a:cubicBezTo>
                    <a:pt x="899" y="996"/>
                    <a:pt x="604" y="969"/>
                    <a:pt x="388" y="779"/>
                  </a:cubicBezTo>
                  <a:cubicBezTo>
                    <a:pt x="207" y="619"/>
                    <a:pt x="116" y="377"/>
                    <a:pt x="116" y="58"/>
                  </a:cubicBezTo>
                  <a:cubicBezTo>
                    <a:pt x="116" y="26"/>
                    <a:pt x="88"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36"/>
          <p:cNvSpPr/>
          <p:nvPr/>
        </p:nvSpPr>
        <p:spPr>
          <a:xfrm rot="-539587">
            <a:off x="6092611" y="4063278"/>
            <a:ext cx="1975767" cy="483061"/>
          </a:xfrm>
          <a:custGeom>
            <a:rect b="b" l="l" r="r" t="t"/>
            <a:pathLst>
              <a:path extrusionOk="0" h="2821" w="11538">
                <a:moveTo>
                  <a:pt x="75" y="1"/>
                </a:moveTo>
                <a:cubicBezTo>
                  <a:pt x="0" y="1"/>
                  <a:pt x="0" y="114"/>
                  <a:pt x="75" y="114"/>
                </a:cubicBezTo>
                <a:cubicBezTo>
                  <a:pt x="77" y="114"/>
                  <a:pt x="79" y="114"/>
                  <a:pt x="81" y="114"/>
                </a:cubicBezTo>
                <a:cubicBezTo>
                  <a:pt x="158" y="114"/>
                  <a:pt x="233" y="118"/>
                  <a:pt x="305" y="124"/>
                </a:cubicBezTo>
                <a:lnTo>
                  <a:pt x="309" y="124"/>
                </a:lnTo>
                <a:cubicBezTo>
                  <a:pt x="381" y="124"/>
                  <a:pt x="386" y="18"/>
                  <a:pt x="313" y="12"/>
                </a:cubicBezTo>
                <a:cubicBezTo>
                  <a:pt x="241" y="3"/>
                  <a:pt x="160" y="1"/>
                  <a:pt x="81" y="1"/>
                </a:cubicBezTo>
                <a:cubicBezTo>
                  <a:pt x="79" y="1"/>
                  <a:pt x="77" y="1"/>
                  <a:pt x="75" y="1"/>
                </a:cubicBezTo>
                <a:close/>
                <a:moveTo>
                  <a:pt x="528" y="41"/>
                </a:moveTo>
                <a:cubicBezTo>
                  <a:pt x="463" y="41"/>
                  <a:pt x="447" y="146"/>
                  <a:pt x="522" y="156"/>
                </a:cubicBezTo>
                <a:cubicBezTo>
                  <a:pt x="594" y="169"/>
                  <a:pt x="667" y="188"/>
                  <a:pt x="735" y="212"/>
                </a:cubicBezTo>
                <a:cubicBezTo>
                  <a:pt x="741" y="214"/>
                  <a:pt x="748" y="216"/>
                  <a:pt x="754" y="216"/>
                </a:cubicBezTo>
                <a:cubicBezTo>
                  <a:pt x="818" y="214"/>
                  <a:pt x="833" y="124"/>
                  <a:pt x="771" y="103"/>
                </a:cubicBezTo>
                <a:cubicBezTo>
                  <a:pt x="696" y="80"/>
                  <a:pt x="622" y="58"/>
                  <a:pt x="545" y="43"/>
                </a:cubicBezTo>
                <a:cubicBezTo>
                  <a:pt x="539" y="42"/>
                  <a:pt x="533" y="41"/>
                  <a:pt x="528" y="41"/>
                </a:cubicBezTo>
                <a:close/>
                <a:moveTo>
                  <a:pt x="960" y="189"/>
                </a:moveTo>
                <a:cubicBezTo>
                  <a:pt x="909" y="189"/>
                  <a:pt x="879" y="268"/>
                  <a:pt x="935" y="297"/>
                </a:cubicBezTo>
                <a:cubicBezTo>
                  <a:pt x="1001" y="331"/>
                  <a:pt x="1062" y="369"/>
                  <a:pt x="1122" y="414"/>
                </a:cubicBezTo>
                <a:cubicBezTo>
                  <a:pt x="1131" y="420"/>
                  <a:pt x="1143" y="424"/>
                  <a:pt x="1156" y="424"/>
                </a:cubicBezTo>
                <a:cubicBezTo>
                  <a:pt x="1209" y="424"/>
                  <a:pt x="1233" y="354"/>
                  <a:pt x="1190" y="322"/>
                </a:cubicBezTo>
                <a:cubicBezTo>
                  <a:pt x="1126" y="273"/>
                  <a:pt x="1058" y="233"/>
                  <a:pt x="988" y="197"/>
                </a:cubicBezTo>
                <a:cubicBezTo>
                  <a:pt x="978" y="191"/>
                  <a:pt x="969" y="189"/>
                  <a:pt x="960" y="189"/>
                </a:cubicBezTo>
                <a:close/>
                <a:moveTo>
                  <a:pt x="1328" y="458"/>
                </a:moveTo>
                <a:cubicBezTo>
                  <a:pt x="1284" y="458"/>
                  <a:pt x="1246" y="516"/>
                  <a:pt x="1288" y="556"/>
                </a:cubicBezTo>
                <a:cubicBezTo>
                  <a:pt x="1339" y="610"/>
                  <a:pt x="1386" y="667"/>
                  <a:pt x="1429" y="724"/>
                </a:cubicBezTo>
                <a:cubicBezTo>
                  <a:pt x="1439" y="739"/>
                  <a:pt x="1456" y="748"/>
                  <a:pt x="1475" y="748"/>
                </a:cubicBezTo>
                <a:lnTo>
                  <a:pt x="1475" y="750"/>
                </a:lnTo>
                <a:cubicBezTo>
                  <a:pt x="1488" y="748"/>
                  <a:pt x="1499" y="744"/>
                  <a:pt x="1509" y="737"/>
                </a:cubicBezTo>
                <a:cubicBezTo>
                  <a:pt x="1535" y="718"/>
                  <a:pt x="1539" y="682"/>
                  <a:pt x="1522" y="658"/>
                </a:cubicBezTo>
                <a:cubicBezTo>
                  <a:pt x="1475" y="595"/>
                  <a:pt x="1424" y="533"/>
                  <a:pt x="1369" y="478"/>
                </a:cubicBezTo>
                <a:cubicBezTo>
                  <a:pt x="1356" y="464"/>
                  <a:pt x="1342" y="458"/>
                  <a:pt x="1328" y="458"/>
                </a:cubicBezTo>
                <a:close/>
                <a:moveTo>
                  <a:pt x="4918" y="617"/>
                </a:moveTo>
                <a:cubicBezTo>
                  <a:pt x="4855" y="617"/>
                  <a:pt x="4796" y="652"/>
                  <a:pt x="4768" y="712"/>
                </a:cubicBezTo>
                <a:cubicBezTo>
                  <a:pt x="4751" y="739"/>
                  <a:pt x="4761" y="773"/>
                  <a:pt x="4789" y="788"/>
                </a:cubicBezTo>
                <a:cubicBezTo>
                  <a:pt x="4797" y="793"/>
                  <a:pt x="4808" y="795"/>
                  <a:pt x="4817" y="797"/>
                </a:cubicBezTo>
                <a:cubicBezTo>
                  <a:pt x="4838" y="795"/>
                  <a:pt x="4857" y="784"/>
                  <a:pt x="4868" y="765"/>
                </a:cubicBezTo>
                <a:cubicBezTo>
                  <a:pt x="4885" y="731"/>
                  <a:pt x="4904" y="731"/>
                  <a:pt x="4912" y="731"/>
                </a:cubicBezTo>
                <a:cubicBezTo>
                  <a:pt x="4923" y="733"/>
                  <a:pt x="4934" y="735"/>
                  <a:pt x="4944" y="739"/>
                </a:cubicBezTo>
                <a:cubicBezTo>
                  <a:pt x="4957" y="744"/>
                  <a:pt x="4968" y="750"/>
                  <a:pt x="4978" y="756"/>
                </a:cubicBezTo>
                <a:cubicBezTo>
                  <a:pt x="4990" y="765"/>
                  <a:pt x="5003" y="769"/>
                  <a:pt x="5014" y="769"/>
                </a:cubicBezTo>
                <a:cubicBezTo>
                  <a:pt x="5063" y="769"/>
                  <a:pt x="5098" y="699"/>
                  <a:pt x="5046" y="665"/>
                </a:cubicBezTo>
                <a:cubicBezTo>
                  <a:pt x="5027" y="650"/>
                  <a:pt x="5006" y="639"/>
                  <a:pt x="4985" y="631"/>
                </a:cubicBezTo>
                <a:cubicBezTo>
                  <a:pt x="4963" y="621"/>
                  <a:pt x="4940" y="617"/>
                  <a:pt x="4918" y="617"/>
                </a:cubicBezTo>
                <a:close/>
                <a:moveTo>
                  <a:pt x="1602" y="823"/>
                </a:moveTo>
                <a:cubicBezTo>
                  <a:pt x="1562" y="823"/>
                  <a:pt x="1521" y="866"/>
                  <a:pt x="1552" y="912"/>
                </a:cubicBezTo>
                <a:cubicBezTo>
                  <a:pt x="1586" y="973"/>
                  <a:pt x="1622" y="1037"/>
                  <a:pt x="1658" y="1110"/>
                </a:cubicBezTo>
                <a:cubicBezTo>
                  <a:pt x="1667" y="1129"/>
                  <a:pt x="1688" y="1142"/>
                  <a:pt x="1709" y="1142"/>
                </a:cubicBezTo>
                <a:cubicBezTo>
                  <a:pt x="1718" y="1142"/>
                  <a:pt x="1726" y="1139"/>
                  <a:pt x="1735" y="1135"/>
                </a:cubicBezTo>
                <a:cubicBezTo>
                  <a:pt x="1763" y="1122"/>
                  <a:pt x="1775" y="1088"/>
                  <a:pt x="1761" y="1059"/>
                </a:cubicBezTo>
                <a:cubicBezTo>
                  <a:pt x="1722" y="984"/>
                  <a:pt x="1686" y="916"/>
                  <a:pt x="1650" y="854"/>
                </a:cubicBezTo>
                <a:cubicBezTo>
                  <a:pt x="1639" y="832"/>
                  <a:pt x="1620" y="823"/>
                  <a:pt x="1602" y="823"/>
                </a:cubicBezTo>
                <a:close/>
                <a:moveTo>
                  <a:pt x="5123" y="851"/>
                </a:moveTo>
                <a:cubicBezTo>
                  <a:pt x="5091" y="851"/>
                  <a:pt x="5058" y="876"/>
                  <a:pt x="5066" y="918"/>
                </a:cubicBezTo>
                <a:cubicBezTo>
                  <a:pt x="5070" y="950"/>
                  <a:pt x="5074" y="980"/>
                  <a:pt x="5074" y="1012"/>
                </a:cubicBezTo>
                <a:cubicBezTo>
                  <a:pt x="5074" y="1050"/>
                  <a:pt x="5070" y="1088"/>
                  <a:pt x="5063" y="1127"/>
                </a:cubicBezTo>
                <a:cubicBezTo>
                  <a:pt x="5059" y="1159"/>
                  <a:pt x="5080" y="1186"/>
                  <a:pt x="5112" y="1193"/>
                </a:cubicBezTo>
                <a:lnTo>
                  <a:pt x="5119" y="1193"/>
                </a:lnTo>
                <a:cubicBezTo>
                  <a:pt x="5146" y="1193"/>
                  <a:pt x="5172" y="1174"/>
                  <a:pt x="5176" y="1146"/>
                </a:cubicBezTo>
                <a:cubicBezTo>
                  <a:pt x="5185" y="1101"/>
                  <a:pt x="5187" y="1056"/>
                  <a:pt x="5187" y="1012"/>
                </a:cubicBezTo>
                <a:cubicBezTo>
                  <a:pt x="5187" y="973"/>
                  <a:pt x="5185" y="935"/>
                  <a:pt x="5178" y="897"/>
                </a:cubicBezTo>
                <a:cubicBezTo>
                  <a:pt x="5172" y="866"/>
                  <a:pt x="5148" y="851"/>
                  <a:pt x="5123" y="851"/>
                </a:cubicBezTo>
                <a:close/>
                <a:moveTo>
                  <a:pt x="8509" y="1029"/>
                </a:moveTo>
                <a:cubicBezTo>
                  <a:pt x="8434" y="1029"/>
                  <a:pt x="8362" y="1056"/>
                  <a:pt x="8309" y="1108"/>
                </a:cubicBezTo>
                <a:cubicBezTo>
                  <a:pt x="8271" y="1144"/>
                  <a:pt x="8296" y="1205"/>
                  <a:pt x="8349" y="1205"/>
                </a:cubicBezTo>
                <a:cubicBezTo>
                  <a:pt x="8364" y="1205"/>
                  <a:pt x="8377" y="1199"/>
                  <a:pt x="8388" y="1188"/>
                </a:cubicBezTo>
                <a:cubicBezTo>
                  <a:pt x="8418" y="1160"/>
                  <a:pt x="8459" y="1144"/>
                  <a:pt x="8501" y="1144"/>
                </a:cubicBezTo>
                <a:cubicBezTo>
                  <a:pt x="8504" y="1144"/>
                  <a:pt x="8506" y="1144"/>
                  <a:pt x="8509" y="1144"/>
                </a:cubicBezTo>
                <a:cubicBezTo>
                  <a:pt x="8520" y="1144"/>
                  <a:pt x="8532" y="1146"/>
                  <a:pt x="8545" y="1148"/>
                </a:cubicBezTo>
                <a:cubicBezTo>
                  <a:pt x="8551" y="1150"/>
                  <a:pt x="8557" y="1151"/>
                  <a:pt x="8563" y="1151"/>
                </a:cubicBezTo>
                <a:cubicBezTo>
                  <a:pt x="8622" y="1151"/>
                  <a:pt x="8643" y="1057"/>
                  <a:pt x="8575" y="1039"/>
                </a:cubicBezTo>
                <a:cubicBezTo>
                  <a:pt x="8554" y="1033"/>
                  <a:pt x="8530" y="1031"/>
                  <a:pt x="8509" y="1029"/>
                </a:cubicBezTo>
                <a:close/>
                <a:moveTo>
                  <a:pt x="4787" y="905"/>
                </a:moveTo>
                <a:cubicBezTo>
                  <a:pt x="4756" y="905"/>
                  <a:pt x="4726" y="927"/>
                  <a:pt x="4729" y="967"/>
                </a:cubicBezTo>
                <a:cubicBezTo>
                  <a:pt x="4736" y="1046"/>
                  <a:pt x="4748" y="1125"/>
                  <a:pt x="4772" y="1203"/>
                </a:cubicBezTo>
                <a:cubicBezTo>
                  <a:pt x="4778" y="1227"/>
                  <a:pt x="4800" y="1244"/>
                  <a:pt x="4825" y="1246"/>
                </a:cubicBezTo>
                <a:cubicBezTo>
                  <a:pt x="4829" y="1244"/>
                  <a:pt x="4836" y="1244"/>
                  <a:pt x="4842" y="1242"/>
                </a:cubicBezTo>
                <a:cubicBezTo>
                  <a:pt x="4872" y="1233"/>
                  <a:pt x="4889" y="1201"/>
                  <a:pt x="4880" y="1171"/>
                </a:cubicBezTo>
                <a:cubicBezTo>
                  <a:pt x="4861" y="1101"/>
                  <a:pt x="4849" y="1031"/>
                  <a:pt x="4844" y="959"/>
                </a:cubicBezTo>
                <a:cubicBezTo>
                  <a:pt x="4841" y="922"/>
                  <a:pt x="4814" y="905"/>
                  <a:pt x="4787" y="905"/>
                </a:cubicBezTo>
                <a:close/>
                <a:moveTo>
                  <a:pt x="11484" y="916"/>
                </a:moveTo>
                <a:cubicBezTo>
                  <a:pt x="11452" y="916"/>
                  <a:pt x="11427" y="939"/>
                  <a:pt x="11425" y="969"/>
                </a:cubicBezTo>
                <a:cubicBezTo>
                  <a:pt x="11416" y="1042"/>
                  <a:pt x="11401" y="1112"/>
                  <a:pt x="11380" y="1180"/>
                </a:cubicBezTo>
                <a:cubicBezTo>
                  <a:pt x="11367" y="1216"/>
                  <a:pt x="11395" y="1254"/>
                  <a:pt x="11435" y="1254"/>
                </a:cubicBezTo>
                <a:cubicBezTo>
                  <a:pt x="11459" y="1254"/>
                  <a:pt x="11480" y="1237"/>
                  <a:pt x="11488" y="1216"/>
                </a:cubicBezTo>
                <a:cubicBezTo>
                  <a:pt x="11514" y="1137"/>
                  <a:pt x="11529" y="1059"/>
                  <a:pt x="11537" y="976"/>
                </a:cubicBezTo>
                <a:cubicBezTo>
                  <a:pt x="11537" y="946"/>
                  <a:pt x="11514" y="918"/>
                  <a:pt x="11484" y="916"/>
                </a:cubicBezTo>
                <a:close/>
                <a:moveTo>
                  <a:pt x="8706" y="1200"/>
                </a:moveTo>
                <a:cubicBezTo>
                  <a:pt x="8671" y="1200"/>
                  <a:pt x="8635" y="1231"/>
                  <a:pt x="8649" y="1276"/>
                </a:cubicBezTo>
                <a:cubicBezTo>
                  <a:pt x="8666" y="1329"/>
                  <a:pt x="8675" y="1386"/>
                  <a:pt x="8675" y="1442"/>
                </a:cubicBezTo>
                <a:lnTo>
                  <a:pt x="8675" y="1480"/>
                </a:lnTo>
                <a:cubicBezTo>
                  <a:pt x="8673" y="1512"/>
                  <a:pt x="8696" y="1537"/>
                  <a:pt x="8728" y="1540"/>
                </a:cubicBezTo>
                <a:lnTo>
                  <a:pt x="8730" y="1540"/>
                </a:lnTo>
                <a:lnTo>
                  <a:pt x="8732" y="1542"/>
                </a:lnTo>
                <a:cubicBezTo>
                  <a:pt x="8762" y="1542"/>
                  <a:pt x="8788" y="1516"/>
                  <a:pt x="8788" y="1486"/>
                </a:cubicBezTo>
                <a:lnTo>
                  <a:pt x="8788" y="1442"/>
                </a:lnTo>
                <a:cubicBezTo>
                  <a:pt x="8790" y="1374"/>
                  <a:pt x="8779" y="1305"/>
                  <a:pt x="8758" y="1239"/>
                </a:cubicBezTo>
                <a:cubicBezTo>
                  <a:pt x="8749" y="1212"/>
                  <a:pt x="8728" y="1200"/>
                  <a:pt x="8706" y="1200"/>
                </a:cubicBezTo>
                <a:close/>
                <a:moveTo>
                  <a:pt x="1808" y="1236"/>
                </a:moveTo>
                <a:cubicBezTo>
                  <a:pt x="1771" y="1236"/>
                  <a:pt x="1734" y="1270"/>
                  <a:pt x="1752" y="1314"/>
                </a:cubicBezTo>
                <a:lnTo>
                  <a:pt x="1846" y="1523"/>
                </a:lnTo>
                <a:cubicBezTo>
                  <a:pt x="1856" y="1544"/>
                  <a:pt x="1878" y="1557"/>
                  <a:pt x="1899" y="1557"/>
                </a:cubicBezTo>
                <a:lnTo>
                  <a:pt x="1901" y="1557"/>
                </a:lnTo>
                <a:cubicBezTo>
                  <a:pt x="1907" y="1557"/>
                  <a:pt x="1916" y="1554"/>
                  <a:pt x="1922" y="1552"/>
                </a:cubicBezTo>
                <a:cubicBezTo>
                  <a:pt x="1950" y="1540"/>
                  <a:pt x="1965" y="1505"/>
                  <a:pt x="1950" y="1476"/>
                </a:cubicBezTo>
                <a:lnTo>
                  <a:pt x="1856" y="1267"/>
                </a:lnTo>
                <a:cubicBezTo>
                  <a:pt x="1845" y="1245"/>
                  <a:pt x="1827" y="1236"/>
                  <a:pt x="1808" y="1236"/>
                </a:cubicBezTo>
                <a:close/>
                <a:moveTo>
                  <a:pt x="8262" y="1299"/>
                </a:moveTo>
                <a:cubicBezTo>
                  <a:pt x="8232" y="1299"/>
                  <a:pt x="8207" y="1322"/>
                  <a:pt x="8205" y="1352"/>
                </a:cubicBezTo>
                <a:lnTo>
                  <a:pt x="8205" y="1391"/>
                </a:lnTo>
                <a:cubicBezTo>
                  <a:pt x="8205" y="1461"/>
                  <a:pt x="8217" y="1531"/>
                  <a:pt x="8239" y="1599"/>
                </a:cubicBezTo>
                <a:cubicBezTo>
                  <a:pt x="8247" y="1623"/>
                  <a:pt x="8268" y="1637"/>
                  <a:pt x="8292" y="1640"/>
                </a:cubicBezTo>
                <a:lnTo>
                  <a:pt x="8294" y="1640"/>
                </a:lnTo>
                <a:cubicBezTo>
                  <a:pt x="8332" y="1640"/>
                  <a:pt x="8360" y="1601"/>
                  <a:pt x="8347" y="1565"/>
                </a:cubicBezTo>
                <a:cubicBezTo>
                  <a:pt x="8330" y="1508"/>
                  <a:pt x="8320" y="1448"/>
                  <a:pt x="8320" y="1391"/>
                </a:cubicBezTo>
                <a:lnTo>
                  <a:pt x="8320" y="1361"/>
                </a:lnTo>
                <a:cubicBezTo>
                  <a:pt x="8322" y="1329"/>
                  <a:pt x="8296" y="1301"/>
                  <a:pt x="8266" y="1299"/>
                </a:cubicBezTo>
                <a:cubicBezTo>
                  <a:pt x="8265" y="1299"/>
                  <a:pt x="8264" y="1299"/>
                  <a:pt x="8262" y="1299"/>
                </a:cubicBezTo>
                <a:close/>
                <a:moveTo>
                  <a:pt x="11343" y="1350"/>
                </a:moveTo>
                <a:cubicBezTo>
                  <a:pt x="11324" y="1350"/>
                  <a:pt x="11306" y="1360"/>
                  <a:pt x="11295" y="1382"/>
                </a:cubicBezTo>
                <a:cubicBezTo>
                  <a:pt x="11261" y="1448"/>
                  <a:pt x="11222" y="1510"/>
                  <a:pt x="11178" y="1567"/>
                </a:cubicBezTo>
                <a:cubicBezTo>
                  <a:pt x="11150" y="1606"/>
                  <a:pt x="11178" y="1659"/>
                  <a:pt x="11225" y="1659"/>
                </a:cubicBezTo>
                <a:cubicBezTo>
                  <a:pt x="11242" y="1659"/>
                  <a:pt x="11259" y="1650"/>
                  <a:pt x="11269" y="1637"/>
                </a:cubicBezTo>
                <a:cubicBezTo>
                  <a:pt x="11316" y="1574"/>
                  <a:pt x="11359" y="1505"/>
                  <a:pt x="11395" y="1435"/>
                </a:cubicBezTo>
                <a:cubicBezTo>
                  <a:pt x="11419" y="1389"/>
                  <a:pt x="11381" y="1350"/>
                  <a:pt x="11343" y="1350"/>
                </a:cubicBezTo>
                <a:close/>
                <a:moveTo>
                  <a:pt x="5059" y="1291"/>
                </a:moveTo>
                <a:cubicBezTo>
                  <a:pt x="5036" y="1291"/>
                  <a:pt x="5014" y="1304"/>
                  <a:pt x="5006" y="1335"/>
                </a:cubicBezTo>
                <a:cubicBezTo>
                  <a:pt x="4995" y="1365"/>
                  <a:pt x="4985" y="1393"/>
                  <a:pt x="4970" y="1422"/>
                </a:cubicBezTo>
                <a:cubicBezTo>
                  <a:pt x="4963" y="1408"/>
                  <a:pt x="4959" y="1395"/>
                  <a:pt x="4953" y="1382"/>
                </a:cubicBezTo>
                <a:cubicBezTo>
                  <a:pt x="4942" y="1357"/>
                  <a:pt x="4922" y="1346"/>
                  <a:pt x="4901" y="1346"/>
                </a:cubicBezTo>
                <a:cubicBezTo>
                  <a:pt x="4864" y="1346"/>
                  <a:pt x="4827" y="1380"/>
                  <a:pt x="4846" y="1427"/>
                </a:cubicBezTo>
                <a:cubicBezTo>
                  <a:pt x="4863" y="1469"/>
                  <a:pt x="4885" y="1512"/>
                  <a:pt x="4906" y="1554"/>
                </a:cubicBezTo>
                <a:cubicBezTo>
                  <a:pt x="4902" y="1578"/>
                  <a:pt x="4912" y="1601"/>
                  <a:pt x="4934" y="1612"/>
                </a:cubicBezTo>
                <a:lnTo>
                  <a:pt x="4938" y="1614"/>
                </a:lnTo>
                <a:lnTo>
                  <a:pt x="4951" y="1637"/>
                </a:lnTo>
                <a:cubicBezTo>
                  <a:pt x="4961" y="1654"/>
                  <a:pt x="4980" y="1667"/>
                  <a:pt x="5000" y="1667"/>
                </a:cubicBezTo>
                <a:lnTo>
                  <a:pt x="5002" y="1665"/>
                </a:lnTo>
                <a:cubicBezTo>
                  <a:pt x="5010" y="1665"/>
                  <a:pt x="5021" y="1663"/>
                  <a:pt x="5027" y="1659"/>
                </a:cubicBezTo>
                <a:cubicBezTo>
                  <a:pt x="5055" y="1644"/>
                  <a:pt x="5066" y="1608"/>
                  <a:pt x="5051" y="1580"/>
                </a:cubicBezTo>
                <a:cubicBezTo>
                  <a:pt x="5044" y="1571"/>
                  <a:pt x="5038" y="1561"/>
                  <a:pt x="5034" y="1550"/>
                </a:cubicBezTo>
                <a:cubicBezTo>
                  <a:pt x="5063" y="1495"/>
                  <a:pt x="5091" y="1435"/>
                  <a:pt x="5112" y="1376"/>
                </a:cubicBezTo>
                <a:cubicBezTo>
                  <a:pt x="5138" y="1328"/>
                  <a:pt x="5098" y="1291"/>
                  <a:pt x="5059" y="1291"/>
                </a:cubicBezTo>
                <a:close/>
                <a:moveTo>
                  <a:pt x="1998" y="1648"/>
                </a:moveTo>
                <a:cubicBezTo>
                  <a:pt x="1959" y="1648"/>
                  <a:pt x="1920" y="1687"/>
                  <a:pt x="1946" y="1733"/>
                </a:cubicBezTo>
                <a:cubicBezTo>
                  <a:pt x="1984" y="1810"/>
                  <a:pt x="2018" y="1878"/>
                  <a:pt x="2054" y="1938"/>
                </a:cubicBezTo>
                <a:cubicBezTo>
                  <a:pt x="2065" y="1957"/>
                  <a:pt x="2084" y="1967"/>
                  <a:pt x="2103" y="1967"/>
                </a:cubicBezTo>
                <a:lnTo>
                  <a:pt x="2105" y="1967"/>
                </a:lnTo>
                <a:cubicBezTo>
                  <a:pt x="2150" y="1967"/>
                  <a:pt x="2178" y="1918"/>
                  <a:pt x="2154" y="1880"/>
                </a:cubicBezTo>
                <a:cubicBezTo>
                  <a:pt x="2118" y="1823"/>
                  <a:pt x="2084" y="1759"/>
                  <a:pt x="2048" y="1682"/>
                </a:cubicBezTo>
                <a:cubicBezTo>
                  <a:pt x="2037" y="1658"/>
                  <a:pt x="2018" y="1648"/>
                  <a:pt x="1998" y="1648"/>
                </a:cubicBezTo>
                <a:close/>
                <a:moveTo>
                  <a:pt x="11073" y="1716"/>
                </a:moveTo>
                <a:cubicBezTo>
                  <a:pt x="11060" y="1716"/>
                  <a:pt x="11046" y="1721"/>
                  <a:pt x="11033" y="1733"/>
                </a:cubicBezTo>
                <a:cubicBezTo>
                  <a:pt x="10980" y="1784"/>
                  <a:pt x="10924" y="1831"/>
                  <a:pt x="10865" y="1874"/>
                </a:cubicBezTo>
                <a:cubicBezTo>
                  <a:pt x="10818" y="1906"/>
                  <a:pt x="10841" y="1976"/>
                  <a:pt x="10897" y="1976"/>
                </a:cubicBezTo>
                <a:lnTo>
                  <a:pt x="10899" y="1976"/>
                </a:lnTo>
                <a:cubicBezTo>
                  <a:pt x="10910" y="1976"/>
                  <a:pt x="10920" y="1972"/>
                  <a:pt x="10931" y="1965"/>
                </a:cubicBezTo>
                <a:cubicBezTo>
                  <a:pt x="10995" y="1920"/>
                  <a:pt x="11056" y="1869"/>
                  <a:pt x="11112" y="1814"/>
                </a:cubicBezTo>
                <a:cubicBezTo>
                  <a:pt x="11154" y="1773"/>
                  <a:pt x="11117" y="1716"/>
                  <a:pt x="11073" y="1716"/>
                </a:cubicBezTo>
                <a:close/>
                <a:moveTo>
                  <a:pt x="4834" y="1696"/>
                </a:moveTo>
                <a:cubicBezTo>
                  <a:pt x="4818" y="1696"/>
                  <a:pt x="4803" y="1702"/>
                  <a:pt x="4791" y="1718"/>
                </a:cubicBezTo>
                <a:cubicBezTo>
                  <a:pt x="4744" y="1778"/>
                  <a:pt x="4697" y="1833"/>
                  <a:pt x="4644" y="1884"/>
                </a:cubicBezTo>
                <a:cubicBezTo>
                  <a:pt x="4623" y="1908"/>
                  <a:pt x="4623" y="1942"/>
                  <a:pt x="4644" y="1965"/>
                </a:cubicBezTo>
                <a:cubicBezTo>
                  <a:pt x="4655" y="1976"/>
                  <a:pt x="4670" y="1982"/>
                  <a:pt x="4685" y="1982"/>
                </a:cubicBezTo>
                <a:lnTo>
                  <a:pt x="4687" y="1980"/>
                </a:lnTo>
                <a:cubicBezTo>
                  <a:pt x="4700" y="1980"/>
                  <a:pt x="4714" y="1976"/>
                  <a:pt x="4725" y="1965"/>
                </a:cubicBezTo>
                <a:cubicBezTo>
                  <a:pt x="4780" y="1910"/>
                  <a:pt x="4834" y="1850"/>
                  <a:pt x="4880" y="1789"/>
                </a:cubicBezTo>
                <a:cubicBezTo>
                  <a:pt x="4915" y="1745"/>
                  <a:pt x="4875" y="1696"/>
                  <a:pt x="4834" y="1696"/>
                </a:cubicBezTo>
                <a:close/>
                <a:moveTo>
                  <a:pt x="8690" y="1648"/>
                </a:moveTo>
                <a:cubicBezTo>
                  <a:pt x="8667" y="1648"/>
                  <a:pt x="8643" y="1661"/>
                  <a:pt x="8637" y="1693"/>
                </a:cubicBezTo>
                <a:cubicBezTo>
                  <a:pt x="8618" y="1763"/>
                  <a:pt x="8592" y="1831"/>
                  <a:pt x="8560" y="1897"/>
                </a:cubicBezTo>
                <a:lnTo>
                  <a:pt x="8560" y="1899"/>
                </a:lnTo>
                <a:cubicBezTo>
                  <a:pt x="8515" y="1855"/>
                  <a:pt x="8475" y="1808"/>
                  <a:pt x="8439" y="1754"/>
                </a:cubicBezTo>
                <a:cubicBezTo>
                  <a:pt x="8426" y="1736"/>
                  <a:pt x="8410" y="1729"/>
                  <a:pt x="8393" y="1729"/>
                </a:cubicBezTo>
                <a:cubicBezTo>
                  <a:pt x="8354" y="1729"/>
                  <a:pt x="8316" y="1773"/>
                  <a:pt x="8345" y="1818"/>
                </a:cubicBezTo>
                <a:cubicBezTo>
                  <a:pt x="8390" y="1884"/>
                  <a:pt x="8443" y="1946"/>
                  <a:pt x="8500" y="2001"/>
                </a:cubicBezTo>
                <a:cubicBezTo>
                  <a:pt x="8511" y="2012"/>
                  <a:pt x="8526" y="2016"/>
                  <a:pt x="8541" y="2016"/>
                </a:cubicBezTo>
                <a:cubicBezTo>
                  <a:pt x="8556" y="2016"/>
                  <a:pt x="8571" y="2010"/>
                  <a:pt x="8581" y="1999"/>
                </a:cubicBezTo>
                <a:cubicBezTo>
                  <a:pt x="8591" y="1967"/>
                  <a:pt x="8623" y="1946"/>
                  <a:pt x="8657" y="1946"/>
                </a:cubicBezTo>
                <a:cubicBezTo>
                  <a:pt x="8659" y="1946"/>
                  <a:pt x="8661" y="1946"/>
                  <a:pt x="8662" y="1946"/>
                </a:cubicBezTo>
                <a:cubicBezTo>
                  <a:pt x="8696" y="1876"/>
                  <a:pt x="8726" y="1799"/>
                  <a:pt x="8747" y="1723"/>
                </a:cubicBezTo>
                <a:cubicBezTo>
                  <a:pt x="8763" y="1678"/>
                  <a:pt x="8726" y="1648"/>
                  <a:pt x="8690" y="1648"/>
                </a:cubicBezTo>
                <a:close/>
                <a:moveTo>
                  <a:pt x="5124" y="1740"/>
                </a:moveTo>
                <a:cubicBezTo>
                  <a:pt x="5082" y="1740"/>
                  <a:pt x="5041" y="1790"/>
                  <a:pt x="5076" y="1835"/>
                </a:cubicBezTo>
                <a:cubicBezTo>
                  <a:pt x="5123" y="1899"/>
                  <a:pt x="5172" y="1959"/>
                  <a:pt x="5223" y="2018"/>
                </a:cubicBezTo>
                <a:cubicBezTo>
                  <a:pt x="5234" y="2031"/>
                  <a:pt x="5251" y="2038"/>
                  <a:pt x="5266" y="2038"/>
                </a:cubicBezTo>
                <a:cubicBezTo>
                  <a:pt x="5315" y="2038"/>
                  <a:pt x="5342" y="1980"/>
                  <a:pt x="5308" y="1942"/>
                </a:cubicBezTo>
                <a:cubicBezTo>
                  <a:pt x="5259" y="1886"/>
                  <a:pt x="5212" y="1829"/>
                  <a:pt x="5170" y="1767"/>
                </a:cubicBezTo>
                <a:cubicBezTo>
                  <a:pt x="5158" y="1748"/>
                  <a:pt x="5141" y="1740"/>
                  <a:pt x="5124" y="1740"/>
                </a:cubicBezTo>
                <a:close/>
                <a:moveTo>
                  <a:pt x="10708" y="1979"/>
                </a:moveTo>
                <a:cubicBezTo>
                  <a:pt x="10698" y="1979"/>
                  <a:pt x="10687" y="1982"/>
                  <a:pt x="10675" y="1989"/>
                </a:cubicBezTo>
                <a:cubicBezTo>
                  <a:pt x="10609" y="2023"/>
                  <a:pt x="10544" y="2052"/>
                  <a:pt x="10473" y="2080"/>
                </a:cubicBezTo>
                <a:cubicBezTo>
                  <a:pt x="10416" y="2101"/>
                  <a:pt x="10431" y="2189"/>
                  <a:pt x="10495" y="2189"/>
                </a:cubicBezTo>
                <a:lnTo>
                  <a:pt x="10497" y="2189"/>
                </a:lnTo>
                <a:cubicBezTo>
                  <a:pt x="10503" y="2189"/>
                  <a:pt x="10509" y="2189"/>
                  <a:pt x="10516" y="2187"/>
                </a:cubicBezTo>
                <a:cubicBezTo>
                  <a:pt x="10588" y="2159"/>
                  <a:pt x="10661" y="2125"/>
                  <a:pt x="10729" y="2089"/>
                </a:cubicBezTo>
                <a:cubicBezTo>
                  <a:pt x="10791" y="2060"/>
                  <a:pt x="10761" y="1979"/>
                  <a:pt x="10708" y="1979"/>
                </a:cubicBezTo>
                <a:close/>
                <a:moveTo>
                  <a:pt x="8721" y="2039"/>
                </a:moveTo>
                <a:cubicBezTo>
                  <a:pt x="8671" y="2039"/>
                  <a:pt x="8639" y="2112"/>
                  <a:pt x="8692" y="2146"/>
                </a:cubicBezTo>
                <a:cubicBezTo>
                  <a:pt x="8760" y="2187"/>
                  <a:pt x="8832" y="2223"/>
                  <a:pt x="8907" y="2250"/>
                </a:cubicBezTo>
                <a:cubicBezTo>
                  <a:pt x="8913" y="2252"/>
                  <a:pt x="8920" y="2255"/>
                  <a:pt x="8928" y="2255"/>
                </a:cubicBezTo>
                <a:cubicBezTo>
                  <a:pt x="8992" y="2255"/>
                  <a:pt x="9007" y="2165"/>
                  <a:pt x="8947" y="2144"/>
                </a:cubicBezTo>
                <a:cubicBezTo>
                  <a:pt x="8879" y="2118"/>
                  <a:pt x="8815" y="2086"/>
                  <a:pt x="8752" y="2048"/>
                </a:cubicBezTo>
                <a:cubicBezTo>
                  <a:pt x="8741" y="2041"/>
                  <a:pt x="8731" y="2039"/>
                  <a:pt x="8721" y="2039"/>
                </a:cubicBezTo>
                <a:close/>
                <a:moveTo>
                  <a:pt x="4514" y="2016"/>
                </a:moveTo>
                <a:cubicBezTo>
                  <a:pt x="4502" y="2016"/>
                  <a:pt x="4490" y="2020"/>
                  <a:pt x="4478" y="2029"/>
                </a:cubicBezTo>
                <a:cubicBezTo>
                  <a:pt x="4421" y="2076"/>
                  <a:pt x="4359" y="2116"/>
                  <a:pt x="4295" y="2155"/>
                </a:cubicBezTo>
                <a:cubicBezTo>
                  <a:pt x="4246" y="2184"/>
                  <a:pt x="4268" y="2261"/>
                  <a:pt x="4325" y="2261"/>
                </a:cubicBezTo>
                <a:cubicBezTo>
                  <a:pt x="4336" y="2261"/>
                  <a:pt x="4346" y="2259"/>
                  <a:pt x="4355" y="2252"/>
                </a:cubicBezTo>
                <a:cubicBezTo>
                  <a:pt x="4423" y="2212"/>
                  <a:pt x="4487" y="2169"/>
                  <a:pt x="4548" y="2121"/>
                </a:cubicBezTo>
                <a:cubicBezTo>
                  <a:pt x="4598" y="2083"/>
                  <a:pt x="4562" y="2016"/>
                  <a:pt x="4514" y="2016"/>
                </a:cubicBezTo>
                <a:close/>
                <a:moveTo>
                  <a:pt x="10278" y="2146"/>
                </a:moveTo>
                <a:cubicBezTo>
                  <a:pt x="10273" y="2146"/>
                  <a:pt x="10268" y="2147"/>
                  <a:pt x="10263" y="2148"/>
                </a:cubicBezTo>
                <a:cubicBezTo>
                  <a:pt x="10194" y="2167"/>
                  <a:pt x="10120" y="2184"/>
                  <a:pt x="10046" y="2197"/>
                </a:cubicBezTo>
                <a:cubicBezTo>
                  <a:pt x="9977" y="2210"/>
                  <a:pt x="9988" y="2310"/>
                  <a:pt x="10056" y="2312"/>
                </a:cubicBezTo>
                <a:lnTo>
                  <a:pt x="10056" y="2310"/>
                </a:lnTo>
                <a:lnTo>
                  <a:pt x="10067" y="2310"/>
                </a:lnTo>
                <a:cubicBezTo>
                  <a:pt x="10143" y="2295"/>
                  <a:pt x="10220" y="2278"/>
                  <a:pt x="10295" y="2259"/>
                </a:cubicBezTo>
                <a:cubicBezTo>
                  <a:pt x="10324" y="2250"/>
                  <a:pt x="10341" y="2218"/>
                  <a:pt x="10333" y="2189"/>
                </a:cubicBezTo>
                <a:cubicBezTo>
                  <a:pt x="10326" y="2164"/>
                  <a:pt x="10304" y="2146"/>
                  <a:pt x="10278" y="2146"/>
                </a:cubicBezTo>
                <a:close/>
                <a:moveTo>
                  <a:pt x="2234" y="2040"/>
                </a:moveTo>
                <a:cubicBezTo>
                  <a:pt x="2193" y="2040"/>
                  <a:pt x="2154" y="2090"/>
                  <a:pt x="2188" y="2133"/>
                </a:cubicBezTo>
                <a:cubicBezTo>
                  <a:pt x="2235" y="2197"/>
                  <a:pt x="2290" y="2255"/>
                  <a:pt x="2350" y="2308"/>
                </a:cubicBezTo>
                <a:cubicBezTo>
                  <a:pt x="2359" y="2315"/>
                  <a:pt x="2370" y="2321"/>
                  <a:pt x="2383" y="2321"/>
                </a:cubicBezTo>
                <a:cubicBezTo>
                  <a:pt x="2384" y="2321"/>
                  <a:pt x="2386" y="2321"/>
                  <a:pt x="2388" y="2321"/>
                </a:cubicBezTo>
                <a:cubicBezTo>
                  <a:pt x="2442" y="2321"/>
                  <a:pt x="2465" y="2257"/>
                  <a:pt x="2427" y="2221"/>
                </a:cubicBezTo>
                <a:cubicBezTo>
                  <a:pt x="2371" y="2174"/>
                  <a:pt x="2322" y="2121"/>
                  <a:pt x="2278" y="2063"/>
                </a:cubicBezTo>
                <a:cubicBezTo>
                  <a:pt x="2265" y="2047"/>
                  <a:pt x="2249" y="2040"/>
                  <a:pt x="2234" y="2040"/>
                </a:cubicBezTo>
                <a:close/>
                <a:moveTo>
                  <a:pt x="5425" y="2083"/>
                </a:moveTo>
                <a:cubicBezTo>
                  <a:pt x="5380" y="2083"/>
                  <a:pt x="5341" y="2145"/>
                  <a:pt x="5389" y="2184"/>
                </a:cubicBezTo>
                <a:cubicBezTo>
                  <a:pt x="5447" y="2238"/>
                  <a:pt x="5506" y="2289"/>
                  <a:pt x="5570" y="2335"/>
                </a:cubicBezTo>
                <a:cubicBezTo>
                  <a:pt x="5578" y="2342"/>
                  <a:pt x="5591" y="2346"/>
                  <a:pt x="5604" y="2346"/>
                </a:cubicBezTo>
                <a:cubicBezTo>
                  <a:pt x="5657" y="2346"/>
                  <a:pt x="5681" y="2276"/>
                  <a:pt x="5638" y="2242"/>
                </a:cubicBezTo>
                <a:cubicBezTo>
                  <a:pt x="5578" y="2199"/>
                  <a:pt x="5521" y="2150"/>
                  <a:pt x="5466" y="2101"/>
                </a:cubicBezTo>
                <a:cubicBezTo>
                  <a:pt x="5453" y="2088"/>
                  <a:pt x="5439" y="2083"/>
                  <a:pt x="5425" y="2083"/>
                </a:cubicBezTo>
                <a:close/>
                <a:moveTo>
                  <a:pt x="8497" y="2062"/>
                </a:moveTo>
                <a:cubicBezTo>
                  <a:pt x="8481" y="2062"/>
                  <a:pt x="8464" y="2069"/>
                  <a:pt x="8452" y="2086"/>
                </a:cubicBezTo>
                <a:cubicBezTo>
                  <a:pt x="8409" y="2146"/>
                  <a:pt x="8362" y="2204"/>
                  <a:pt x="8311" y="2255"/>
                </a:cubicBezTo>
                <a:cubicBezTo>
                  <a:pt x="8290" y="2278"/>
                  <a:pt x="8290" y="2312"/>
                  <a:pt x="8311" y="2335"/>
                </a:cubicBezTo>
                <a:cubicBezTo>
                  <a:pt x="8322" y="2346"/>
                  <a:pt x="8337" y="2350"/>
                  <a:pt x="8351" y="2350"/>
                </a:cubicBezTo>
                <a:cubicBezTo>
                  <a:pt x="8353" y="2351"/>
                  <a:pt x="8355" y="2351"/>
                  <a:pt x="8357" y="2351"/>
                </a:cubicBezTo>
                <a:cubicBezTo>
                  <a:pt x="8370" y="2351"/>
                  <a:pt x="8383" y="2345"/>
                  <a:pt x="8394" y="2335"/>
                </a:cubicBezTo>
                <a:cubicBezTo>
                  <a:pt x="8449" y="2278"/>
                  <a:pt x="8500" y="2218"/>
                  <a:pt x="8545" y="2152"/>
                </a:cubicBezTo>
                <a:cubicBezTo>
                  <a:pt x="8577" y="2108"/>
                  <a:pt x="8538" y="2062"/>
                  <a:pt x="8497" y="2062"/>
                </a:cubicBezTo>
                <a:close/>
                <a:moveTo>
                  <a:pt x="9145" y="2204"/>
                </a:moveTo>
                <a:cubicBezTo>
                  <a:pt x="9083" y="2204"/>
                  <a:pt x="9068" y="2302"/>
                  <a:pt x="9137" y="2316"/>
                </a:cubicBezTo>
                <a:cubicBezTo>
                  <a:pt x="9213" y="2333"/>
                  <a:pt x="9290" y="2344"/>
                  <a:pt x="9369" y="2350"/>
                </a:cubicBezTo>
                <a:lnTo>
                  <a:pt x="9373" y="2350"/>
                </a:lnTo>
                <a:lnTo>
                  <a:pt x="9373" y="2353"/>
                </a:lnTo>
                <a:cubicBezTo>
                  <a:pt x="9445" y="2350"/>
                  <a:pt x="9450" y="2244"/>
                  <a:pt x="9379" y="2238"/>
                </a:cubicBezTo>
                <a:cubicBezTo>
                  <a:pt x="9305" y="2231"/>
                  <a:pt x="9233" y="2221"/>
                  <a:pt x="9160" y="2206"/>
                </a:cubicBezTo>
                <a:cubicBezTo>
                  <a:pt x="9155" y="2204"/>
                  <a:pt x="9150" y="2204"/>
                  <a:pt x="9145" y="2204"/>
                </a:cubicBezTo>
                <a:close/>
                <a:moveTo>
                  <a:pt x="9824" y="2231"/>
                </a:moveTo>
                <a:cubicBezTo>
                  <a:pt x="9821" y="2231"/>
                  <a:pt x="9818" y="2231"/>
                  <a:pt x="9816" y="2231"/>
                </a:cubicBezTo>
                <a:cubicBezTo>
                  <a:pt x="9743" y="2238"/>
                  <a:pt x="9671" y="2242"/>
                  <a:pt x="9601" y="2244"/>
                </a:cubicBezTo>
                <a:cubicBezTo>
                  <a:pt x="9530" y="2250"/>
                  <a:pt x="9530" y="2355"/>
                  <a:pt x="9603" y="2359"/>
                </a:cubicBezTo>
                <a:lnTo>
                  <a:pt x="9603" y="2357"/>
                </a:lnTo>
                <a:cubicBezTo>
                  <a:pt x="9677" y="2355"/>
                  <a:pt x="9752" y="2350"/>
                  <a:pt x="9826" y="2342"/>
                </a:cubicBezTo>
                <a:lnTo>
                  <a:pt x="9837" y="2342"/>
                </a:lnTo>
                <a:cubicBezTo>
                  <a:pt x="9867" y="2340"/>
                  <a:pt x="9888" y="2310"/>
                  <a:pt x="9884" y="2280"/>
                </a:cubicBezTo>
                <a:cubicBezTo>
                  <a:pt x="9878" y="2251"/>
                  <a:pt x="9853" y="2231"/>
                  <a:pt x="9824" y="2231"/>
                </a:cubicBezTo>
                <a:close/>
                <a:moveTo>
                  <a:pt x="4123" y="2254"/>
                </a:moveTo>
                <a:cubicBezTo>
                  <a:pt x="4116" y="2254"/>
                  <a:pt x="4108" y="2256"/>
                  <a:pt x="4099" y="2259"/>
                </a:cubicBezTo>
                <a:cubicBezTo>
                  <a:pt x="4031" y="2289"/>
                  <a:pt x="3963" y="2316"/>
                  <a:pt x="3893" y="2340"/>
                </a:cubicBezTo>
                <a:cubicBezTo>
                  <a:pt x="3831" y="2359"/>
                  <a:pt x="3846" y="2450"/>
                  <a:pt x="3910" y="2450"/>
                </a:cubicBezTo>
                <a:cubicBezTo>
                  <a:pt x="3916" y="2450"/>
                  <a:pt x="3923" y="2450"/>
                  <a:pt x="3929" y="2448"/>
                </a:cubicBezTo>
                <a:cubicBezTo>
                  <a:pt x="4004" y="2423"/>
                  <a:pt x="4076" y="2395"/>
                  <a:pt x="4146" y="2363"/>
                </a:cubicBezTo>
                <a:cubicBezTo>
                  <a:pt x="4204" y="2333"/>
                  <a:pt x="4177" y="2254"/>
                  <a:pt x="4123" y="2254"/>
                </a:cubicBezTo>
                <a:close/>
                <a:moveTo>
                  <a:pt x="2576" y="2336"/>
                </a:moveTo>
                <a:cubicBezTo>
                  <a:pt x="2524" y="2336"/>
                  <a:pt x="2494" y="2411"/>
                  <a:pt x="2548" y="2442"/>
                </a:cubicBezTo>
                <a:cubicBezTo>
                  <a:pt x="2620" y="2480"/>
                  <a:pt x="2695" y="2510"/>
                  <a:pt x="2771" y="2529"/>
                </a:cubicBezTo>
                <a:cubicBezTo>
                  <a:pt x="2776" y="2531"/>
                  <a:pt x="2782" y="2531"/>
                  <a:pt x="2786" y="2531"/>
                </a:cubicBezTo>
                <a:cubicBezTo>
                  <a:pt x="2854" y="2531"/>
                  <a:pt x="2865" y="2436"/>
                  <a:pt x="2801" y="2418"/>
                </a:cubicBezTo>
                <a:cubicBezTo>
                  <a:pt x="2731" y="2401"/>
                  <a:pt x="2665" y="2376"/>
                  <a:pt x="2601" y="2342"/>
                </a:cubicBezTo>
                <a:cubicBezTo>
                  <a:pt x="2592" y="2338"/>
                  <a:pt x="2584" y="2336"/>
                  <a:pt x="2576" y="2336"/>
                </a:cubicBezTo>
                <a:close/>
                <a:moveTo>
                  <a:pt x="3691" y="2396"/>
                </a:moveTo>
                <a:cubicBezTo>
                  <a:pt x="3687" y="2396"/>
                  <a:pt x="3683" y="2396"/>
                  <a:pt x="3678" y="2397"/>
                </a:cubicBezTo>
                <a:cubicBezTo>
                  <a:pt x="3608" y="2414"/>
                  <a:pt x="3533" y="2427"/>
                  <a:pt x="3459" y="2438"/>
                </a:cubicBezTo>
                <a:cubicBezTo>
                  <a:pt x="3389" y="2446"/>
                  <a:pt x="3395" y="2550"/>
                  <a:pt x="3465" y="2550"/>
                </a:cubicBezTo>
                <a:lnTo>
                  <a:pt x="3474" y="2550"/>
                </a:lnTo>
                <a:cubicBezTo>
                  <a:pt x="3550" y="2540"/>
                  <a:pt x="3629" y="2527"/>
                  <a:pt x="3704" y="2510"/>
                </a:cubicBezTo>
                <a:cubicBezTo>
                  <a:pt x="3773" y="2494"/>
                  <a:pt x="3755" y="2396"/>
                  <a:pt x="3691" y="2396"/>
                </a:cubicBezTo>
                <a:close/>
                <a:moveTo>
                  <a:pt x="3005" y="2454"/>
                </a:moveTo>
                <a:cubicBezTo>
                  <a:pt x="2935" y="2454"/>
                  <a:pt x="2928" y="2568"/>
                  <a:pt x="3006" y="2570"/>
                </a:cubicBezTo>
                <a:cubicBezTo>
                  <a:pt x="3046" y="2572"/>
                  <a:pt x="3091" y="2574"/>
                  <a:pt x="3133" y="2574"/>
                </a:cubicBezTo>
                <a:lnTo>
                  <a:pt x="3193" y="2574"/>
                </a:lnTo>
                <a:lnTo>
                  <a:pt x="3242" y="2572"/>
                </a:lnTo>
                <a:cubicBezTo>
                  <a:pt x="3318" y="2570"/>
                  <a:pt x="3314" y="2456"/>
                  <a:pt x="3243" y="2456"/>
                </a:cubicBezTo>
                <a:cubicBezTo>
                  <a:pt x="3241" y="2456"/>
                  <a:pt x="3238" y="2457"/>
                  <a:pt x="3235" y="2457"/>
                </a:cubicBezTo>
                <a:lnTo>
                  <a:pt x="3189" y="2459"/>
                </a:lnTo>
                <a:cubicBezTo>
                  <a:pt x="3173" y="2459"/>
                  <a:pt x="3158" y="2460"/>
                  <a:pt x="3142" y="2460"/>
                </a:cubicBezTo>
                <a:cubicBezTo>
                  <a:pt x="3100" y="2460"/>
                  <a:pt x="3058" y="2458"/>
                  <a:pt x="3014" y="2455"/>
                </a:cubicBezTo>
                <a:cubicBezTo>
                  <a:pt x="3011" y="2454"/>
                  <a:pt x="3008" y="2454"/>
                  <a:pt x="3005" y="2454"/>
                </a:cubicBezTo>
                <a:close/>
                <a:moveTo>
                  <a:pt x="5791" y="2355"/>
                </a:moveTo>
                <a:cubicBezTo>
                  <a:pt x="5738" y="2355"/>
                  <a:pt x="5705" y="2433"/>
                  <a:pt x="5764" y="2463"/>
                </a:cubicBezTo>
                <a:cubicBezTo>
                  <a:pt x="5832" y="2504"/>
                  <a:pt x="5900" y="2540"/>
                  <a:pt x="5970" y="2574"/>
                </a:cubicBezTo>
                <a:cubicBezTo>
                  <a:pt x="5979" y="2578"/>
                  <a:pt x="5987" y="2580"/>
                  <a:pt x="5996" y="2580"/>
                </a:cubicBezTo>
                <a:cubicBezTo>
                  <a:pt x="6057" y="2580"/>
                  <a:pt x="6074" y="2497"/>
                  <a:pt x="6019" y="2470"/>
                </a:cubicBezTo>
                <a:cubicBezTo>
                  <a:pt x="5953" y="2440"/>
                  <a:pt x="5887" y="2404"/>
                  <a:pt x="5823" y="2365"/>
                </a:cubicBezTo>
                <a:cubicBezTo>
                  <a:pt x="5812" y="2358"/>
                  <a:pt x="5801" y="2355"/>
                  <a:pt x="5791" y="2355"/>
                </a:cubicBezTo>
                <a:close/>
                <a:moveTo>
                  <a:pt x="8182" y="2385"/>
                </a:moveTo>
                <a:cubicBezTo>
                  <a:pt x="8170" y="2385"/>
                  <a:pt x="8157" y="2389"/>
                  <a:pt x="8145" y="2399"/>
                </a:cubicBezTo>
                <a:cubicBezTo>
                  <a:pt x="8085" y="2442"/>
                  <a:pt x="8024" y="2482"/>
                  <a:pt x="7960" y="2516"/>
                </a:cubicBezTo>
                <a:cubicBezTo>
                  <a:pt x="7911" y="2544"/>
                  <a:pt x="7928" y="2619"/>
                  <a:pt x="7985" y="2623"/>
                </a:cubicBezTo>
                <a:cubicBezTo>
                  <a:pt x="7994" y="2623"/>
                  <a:pt x="8005" y="2621"/>
                  <a:pt x="8013" y="2616"/>
                </a:cubicBezTo>
                <a:cubicBezTo>
                  <a:pt x="8083" y="2580"/>
                  <a:pt x="8149" y="2538"/>
                  <a:pt x="8213" y="2491"/>
                </a:cubicBezTo>
                <a:cubicBezTo>
                  <a:pt x="8266" y="2455"/>
                  <a:pt x="8230" y="2385"/>
                  <a:pt x="8182" y="2385"/>
                </a:cubicBezTo>
                <a:close/>
                <a:moveTo>
                  <a:pt x="6207" y="2552"/>
                </a:moveTo>
                <a:cubicBezTo>
                  <a:pt x="6159" y="2552"/>
                  <a:pt x="6130" y="2652"/>
                  <a:pt x="6187" y="2663"/>
                </a:cubicBezTo>
                <a:cubicBezTo>
                  <a:pt x="6259" y="2689"/>
                  <a:pt x="6336" y="2712"/>
                  <a:pt x="6411" y="2731"/>
                </a:cubicBezTo>
                <a:cubicBezTo>
                  <a:pt x="6414" y="2733"/>
                  <a:pt x="6418" y="2733"/>
                  <a:pt x="6424" y="2733"/>
                </a:cubicBezTo>
                <a:lnTo>
                  <a:pt x="6424" y="2733"/>
                </a:lnTo>
                <a:cubicBezTo>
                  <a:pt x="6492" y="2733"/>
                  <a:pt x="6504" y="2638"/>
                  <a:pt x="6438" y="2623"/>
                </a:cubicBezTo>
                <a:cubicBezTo>
                  <a:pt x="6366" y="2604"/>
                  <a:pt x="6296" y="2580"/>
                  <a:pt x="6225" y="2557"/>
                </a:cubicBezTo>
                <a:cubicBezTo>
                  <a:pt x="6219" y="2553"/>
                  <a:pt x="6213" y="2552"/>
                  <a:pt x="6207" y="2552"/>
                </a:cubicBezTo>
                <a:close/>
                <a:moveTo>
                  <a:pt x="6424" y="2733"/>
                </a:moveTo>
                <a:lnTo>
                  <a:pt x="6424" y="2733"/>
                </a:lnTo>
                <a:cubicBezTo>
                  <a:pt x="6424" y="2733"/>
                  <a:pt x="6424" y="2733"/>
                  <a:pt x="6423" y="2733"/>
                </a:cubicBezTo>
                <a:lnTo>
                  <a:pt x="6425" y="2733"/>
                </a:lnTo>
                <a:cubicBezTo>
                  <a:pt x="6425" y="2733"/>
                  <a:pt x="6424" y="2733"/>
                  <a:pt x="6424" y="2733"/>
                </a:cubicBezTo>
                <a:close/>
                <a:moveTo>
                  <a:pt x="7776" y="2599"/>
                </a:moveTo>
                <a:cubicBezTo>
                  <a:pt x="7770" y="2599"/>
                  <a:pt x="7764" y="2600"/>
                  <a:pt x="7758" y="2604"/>
                </a:cubicBezTo>
                <a:cubicBezTo>
                  <a:pt x="7687" y="2627"/>
                  <a:pt x="7617" y="2646"/>
                  <a:pt x="7545" y="2663"/>
                </a:cubicBezTo>
                <a:cubicBezTo>
                  <a:pt x="7479" y="2678"/>
                  <a:pt x="7487" y="2776"/>
                  <a:pt x="7558" y="2776"/>
                </a:cubicBezTo>
                <a:cubicBezTo>
                  <a:pt x="7560" y="2776"/>
                  <a:pt x="7564" y="2774"/>
                  <a:pt x="7568" y="2774"/>
                </a:cubicBezTo>
                <a:cubicBezTo>
                  <a:pt x="7645" y="2757"/>
                  <a:pt x="7722" y="2736"/>
                  <a:pt x="7796" y="2710"/>
                </a:cubicBezTo>
                <a:cubicBezTo>
                  <a:pt x="7851" y="2697"/>
                  <a:pt x="7823" y="2599"/>
                  <a:pt x="7776" y="2599"/>
                </a:cubicBezTo>
                <a:close/>
                <a:moveTo>
                  <a:pt x="6646" y="2666"/>
                </a:moveTo>
                <a:cubicBezTo>
                  <a:pt x="6619" y="2666"/>
                  <a:pt x="6595" y="2686"/>
                  <a:pt x="6591" y="2714"/>
                </a:cubicBezTo>
                <a:cubicBezTo>
                  <a:pt x="6587" y="2746"/>
                  <a:pt x="6609" y="2776"/>
                  <a:pt x="6638" y="2780"/>
                </a:cubicBezTo>
                <a:cubicBezTo>
                  <a:pt x="6687" y="2789"/>
                  <a:pt x="6736" y="2795"/>
                  <a:pt x="6785" y="2802"/>
                </a:cubicBezTo>
                <a:cubicBezTo>
                  <a:pt x="6815" y="2806"/>
                  <a:pt x="6843" y="2808"/>
                  <a:pt x="6870" y="2810"/>
                </a:cubicBezTo>
                <a:lnTo>
                  <a:pt x="6875" y="2810"/>
                </a:lnTo>
                <a:cubicBezTo>
                  <a:pt x="6947" y="2810"/>
                  <a:pt x="6951" y="2704"/>
                  <a:pt x="6879" y="2697"/>
                </a:cubicBezTo>
                <a:cubicBezTo>
                  <a:pt x="6853" y="2693"/>
                  <a:pt x="6826" y="2691"/>
                  <a:pt x="6800" y="2689"/>
                </a:cubicBezTo>
                <a:cubicBezTo>
                  <a:pt x="6751" y="2682"/>
                  <a:pt x="6704" y="2676"/>
                  <a:pt x="6657" y="2667"/>
                </a:cubicBezTo>
                <a:cubicBezTo>
                  <a:pt x="6654" y="2667"/>
                  <a:pt x="6650" y="2666"/>
                  <a:pt x="6646" y="2666"/>
                </a:cubicBezTo>
                <a:close/>
                <a:moveTo>
                  <a:pt x="7333" y="2697"/>
                </a:moveTo>
                <a:cubicBezTo>
                  <a:pt x="7331" y="2697"/>
                  <a:pt x="7328" y="2697"/>
                  <a:pt x="7326" y="2697"/>
                </a:cubicBezTo>
                <a:cubicBezTo>
                  <a:pt x="7255" y="2704"/>
                  <a:pt x="7183" y="2706"/>
                  <a:pt x="7102" y="2706"/>
                </a:cubicBezTo>
                <a:cubicBezTo>
                  <a:pt x="7072" y="2708"/>
                  <a:pt x="7047" y="2733"/>
                  <a:pt x="7049" y="2763"/>
                </a:cubicBezTo>
                <a:cubicBezTo>
                  <a:pt x="7051" y="2795"/>
                  <a:pt x="7077" y="2821"/>
                  <a:pt x="7109" y="2821"/>
                </a:cubicBezTo>
                <a:cubicBezTo>
                  <a:pt x="7187" y="2821"/>
                  <a:pt x="7264" y="2819"/>
                  <a:pt x="7336" y="2810"/>
                </a:cubicBezTo>
                <a:cubicBezTo>
                  <a:pt x="7408" y="2804"/>
                  <a:pt x="7401" y="2697"/>
                  <a:pt x="7333" y="269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flipH="1">
            <a:off x="6781775" y="7163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36"/>
          <p:cNvGrpSpPr/>
          <p:nvPr/>
        </p:nvGrpSpPr>
        <p:grpSpPr>
          <a:xfrm flipH="1">
            <a:off x="5580821" y="917365"/>
            <a:ext cx="178234" cy="178234"/>
            <a:chOff x="5944424" y="1865453"/>
            <a:chExt cx="178234" cy="178234"/>
          </a:xfrm>
        </p:grpSpPr>
        <p:sp>
          <p:nvSpPr>
            <p:cNvPr id="867" name="Google Shape;867;p3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36"/>
          <p:cNvSpPr/>
          <p:nvPr/>
        </p:nvSpPr>
        <p:spPr>
          <a:xfrm flipH="1">
            <a:off x="4343404" y="9791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flipH="1">
            <a:off x="3315218" y="334909"/>
            <a:ext cx="642006" cy="423429"/>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36"/>
          <p:cNvGrpSpPr/>
          <p:nvPr/>
        </p:nvGrpSpPr>
        <p:grpSpPr>
          <a:xfrm flipH="1" rot="-958754">
            <a:off x="400932" y="451998"/>
            <a:ext cx="2277230" cy="703536"/>
            <a:chOff x="4410633" y="780024"/>
            <a:chExt cx="2277139" cy="703508"/>
          </a:xfrm>
        </p:grpSpPr>
        <p:sp>
          <p:nvSpPr>
            <p:cNvPr id="874" name="Google Shape;874;p36"/>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36"/>
          <p:cNvGrpSpPr/>
          <p:nvPr/>
        </p:nvGrpSpPr>
        <p:grpSpPr>
          <a:xfrm rot="-234194">
            <a:off x="469117" y="2921478"/>
            <a:ext cx="1075066" cy="714468"/>
            <a:chOff x="8121942" y="2941350"/>
            <a:chExt cx="1412767" cy="938897"/>
          </a:xfrm>
        </p:grpSpPr>
        <p:sp>
          <p:nvSpPr>
            <p:cNvPr id="878" name="Google Shape;878;p36"/>
            <p:cNvSpPr/>
            <p:nvPr/>
          </p:nvSpPr>
          <p:spPr>
            <a:xfrm>
              <a:off x="8121942" y="2941350"/>
              <a:ext cx="1412767" cy="938897"/>
            </a:xfrm>
            <a:custGeom>
              <a:rect b="b" l="l" r="r" t="t"/>
              <a:pathLst>
                <a:path extrusionOk="0" h="15823" w="23809">
                  <a:moveTo>
                    <a:pt x="18899" y="1"/>
                  </a:moveTo>
                  <a:lnTo>
                    <a:pt x="16100" y="2699"/>
                  </a:lnTo>
                  <a:lnTo>
                    <a:pt x="16628" y="3272"/>
                  </a:lnTo>
                  <a:lnTo>
                    <a:pt x="16203" y="3793"/>
                  </a:lnTo>
                  <a:cubicBezTo>
                    <a:pt x="16194" y="3804"/>
                    <a:pt x="16190" y="3819"/>
                    <a:pt x="16192" y="3833"/>
                  </a:cubicBezTo>
                  <a:lnTo>
                    <a:pt x="15917" y="4097"/>
                  </a:lnTo>
                  <a:lnTo>
                    <a:pt x="12742" y="3508"/>
                  </a:lnTo>
                  <a:cubicBezTo>
                    <a:pt x="12742" y="3508"/>
                    <a:pt x="12663" y="3608"/>
                    <a:pt x="12534" y="3774"/>
                  </a:cubicBezTo>
                  <a:cubicBezTo>
                    <a:pt x="12521" y="3772"/>
                    <a:pt x="12512" y="3765"/>
                    <a:pt x="12500" y="3763"/>
                  </a:cubicBezTo>
                  <a:cubicBezTo>
                    <a:pt x="12494" y="3762"/>
                    <a:pt x="12489" y="3761"/>
                    <a:pt x="12484" y="3761"/>
                  </a:cubicBezTo>
                  <a:cubicBezTo>
                    <a:pt x="12459" y="3761"/>
                    <a:pt x="12436" y="3777"/>
                    <a:pt x="12429" y="3804"/>
                  </a:cubicBezTo>
                  <a:cubicBezTo>
                    <a:pt x="12423" y="3829"/>
                    <a:pt x="12436" y="3857"/>
                    <a:pt x="12459" y="3868"/>
                  </a:cubicBezTo>
                  <a:lnTo>
                    <a:pt x="12340" y="4023"/>
                  </a:lnTo>
                  <a:cubicBezTo>
                    <a:pt x="12300" y="3974"/>
                    <a:pt x="12257" y="3929"/>
                    <a:pt x="12212" y="3887"/>
                  </a:cubicBezTo>
                  <a:cubicBezTo>
                    <a:pt x="12209" y="3884"/>
                    <a:pt x="12204" y="3883"/>
                    <a:pt x="12198" y="3883"/>
                  </a:cubicBezTo>
                  <a:cubicBezTo>
                    <a:pt x="11982" y="3883"/>
                    <a:pt x="10122" y="5266"/>
                    <a:pt x="10122" y="5266"/>
                  </a:cubicBezTo>
                  <a:lnTo>
                    <a:pt x="8984" y="4472"/>
                  </a:lnTo>
                  <a:lnTo>
                    <a:pt x="9322" y="4061"/>
                  </a:lnTo>
                  <a:cubicBezTo>
                    <a:pt x="9333" y="4048"/>
                    <a:pt x="9337" y="4034"/>
                    <a:pt x="9335" y="4017"/>
                  </a:cubicBezTo>
                  <a:cubicBezTo>
                    <a:pt x="9333" y="4002"/>
                    <a:pt x="9324" y="3987"/>
                    <a:pt x="9312" y="3978"/>
                  </a:cubicBezTo>
                  <a:lnTo>
                    <a:pt x="8311" y="3238"/>
                  </a:lnTo>
                  <a:lnTo>
                    <a:pt x="8541" y="2946"/>
                  </a:lnTo>
                  <a:lnTo>
                    <a:pt x="5008" y="343"/>
                  </a:lnTo>
                  <a:lnTo>
                    <a:pt x="1" y="7362"/>
                  </a:lnTo>
                  <a:lnTo>
                    <a:pt x="3191" y="9718"/>
                  </a:lnTo>
                  <a:lnTo>
                    <a:pt x="3440" y="9403"/>
                  </a:lnTo>
                  <a:lnTo>
                    <a:pt x="4285" y="10107"/>
                  </a:lnTo>
                  <a:cubicBezTo>
                    <a:pt x="4296" y="10116"/>
                    <a:pt x="4308" y="10120"/>
                    <a:pt x="4321" y="10120"/>
                  </a:cubicBezTo>
                  <a:lnTo>
                    <a:pt x="4327" y="10120"/>
                  </a:lnTo>
                  <a:cubicBezTo>
                    <a:pt x="4342" y="10118"/>
                    <a:pt x="4355" y="10112"/>
                    <a:pt x="4366" y="10099"/>
                  </a:cubicBezTo>
                  <a:lnTo>
                    <a:pt x="5319" y="8937"/>
                  </a:lnTo>
                  <a:lnTo>
                    <a:pt x="6298" y="9760"/>
                  </a:lnTo>
                  <a:cubicBezTo>
                    <a:pt x="6298" y="9760"/>
                    <a:pt x="5885" y="10869"/>
                    <a:pt x="5845" y="11157"/>
                  </a:cubicBezTo>
                  <a:cubicBezTo>
                    <a:pt x="5838" y="11203"/>
                    <a:pt x="5958" y="11335"/>
                    <a:pt x="6162" y="11527"/>
                  </a:cubicBezTo>
                  <a:cubicBezTo>
                    <a:pt x="6021" y="11803"/>
                    <a:pt x="5862" y="12310"/>
                    <a:pt x="6239" y="12759"/>
                  </a:cubicBezTo>
                  <a:cubicBezTo>
                    <a:pt x="6430" y="12988"/>
                    <a:pt x="6655" y="13062"/>
                    <a:pt x="6867" y="13062"/>
                  </a:cubicBezTo>
                  <a:cubicBezTo>
                    <a:pt x="7265" y="13062"/>
                    <a:pt x="7617" y="12800"/>
                    <a:pt x="7618" y="12799"/>
                  </a:cubicBezTo>
                  <a:lnTo>
                    <a:pt x="7618" y="12799"/>
                  </a:lnTo>
                  <a:cubicBezTo>
                    <a:pt x="7618" y="12800"/>
                    <a:pt x="7526" y="13417"/>
                    <a:pt x="7756" y="13910"/>
                  </a:cubicBezTo>
                  <a:cubicBezTo>
                    <a:pt x="7821" y="14050"/>
                    <a:pt x="7953" y="14100"/>
                    <a:pt x="8109" y="14100"/>
                  </a:cubicBezTo>
                  <a:cubicBezTo>
                    <a:pt x="8414" y="14100"/>
                    <a:pt x="8809" y="13910"/>
                    <a:pt x="8969" y="13825"/>
                  </a:cubicBezTo>
                  <a:lnTo>
                    <a:pt x="9033" y="13876"/>
                  </a:lnTo>
                  <a:cubicBezTo>
                    <a:pt x="9022" y="14070"/>
                    <a:pt x="9033" y="14528"/>
                    <a:pt x="9316" y="14813"/>
                  </a:cubicBezTo>
                  <a:cubicBezTo>
                    <a:pt x="9448" y="14946"/>
                    <a:pt x="9645" y="14989"/>
                    <a:pt x="9844" y="14989"/>
                  </a:cubicBezTo>
                  <a:cubicBezTo>
                    <a:pt x="10038" y="14989"/>
                    <a:pt x="10234" y="14947"/>
                    <a:pt x="10371" y="14911"/>
                  </a:cubicBezTo>
                  <a:lnTo>
                    <a:pt x="10701" y="15166"/>
                  </a:lnTo>
                  <a:cubicBezTo>
                    <a:pt x="10791" y="15258"/>
                    <a:pt x="10929" y="15362"/>
                    <a:pt x="11155" y="15470"/>
                  </a:cubicBezTo>
                  <a:cubicBezTo>
                    <a:pt x="11229" y="15506"/>
                    <a:pt x="11310" y="15532"/>
                    <a:pt x="11393" y="15543"/>
                  </a:cubicBezTo>
                  <a:cubicBezTo>
                    <a:pt x="11900" y="15696"/>
                    <a:pt x="12666" y="15822"/>
                    <a:pt x="13139" y="15822"/>
                  </a:cubicBezTo>
                  <a:cubicBezTo>
                    <a:pt x="13325" y="15822"/>
                    <a:pt x="13465" y="15803"/>
                    <a:pt x="13528" y="15758"/>
                  </a:cubicBezTo>
                  <a:cubicBezTo>
                    <a:pt x="13815" y="15553"/>
                    <a:pt x="13981" y="14689"/>
                    <a:pt x="13981" y="14689"/>
                  </a:cubicBezTo>
                  <a:cubicBezTo>
                    <a:pt x="13981" y="14689"/>
                    <a:pt x="15417" y="14525"/>
                    <a:pt x="15541" y="14402"/>
                  </a:cubicBezTo>
                  <a:cubicBezTo>
                    <a:pt x="15666" y="14279"/>
                    <a:pt x="15500" y="13253"/>
                    <a:pt x="15500" y="13253"/>
                  </a:cubicBezTo>
                  <a:cubicBezTo>
                    <a:pt x="15500" y="13253"/>
                    <a:pt x="16773" y="13129"/>
                    <a:pt x="16979" y="13006"/>
                  </a:cubicBezTo>
                  <a:cubicBezTo>
                    <a:pt x="17184" y="12882"/>
                    <a:pt x="16896" y="11691"/>
                    <a:pt x="16896" y="11691"/>
                  </a:cubicBezTo>
                  <a:cubicBezTo>
                    <a:pt x="16896" y="11691"/>
                    <a:pt x="18293" y="11363"/>
                    <a:pt x="17965" y="10829"/>
                  </a:cubicBezTo>
                  <a:cubicBezTo>
                    <a:pt x="17918" y="10752"/>
                    <a:pt x="17841" y="10646"/>
                    <a:pt x="17748" y="10520"/>
                  </a:cubicBezTo>
                  <a:lnTo>
                    <a:pt x="20059" y="8105"/>
                  </a:lnTo>
                  <a:lnTo>
                    <a:pt x="20133" y="8188"/>
                  </a:lnTo>
                  <a:cubicBezTo>
                    <a:pt x="20144" y="8198"/>
                    <a:pt x="20159" y="8205"/>
                    <a:pt x="20176" y="8205"/>
                  </a:cubicBezTo>
                  <a:cubicBezTo>
                    <a:pt x="20193" y="8205"/>
                    <a:pt x="20208" y="8198"/>
                    <a:pt x="20219" y="8186"/>
                  </a:cubicBezTo>
                  <a:lnTo>
                    <a:pt x="20685" y="7658"/>
                  </a:lnTo>
                  <a:lnTo>
                    <a:pt x="20912" y="7903"/>
                  </a:lnTo>
                  <a:lnTo>
                    <a:pt x="23809" y="4663"/>
                  </a:lnTo>
                  <a:lnTo>
                    <a:pt x="18899" y="1"/>
                  </a:ln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879" name="Google Shape;879;p36"/>
            <p:cNvGrpSpPr/>
            <p:nvPr/>
          </p:nvGrpSpPr>
          <p:grpSpPr>
            <a:xfrm>
              <a:off x="8121992" y="2941350"/>
              <a:ext cx="1412654" cy="938838"/>
              <a:chOff x="8121992" y="2941350"/>
              <a:chExt cx="1412654" cy="938838"/>
            </a:xfrm>
          </p:grpSpPr>
          <p:sp>
            <p:nvSpPr>
              <p:cNvPr id="880" name="Google Shape;880;p36"/>
              <p:cNvSpPr/>
              <p:nvPr/>
            </p:nvSpPr>
            <p:spPr>
              <a:xfrm>
                <a:off x="9000548" y="3056643"/>
                <a:ext cx="418329" cy="558247"/>
              </a:xfrm>
              <a:custGeom>
                <a:rect b="b" l="l" r="r" t="t"/>
                <a:pathLst>
                  <a:path extrusionOk="0" h="9408" w="7050">
                    <a:moveTo>
                      <a:pt x="3361" y="1"/>
                    </a:moveTo>
                    <a:lnTo>
                      <a:pt x="1" y="3216"/>
                    </a:lnTo>
                    <a:lnTo>
                      <a:pt x="2146" y="9407"/>
                    </a:lnTo>
                    <a:lnTo>
                      <a:pt x="7049" y="4280"/>
                    </a:lnTo>
                    <a:lnTo>
                      <a:pt x="3361" y="1"/>
                    </a:ln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8267251" y="3082930"/>
                <a:ext cx="940203" cy="797259"/>
              </a:xfrm>
              <a:custGeom>
                <a:rect b="b" l="l" r="r" t="t"/>
                <a:pathLst>
                  <a:path extrusionOk="0" h="13436" w="15845">
                    <a:moveTo>
                      <a:pt x="3542" y="0"/>
                    </a:moveTo>
                    <a:lnTo>
                      <a:pt x="0" y="4133"/>
                    </a:lnTo>
                    <a:lnTo>
                      <a:pt x="3848" y="7372"/>
                    </a:lnTo>
                    <a:cubicBezTo>
                      <a:pt x="3848" y="7372"/>
                      <a:pt x="3437" y="8481"/>
                      <a:pt x="3397" y="8771"/>
                    </a:cubicBezTo>
                    <a:cubicBezTo>
                      <a:pt x="3356" y="9058"/>
                      <a:pt x="8121" y="12671"/>
                      <a:pt x="8492" y="12959"/>
                    </a:cubicBezTo>
                    <a:cubicBezTo>
                      <a:pt x="8780" y="13185"/>
                      <a:pt x="10025" y="13435"/>
                      <a:pt x="10691" y="13435"/>
                    </a:cubicBezTo>
                    <a:cubicBezTo>
                      <a:pt x="10876" y="13435"/>
                      <a:pt x="11017" y="13416"/>
                      <a:pt x="11080" y="13372"/>
                    </a:cubicBezTo>
                    <a:cubicBezTo>
                      <a:pt x="11367" y="13165"/>
                      <a:pt x="11531" y="12303"/>
                      <a:pt x="11531" y="12303"/>
                    </a:cubicBezTo>
                    <a:cubicBezTo>
                      <a:pt x="11531" y="12303"/>
                      <a:pt x="12969" y="12139"/>
                      <a:pt x="13093" y="12016"/>
                    </a:cubicBezTo>
                    <a:cubicBezTo>
                      <a:pt x="13214" y="11893"/>
                      <a:pt x="13050" y="10865"/>
                      <a:pt x="13050" y="10865"/>
                    </a:cubicBezTo>
                    <a:cubicBezTo>
                      <a:pt x="13050" y="10865"/>
                      <a:pt x="14325" y="10741"/>
                      <a:pt x="14529" y="10618"/>
                    </a:cubicBezTo>
                    <a:cubicBezTo>
                      <a:pt x="14736" y="10494"/>
                      <a:pt x="14448" y="9305"/>
                      <a:pt x="14448" y="9305"/>
                    </a:cubicBezTo>
                    <a:cubicBezTo>
                      <a:pt x="14448" y="9305"/>
                      <a:pt x="15845" y="8975"/>
                      <a:pt x="15515" y="8441"/>
                    </a:cubicBezTo>
                    <a:cubicBezTo>
                      <a:pt x="15187" y="7906"/>
                      <a:pt x="13504" y="5976"/>
                      <a:pt x="13504" y="5976"/>
                    </a:cubicBezTo>
                    <a:cubicBezTo>
                      <a:pt x="13504" y="5976"/>
                      <a:pt x="9888" y="1582"/>
                      <a:pt x="9764" y="1499"/>
                    </a:cubicBezTo>
                    <a:cubicBezTo>
                      <a:pt x="9761" y="1496"/>
                      <a:pt x="9756" y="1495"/>
                      <a:pt x="9750" y="1495"/>
                    </a:cubicBezTo>
                    <a:cubicBezTo>
                      <a:pt x="9534" y="1495"/>
                      <a:pt x="7674" y="2878"/>
                      <a:pt x="7674" y="2878"/>
                    </a:cubicBezTo>
                    <a:lnTo>
                      <a:pt x="3542" y="0"/>
                    </a:ln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8674606" y="3149566"/>
                <a:ext cx="512023" cy="282862"/>
              </a:xfrm>
              <a:custGeom>
                <a:rect b="b" l="l" r="r" t="t"/>
                <a:pathLst>
                  <a:path extrusionOk="0" h="4767" w="8629">
                    <a:moveTo>
                      <a:pt x="3429" y="1"/>
                    </a:moveTo>
                    <a:cubicBezTo>
                      <a:pt x="3429" y="1"/>
                      <a:pt x="1" y="4289"/>
                      <a:pt x="705" y="4291"/>
                    </a:cubicBezTo>
                    <a:cubicBezTo>
                      <a:pt x="713" y="4291"/>
                      <a:pt x="721" y="4291"/>
                      <a:pt x="728" y="4291"/>
                    </a:cubicBezTo>
                    <a:cubicBezTo>
                      <a:pt x="2886" y="4291"/>
                      <a:pt x="3657" y="2223"/>
                      <a:pt x="3657" y="2223"/>
                    </a:cubicBezTo>
                    <a:cubicBezTo>
                      <a:pt x="3657" y="2223"/>
                      <a:pt x="3659" y="2223"/>
                      <a:pt x="3664" y="2223"/>
                    </a:cubicBezTo>
                    <a:cubicBezTo>
                      <a:pt x="3758" y="2223"/>
                      <a:pt x="4731" y="2232"/>
                      <a:pt x="4721" y="2634"/>
                    </a:cubicBezTo>
                    <a:cubicBezTo>
                      <a:pt x="4686" y="4285"/>
                      <a:pt x="5406" y="4766"/>
                      <a:pt x="6206" y="4766"/>
                    </a:cubicBezTo>
                    <a:cubicBezTo>
                      <a:pt x="7060" y="4766"/>
                      <a:pt x="8004" y="4218"/>
                      <a:pt x="8218" y="3962"/>
                    </a:cubicBezTo>
                    <a:cubicBezTo>
                      <a:pt x="8628" y="3466"/>
                      <a:pt x="7888" y="825"/>
                      <a:pt x="7888" y="825"/>
                    </a:cubicBezTo>
                    <a:lnTo>
                      <a:pt x="3429" y="1"/>
                    </a:ln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8735842" y="3303666"/>
                <a:ext cx="37442" cy="77435"/>
              </a:xfrm>
              <a:custGeom>
                <a:rect b="b" l="l" r="r" t="t"/>
                <a:pathLst>
                  <a:path extrusionOk="0" h="1305" w="631">
                    <a:moveTo>
                      <a:pt x="346" y="0"/>
                    </a:moveTo>
                    <a:cubicBezTo>
                      <a:pt x="304" y="0"/>
                      <a:pt x="264" y="49"/>
                      <a:pt x="299" y="94"/>
                    </a:cubicBezTo>
                    <a:cubicBezTo>
                      <a:pt x="301" y="96"/>
                      <a:pt x="507" y="400"/>
                      <a:pt x="439" y="720"/>
                    </a:cubicBezTo>
                    <a:cubicBezTo>
                      <a:pt x="397" y="909"/>
                      <a:pt x="267" y="1071"/>
                      <a:pt x="50" y="1199"/>
                    </a:cubicBezTo>
                    <a:cubicBezTo>
                      <a:pt x="1" y="1228"/>
                      <a:pt x="22" y="1305"/>
                      <a:pt x="80" y="1305"/>
                    </a:cubicBezTo>
                    <a:cubicBezTo>
                      <a:pt x="90" y="1305"/>
                      <a:pt x="101" y="1303"/>
                      <a:pt x="109" y="1296"/>
                    </a:cubicBezTo>
                    <a:cubicBezTo>
                      <a:pt x="354" y="1152"/>
                      <a:pt x="503" y="964"/>
                      <a:pt x="550" y="743"/>
                    </a:cubicBezTo>
                    <a:cubicBezTo>
                      <a:pt x="631" y="373"/>
                      <a:pt x="403" y="43"/>
                      <a:pt x="392" y="28"/>
                    </a:cubicBezTo>
                    <a:cubicBezTo>
                      <a:pt x="380" y="8"/>
                      <a:pt x="363" y="0"/>
                      <a:pt x="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8711276" y="3277973"/>
                <a:ext cx="426993" cy="162229"/>
              </a:xfrm>
              <a:custGeom>
                <a:rect b="b" l="l" r="r" t="t"/>
                <a:pathLst>
                  <a:path extrusionOk="0" h="2734" w="7196">
                    <a:moveTo>
                      <a:pt x="3035" y="1"/>
                    </a:moveTo>
                    <a:cubicBezTo>
                      <a:pt x="3014" y="1"/>
                      <a:pt x="2996" y="13"/>
                      <a:pt x="2986" y="33"/>
                    </a:cubicBezTo>
                    <a:cubicBezTo>
                      <a:pt x="2974" y="55"/>
                      <a:pt x="1942" y="2118"/>
                      <a:pt x="477" y="2118"/>
                    </a:cubicBezTo>
                    <a:cubicBezTo>
                      <a:pt x="355" y="2118"/>
                      <a:pt x="229" y="2104"/>
                      <a:pt x="100" y="2072"/>
                    </a:cubicBezTo>
                    <a:cubicBezTo>
                      <a:pt x="93" y="2070"/>
                      <a:pt x="87" y="2069"/>
                      <a:pt x="80" y="2069"/>
                    </a:cubicBezTo>
                    <a:cubicBezTo>
                      <a:pt x="17" y="2069"/>
                      <a:pt x="1" y="2171"/>
                      <a:pt x="74" y="2183"/>
                    </a:cubicBezTo>
                    <a:cubicBezTo>
                      <a:pt x="208" y="2216"/>
                      <a:pt x="343" y="2232"/>
                      <a:pt x="479" y="2232"/>
                    </a:cubicBezTo>
                    <a:cubicBezTo>
                      <a:pt x="1076" y="2232"/>
                      <a:pt x="1682" y="1912"/>
                      <a:pt x="2252" y="1291"/>
                    </a:cubicBezTo>
                    <a:cubicBezTo>
                      <a:pt x="2571" y="936"/>
                      <a:pt x="2843" y="544"/>
                      <a:pt x="3069" y="125"/>
                    </a:cubicBezTo>
                    <a:lnTo>
                      <a:pt x="4046" y="370"/>
                    </a:lnTo>
                    <a:cubicBezTo>
                      <a:pt x="4035" y="627"/>
                      <a:pt x="4024" y="1836"/>
                      <a:pt x="4603" y="2421"/>
                    </a:cubicBezTo>
                    <a:cubicBezTo>
                      <a:pt x="4810" y="2628"/>
                      <a:pt x="5067" y="2734"/>
                      <a:pt x="5371" y="2734"/>
                    </a:cubicBezTo>
                    <a:cubicBezTo>
                      <a:pt x="5395" y="2734"/>
                      <a:pt x="5416" y="2734"/>
                      <a:pt x="5440" y="2732"/>
                    </a:cubicBezTo>
                    <a:cubicBezTo>
                      <a:pt x="6942" y="2657"/>
                      <a:pt x="7178" y="1827"/>
                      <a:pt x="7187" y="1793"/>
                    </a:cubicBezTo>
                    <a:cubicBezTo>
                      <a:pt x="7195" y="1761"/>
                      <a:pt x="7178" y="1732"/>
                      <a:pt x="7146" y="1723"/>
                    </a:cubicBezTo>
                    <a:cubicBezTo>
                      <a:pt x="7141" y="1722"/>
                      <a:pt x="7136" y="1721"/>
                      <a:pt x="7131" y="1721"/>
                    </a:cubicBezTo>
                    <a:cubicBezTo>
                      <a:pt x="7106" y="1721"/>
                      <a:pt x="7083" y="1737"/>
                      <a:pt x="7076" y="1763"/>
                    </a:cubicBezTo>
                    <a:cubicBezTo>
                      <a:pt x="7074" y="1770"/>
                      <a:pt x="6846" y="2549"/>
                      <a:pt x="5433" y="2617"/>
                    </a:cubicBezTo>
                    <a:cubicBezTo>
                      <a:pt x="5413" y="2618"/>
                      <a:pt x="5392" y="2618"/>
                      <a:pt x="5372" y="2618"/>
                    </a:cubicBezTo>
                    <a:cubicBezTo>
                      <a:pt x="5101" y="2618"/>
                      <a:pt x="4868" y="2525"/>
                      <a:pt x="4684" y="2340"/>
                    </a:cubicBezTo>
                    <a:cubicBezTo>
                      <a:pt x="4084" y="1734"/>
                      <a:pt x="4161" y="342"/>
                      <a:pt x="4161" y="327"/>
                    </a:cubicBezTo>
                    <a:cubicBezTo>
                      <a:pt x="4163" y="299"/>
                      <a:pt x="4143" y="276"/>
                      <a:pt x="4118" y="269"/>
                    </a:cubicBezTo>
                    <a:lnTo>
                      <a:pt x="3052" y="3"/>
                    </a:lnTo>
                    <a:cubicBezTo>
                      <a:pt x="3046" y="2"/>
                      <a:pt x="3040" y="1"/>
                      <a:pt x="30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8837488" y="3191577"/>
                <a:ext cx="36196" cy="44325"/>
              </a:xfrm>
              <a:custGeom>
                <a:rect b="b" l="l" r="r" t="t"/>
                <a:pathLst>
                  <a:path extrusionOk="0" h="747" w="610">
                    <a:moveTo>
                      <a:pt x="86" y="0"/>
                    </a:moveTo>
                    <a:cubicBezTo>
                      <a:pt x="40" y="0"/>
                      <a:pt x="0" y="62"/>
                      <a:pt x="48" y="102"/>
                    </a:cubicBezTo>
                    <a:cubicBezTo>
                      <a:pt x="159" y="206"/>
                      <a:pt x="454" y="517"/>
                      <a:pt x="491" y="702"/>
                    </a:cubicBezTo>
                    <a:cubicBezTo>
                      <a:pt x="497" y="727"/>
                      <a:pt x="520" y="747"/>
                      <a:pt x="548" y="747"/>
                    </a:cubicBezTo>
                    <a:lnTo>
                      <a:pt x="559" y="747"/>
                    </a:lnTo>
                    <a:cubicBezTo>
                      <a:pt x="591" y="740"/>
                      <a:pt x="610" y="710"/>
                      <a:pt x="603" y="678"/>
                    </a:cubicBezTo>
                    <a:cubicBezTo>
                      <a:pt x="552" y="421"/>
                      <a:pt x="144" y="36"/>
                      <a:pt x="127" y="19"/>
                    </a:cubicBezTo>
                    <a:cubicBezTo>
                      <a:pt x="114" y="6"/>
                      <a:pt x="100" y="0"/>
                      <a:pt x="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8857544" y="3164282"/>
                <a:ext cx="50378" cy="71620"/>
              </a:xfrm>
              <a:custGeom>
                <a:rect b="b" l="l" r="r" t="t"/>
                <a:pathLst>
                  <a:path extrusionOk="0" h="1207" w="849">
                    <a:moveTo>
                      <a:pt x="81" y="1"/>
                    </a:moveTo>
                    <a:cubicBezTo>
                      <a:pt x="22" y="1"/>
                      <a:pt x="1" y="99"/>
                      <a:pt x="72" y="115"/>
                    </a:cubicBezTo>
                    <a:cubicBezTo>
                      <a:pt x="714" y="291"/>
                      <a:pt x="548" y="1104"/>
                      <a:pt x="540" y="1138"/>
                    </a:cubicBezTo>
                    <a:cubicBezTo>
                      <a:pt x="534" y="1168"/>
                      <a:pt x="553" y="1200"/>
                      <a:pt x="585" y="1207"/>
                    </a:cubicBezTo>
                    <a:lnTo>
                      <a:pt x="597" y="1207"/>
                    </a:lnTo>
                    <a:cubicBezTo>
                      <a:pt x="623" y="1207"/>
                      <a:pt x="646" y="1187"/>
                      <a:pt x="653" y="1162"/>
                    </a:cubicBezTo>
                    <a:cubicBezTo>
                      <a:pt x="655" y="1153"/>
                      <a:pt x="848" y="211"/>
                      <a:pt x="101" y="4"/>
                    </a:cubicBezTo>
                    <a:cubicBezTo>
                      <a:pt x="94" y="2"/>
                      <a:pt x="88"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8459447" y="3442160"/>
                <a:ext cx="483601" cy="421474"/>
              </a:xfrm>
              <a:custGeom>
                <a:rect b="b" l="l" r="r" t="t"/>
                <a:pathLst>
                  <a:path extrusionOk="0" h="7103" w="8150">
                    <a:moveTo>
                      <a:pt x="3371" y="1"/>
                    </a:moveTo>
                    <a:cubicBezTo>
                      <a:pt x="2910" y="1"/>
                      <a:pt x="598" y="2880"/>
                      <a:pt x="598" y="2880"/>
                    </a:cubicBezTo>
                    <a:cubicBezTo>
                      <a:pt x="598" y="2880"/>
                      <a:pt x="0" y="3659"/>
                      <a:pt x="552" y="4315"/>
                    </a:cubicBezTo>
                    <a:cubicBezTo>
                      <a:pt x="744" y="4544"/>
                      <a:pt x="969" y="4618"/>
                      <a:pt x="1181" y="4618"/>
                    </a:cubicBezTo>
                    <a:cubicBezTo>
                      <a:pt x="1578" y="4618"/>
                      <a:pt x="1928" y="4357"/>
                      <a:pt x="1928" y="4357"/>
                    </a:cubicBezTo>
                    <a:lnTo>
                      <a:pt x="1928" y="4357"/>
                    </a:lnTo>
                    <a:cubicBezTo>
                      <a:pt x="1928" y="4357"/>
                      <a:pt x="1837" y="4972"/>
                      <a:pt x="2067" y="5466"/>
                    </a:cubicBezTo>
                    <a:cubicBezTo>
                      <a:pt x="2132" y="5607"/>
                      <a:pt x="2266" y="5658"/>
                      <a:pt x="2422" y="5658"/>
                    </a:cubicBezTo>
                    <a:cubicBezTo>
                      <a:pt x="2814" y="5658"/>
                      <a:pt x="3352" y="5343"/>
                      <a:pt x="3352" y="5343"/>
                    </a:cubicBezTo>
                    <a:lnTo>
                      <a:pt x="3352" y="5343"/>
                    </a:lnTo>
                    <a:cubicBezTo>
                      <a:pt x="3352" y="5343"/>
                      <a:pt x="3261" y="6000"/>
                      <a:pt x="3629" y="6371"/>
                    </a:cubicBezTo>
                    <a:cubicBezTo>
                      <a:pt x="3761" y="6503"/>
                      <a:pt x="3958" y="6545"/>
                      <a:pt x="4157" y="6545"/>
                    </a:cubicBezTo>
                    <a:cubicBezTo>
                      <a:pt x="4511" y="6545"/>
                      <a:pt x="4869" y="6411"/>
                      <a:pt x="4870" y="6411"/>
                    </a:cubicBezTo>
                    <a:lnTo>
                      <a:pt x="4870" y="6411"/>
                    </a:lnTo>
                    <a:cubicBezTo>
                      <a:pt x="4870" y="6411"/>
                      <a:pt x="4804" y="6707"/>
                      <a:pt x="5465" y="7026"/>
                    </a:cubicBezTo>
                    <a:cubicBezTo>
                      <a:pt x="5575" y="7079"/>
                      <a:pt x="5684" y="7103"/>
                      <a:pt x="5789" y="7103"/>
                    </a:cubicBezTo>
                    <a:cubicBezTo>
                      <a:pt x="6506" y="7103"/>
                      <a:pt x="7123" y="6013"/>
                      <a:pt x="7511" y="5466"/>
                    </a:cubicBezTo>
                    <a:cubicBezTo>
                      <a:pt x="8149" y="4562"/>
                      <a:pt x="7717" y="3372"/>
                      <a:pt x="7623" y="3125"/>
                    </a:cubicBezTo>
                    <a:cubicBezTo>
                      <a:pt x="7620" y="3115"/>
                      <a:pt x="7613" y="3110"/>
                      <a:pt x="7602" y="3110"/>
                    </a:cubicBezTo>
                    <a:cubicBezTo>
                      <a:pt x="7456" y="3110"/>
                      <a:pt x="6679" y="4090"/>
                      <a:pt x="6094" y="4856"/>
                    </a:cubicBezTo>
                    <a:lnTo>
                      <a:pt x="6094" y="4856"/>
                    </a:lnTo>
                    <a:cubicBezTo>
                      <a:pt x="6200" y="4688"/>
                      <a:pt x="6314" y="4494"/>
                      <a:pt x="6432" y="4274"/>
                    </a:cubicBezTo>
                    <a:cubicBezTo>
                      <a:pt x="6934" y="3339"/>
                      <a:pt x="6481" y="2060"/>
                      <a:pt x="6188" y="2060"/>
                    </a:cubicBezTo>
                    <a:cubicBezTo>
                      <a:pt x="6159" y="2060"/>
                      <a:pt x="6133" y="2072"/>
                      <a:pt x="6108" y="2097"/>
                    </a:cubicBezTo>
                    <a:cubicBezTo>
                      <a:pt x="5834" y="2385"/>
                      <a:pt x="3950" y="4604"/>
                      <a:pt x="3950" y="4604"/>
                    </a:cubicBezTo>
                    <a:cubicBezTo>
                      <a:pt x="3950" y="4604"/>
                      <a:pt x="4561" y="3772"/>
                      <a:pt x="4961" y="2961"/>
                    </a:cubicBezTo>
                    <a:cubicBezTo>
                      <a:pt x="5523" y="1825"/>
                      <a:pt x="5246" y="1244"/>
                      <a:pt x="5014" y="1080"/>
                    </a:cubicBezTo>
                    <a:cubicBezTo>
                      <a:pt x="5008" y="1075"/>
                      <a:pt x="5000" y="1073"/>
                      <a:pt x="4990" y="1073"/>
                    </a:cubicBezTo>
                    <a:cubicBezTo>
                      <a:pt x="4700" y="1073"/>
                      <a:pt x="2977" y="3087"/>
                      <a:pt x="2508" y="3643"/>
                    </a:cubicBezTo>
                    <a:lnTo>
                      <a:pt x="2508" y="3643"/>
                    </a:lnTo>
                    <a:cubicBezTo>
                      <a:pt x="2753" y="3345"/>
                      <a:pt x="3322" y="2619"/>
                      <a:pt x="3676" y="1893"/>
                    </a:cubicBezTo>
                    <a:cubicBezTo>
                      <a:pt x="4135" y="950"/>
                      <a:pt x="4082" y="248"/>
                      <a:pt x="3399" y="5"/>
                    </a:cubicBezTo>
                    <a:cubicBezTo>
                      <a:pt x="3391" y="2"/>
                      <a:pt x="3381" y="1"/>
                      <a:pt x="3371"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8612360" y="3459012"/>
                <a:ext cx="73816" cy="87285"/>
              </a:xfrm>
              <a:custGeom>
                <a:rect b="b" l="l" r="r" t="t"/>
                <a:pathLst>
                  <a:path extrusionOk="0" h="1471" w="1244">
                    <a:moveTo>
                      <a:pt x="543" y="1"/>
                    </a:moveTo>
                    <a:cubicBezTo>
                      <a:pt x="522" y="1"/>
                      <a:pt x="501" y="11"/>
                      <a:pt x="490" y="36"/>
                    </a:cubicBezTo>
                    <a:cubicBezTo>
                      <a:pt x="1" y="1173"/>
                      <a:pt x="124" y="1402"/>
                      <a:pt x="201" y="1449"/>
                    </a:cubicBezTo>
                    <a:cubicBezTo>
                      <a:pt x="222" y="1464"/>
                      <a:pt x="247" y="1471"/>
                      <a:pt x="273" y="1471"/>
                    </a:cubicBezTo>
                    <a:cubicBezTo>
                      <a:pt x="401" y="1471"/>
                      <a:pt x="639" y="1313"/>
                      <a:pt x="1207" y="638"/>
                    </a:cubicBezTo>
                    <a:cubicBezTo>
                      <a:pt x="1244" y="594"/>
                      <a:pt x="1204" y="543"/>
                      <a:pt x="1161" y="543"/>
                    </a:cubicBezTo>
                    <a:cubicBezTo>
                      <a:pt x="1146" y="543"/>
                      <a:pt x="1130" y="549"/>
                      <a:pt x="1118" y="564"/>
                    </a:cubicBezTo>
                    <a:cubicBezTo>
                      <a:pt x="516" y="1284"/>
                      <a:pt x="327" y="1355"/>
                      <a:pt x="276" y="1355"/>
                    </a:cubicBezTo>
                    <a:cubicBezTo>
                      <a:pt x="267" y="1355"/>
                      <a:pt x="262" y="1353"/>
                      <a:pt x="260" y="1351"/>
                    </a:cubicBezTo>
                    <a:cubicBezTo>
                      <a:pt x="171" y="1298"/>
                      <a:pt x="328" y="704"/>
                      <a:pt x="596" y="81"/>
                    </a:cubicBezTo>
                    <a:cubicBezTo>
                      <a:pt x="617" y="36"/>
                      <a:pt x="580" y="1"/>
                      <a:pt x="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8566255" y="3571338"/>
                <a:ext cx="104375" cy="128525"/>
              </a:xfrm>
              <a:custGeom>
                <a:rect b="b" l="l" r="r" t="t"/>
                <a:pathLst>
                  <a:path extrusionOk="0" h="2166" w="1759">
                    <a:moveTo>
                      <a:pt x="1675" y="0"/>
                    </a:moveTo>
                    <a:cubicBezTo>
                      <a:pt x="1654" y="0"/>
                      <a:pt x="1635" y="10"/>
                      <a:pt x="1631" y="33"/>
                    </a:cubicBezTo>
                    <a:cubicBezTo>
                      <a:pt x="1339" y="867"/>
                      <a:pt x="52" y="2055"/>
                      <a:pt x="39" y="2068"/>
                    </a:cubicBezTo>
                    <a:cubicBezTo>
                      <a:pt x="1" y="2102"/>
                      <a:pt x="26" y="2165"/>
                      <a:pt x="80" y="2165"/>
                    </a:cubicBezTo>
                    <a:cubicBezTo>
                      <a:pt x="92" y="2165"/>
                      <a:pt x="105" y="2161"/>
                      <a:pt x="116" y="2151"/>
                    </a:cubicBezTo>
                    <a:cubicBezTo>
                      <a:pt x="169" y="2102"/>
                      <a:pt x="1437" y="931"/>
                      <a:pt x="1737" y="71"/>
                    </a:cubicBezTo>
                    <a:cubicBezTo>
                      <a:pt x="1758" y="33"/>
                      <a:pt x="1713" y="0"/>
                      <a:pt x="1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8653897" y="3663786"/>
                <a:ext cx="81292" cy="90727"/>
              </a:xfrm>
              <a:custGeom>
                <a:rect b="b" l="l" r="r" t="t"/>
                <a:pathLst>
                  <a:path extrusionOk="0" h="1529" w="1370">
                    <a:moveTo>
                      <a:pt x="1299" y="0"/>
                    </a:moveTo>
                    <a:cubicBezTo>
                      <a:pt x="1276" y="0"/>
                      <a:pt x="1254" y="13"/>
                      <a:pt x="1246" y="41"/>
                    </a:cubicBezTo>
                    <a:cubicBezTo>
                      <a:pt x="1103" y="533"/>
                      <a:pt x="54" y="1420"/>
                      <a:pt x="43" y="1429"/>
                    </a:cubicBezTo>
                    <a:cubicBezTo>
                      <a:pt x="1" y="1463"/>
                      <a:pt x="26" y="1529"/>
                      <a:pt x="79" y="1529"/>
                    </a:cubicBezTo>
                    <a:cubicBezTo>
                      <a:pt x="92" y="1529"/>
                      <a:pt x="105" y="1525"/>
                      <a:pt x="116" y="1516"/>
                    </a:cubicBezTo>
                    <a:cubicBezTo>
                      <a:pt x="160" y="1480"/>
                      <a:pt x="1203" y="599"/>
                      <a:pt x="1356" y="73"/>
                    </a:cubicBezTo>
                    <a:cubicBezTo>
                      <a:pt x="1369" y="29"/>
                      <a:pt x="1334" y="0"/>
                      <a:pt x="12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8747591" y="3710841"/>
                <a:ext cx="83369" cy="103544"/>
              </a:xfrm>
              <a:custGeom>
                <a:rect b="b" l="l" r="r" t="t"/>
                <a:pathLst>
                  <a:path extrusionOk="0" h="1745" w="1405">
                    <a:moveTo>
                      <a:pt x="1327" y="1"/>
                    </a:moveTo>
                    <a:cubicBezTo>
                      <a:pt x="1309" y="1"/>
                      <a:pt x="1291" y="10"/>
                      <a:pt x="1280" y="32"/>
                    </a:cubicBezTo>
                    <a:cubicBezTo>
                      <a:pt x="986" y="555"/>
                      <a:pt x="31" y="1638"/>
                      <a:pt x="22" y="1649"/>
                    </a:cubicBezTo>
                    <a:cubicBezTo>
                      <a:pt x="1" y="1672"/>
                      <a:pt x="3" y="1709"/>
                      <a:pt x="26" y="1730"/>
                    </a:cubicBezTo>
                    <a:cubicBezTo>
                      <a:pt x="37" y="1738"/>
                      <a:pt x="50" y="1745"/>
                      <a:pt x="65" y="1745"/>
                    </a:cubicBezTo>
                    <a:cubicBezTo>
                      <a:pt x="82" y="1745"/>
                      <a:pt x="97" y="1736"/>
                      <a:pt x="107" y="1726"/>
                    </a:cubicBezTo>
                    <a:cubicBezTo>
                      <a:pt x="148" y="1681"/>
                      <a:pt x="1080" y="621"/>
                      <a:pt x="1380" y="87"/>
                    </a:cubicBezTo>
                    <a:cubicBezTo>
                      <a:pt x="1405" y="42"/>
                      <a:pt x="1366" y="1"/>
                      <a:pt x="13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8675140" y="3521138"/>
                <a:ext cx="73519" cy="72748"/>
              </a:xfrm>
              <a:custGeom>
                <a:rect b="b" l="l" r="r" t="t"/>
                <a:pathLst>
                  <a:path extrusionOk="0" h="1226" w="1239">
                    <a:moveTo>
                      <a:pt x="750" y="1"/>
                    </a:moveTo>
                    <a:cubicBezTo>
                      <a:pt x="734" y="1"/>
                      <a:pt x="717" y="8"/>
                      <a:pt x="705" y="26"/>
                    </a:cubicBezTo>
                    <a:cubicBezTo>
                      <a:pt x="586" y="175"/>
                      <a:pt x="0" y="930"/>
                      <a:pt x="166" y="1166"/>
                    </a:cubicBezTo>
                    <a:cubicBezTo>
                      <a:pt x="192" y="1200"/>
                      <a:pt x="230" y="1224"/>
                      <a:pt x="273" y="1226"/>
                    </a:cubicBezTo>
                    <a:lnTo>
                      <a:pt x="285" y="1226"/>
                    </a:lnTo>
                    <a:cubicBezTo>
                      <a:pt x="543" y="1226"/>
                      <a:pt x="1090" y="647"/>
                      <a:pt x="1198" y="530"/>
                    </a:cubicBezTo>
                    <a:cubicBezTo>
                      <a:pt x="1239" y="487"/>
                      <a:pt x="1200" y="432"/>
                      <a:pt x="1156" y="432"/>
                    </a:cubicBezTo>
                    <a:cubicBezTo>
                      <a:pt x="1142" y="432"/>
                      <a:pt x="1128" y="438"/>
                      <a:pt x="1115" y="451"/>
                    </a:cubicBezTo>
                    <a:cubicBezTo>
                      <a:pt x="879" y="707"/>
                      <a:pt x="450" y="1111"/>
                      <a:pt x="288" y="1111"/>
                    </a:cubicBezTo>
                    <a:cubicBezTo>
                      <a:pt x="286" y="1111"/>
                      <a:pt x="284" y="1111"/>
                      <a:pt x="281" y="1111"/>
                    </a:cubicBezTo>
                    <a:cubicBezTo>
                      <a:pt x="273" y="1111"/>
                      <a:pt x="266" y="1107"/>
                      <a:pt x="260" y="1100"/>
                    </a:cubicBezTo>
                    <a:cubicBezTo>
                      <a:pt x="183" y="990"/>
                      <a:pt x="477" y="494"/>
                      <a:pt x="794" y="98"/>
                    </a:cubicBezTo>
                    <a:cubicBezTo>
                      <a:pt x="835" y="54"/>
                      <a:pt x="793"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8769309" y="3587597"/>
                <a:ext cx="71086" cy="67823"/>
              </a:xfrm>
              <a:custGeom>
                <a:rect b="b" l="l" r="r" t="t"/>
                <a:pathLst>
                  <a:path extrusionOk="0" h="1143" w="1198">
                    <a:moveTo>
                      <a:pt x="511" y="1"/>
                    </a:moveTo>
                    <a:cubicBezTo>
                      <a:pt x="493" y="1"/>
                      <a:pt x="475" y="9"/>
                      <a:pt x="463" y="29"/>
                    </a:cubicBezTo>
                    <a:cubicBezTo>
                      <a:pt x="352" y="225"/>
                      <a:pt x="1" y="883"/>
                      <a:pt x="116" y="1078"/>
                    </a:cubicBezTo>
                    <a:cubicBezTo>
                      <a:pt x="138" y="1117"/>
                      <a:pt x="182" y="1142"/>
                      <a:pt x="229" y="1142"/>
                    </a:cubicBezTo>
                    <a:cubicBezTo>
                      <a:pt x="231" y="1142"/>
                      <a:pt x="233" y="1142"/>
                      <a:pt x="235" y="1142"/>
                    </a:cubicBezTo>
                    <a:cubicBezTo>
                      <a:pt x="554" y="1142"/>
                      <a:pt x="1097" y="449"/>
                      <a:pt x="1159" y="370"/>
                    </a:cubicBezTo>
                    <a:cubicBezTo>
                      <a:pt x="1197" y="325"/>
                      <a:pt x="1157" y="274"/>
                      <a:pt x="1113" y="274"/>
                    </a:cubicBezTo>
                    <a:cubicBezTo>
                      <a:pt x="1097" y="274"/>
                      <a:pt x="1080" y="281"/>
                      <a:pt x="1067" y="300"/>
                    </a:cubicBezTo>
                    <a:cubicBezTo>
                      <a:pt x="912" y="502"/>
                      <a:pt x="456" y="1027"/>
                      <a:pt x="235" y="1027"/>
                    </a:cubicBezTo>
                    <a:cubicBezTo>
                      <a:pt x="218" y="1027"/>
                      <a:pt x="216" y="1023"/>
                      <a:pt x="214" y="1019"/>
                    </a:cubicBezTo>
                    <a:cubicBezTo>
                      <a:pt x="158" y="925"/>
                      <a:pt x="350" y="459"/>
                      <a:pt x="563" y="85"/>
                    </a:cubicBezTo>
                    <a:cubicBezTo>
                      <a:pt x="586" y="40"/>
                      <a:pt x="549"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8860274" y="3656250"/>
                <a:ext cx="54590" cy="54234"/>
              </a:xfrm>
              <a:custGeom>
                <a:rect b="b" l="l" r="r" t="t"/>
                <a:pathLst>
                  <a:path extrusionOk="0" h="914" w="920">
                    <a:moveTo>
                      <a:pt x="285" y="1"/>
                    </a:moveTo>
                    <a:cubicBezTo>
                      <a:pt x="264" y="1"/>
                      <a:pt x="243" y="12"/>
                      <a:pt x="232" y="39"/>
                    </a:cubicBezTo>
                    <a:cubicBezTo>
                      <a:pt x="141" y="311"/>
                      <a:pt x="0" y="783"/>
                      <a:pt x="109" y="886"/>
                    </a:cubicBezTo>
                    <a:cubicBezTo>
                      <a:pt x="126" y="903"/>
                      <a:pt x="149" y="913"/>
                      <a:pt x="175" y="913"/>
                    </a:cubicBezTo>
                    <a:cubicBezTo>
                      <a:pt x="192" y="911"/>
                      <a:pt x="207" y="907"/>
                      <a:pt x="224" y="900"/>
                    </a:cubicBezTo>
                    <a:cubicBezTo>
                      <a:pt x="445" y="811"/>
                      <a:pt x="845" y="279"/>
                      <a:pt x="890" y="217"/>
                    </a:cubicBezTo>
                    <a:cubicBezTo>
                      <a:pt x="919" y="174"/>
                      <a:pt x="882" y="127"/>
                      <a:pt x="842" y="127"/>
                    </a:cubicBezTo>
                    <a:cubicBezTo>
                      <a:pt x="826" y="127"/>
                      <a:pt x="811" y="134"/>
                      <a:pt x="798" y="149"/>
                    </a:cubicBezTo>
                    <a:cubicBezTo>
                      <a:pt x="683" y="305"/>
                      <a:pt x="356" y="713"/>
                      <a:pt x="183" y="792"/>
                    </a:cubicBezTo>
                    <a:cubicBezTo>
                      <a:pt x="162" y="715"/>
                      <a:pt x="230" y="398"/>
                      <a:pt x="341" y="75"/>
                    </a:cubicBezTo>
                    <a:cubicBezTo>
                      <a:pt x="354" y="31"/>
                      <a:pt x="319"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8538485" y="3576322"/>
                <a:ext cx="53226" cy="45987"/>
              </a:xfrm>
              <a:custGeom>
                <a:rect b="b" l="l" r="r" t="t"/>
                <a:pathLst>
                  <a:path extrusionOk="0" h="775" w="897">
                    <a:moveTo>
                      <a:pt x="77" y="1"/>
                    </a:moveTo>
                    <a:cubicBezTo>
                      <a:pt x="38" y="1"/>
                      <a:pt x="0" y="41"/>
                      <a:pt x="26" y="87"/>
                    </a:cubicBezTo>
                    <a:cubicBezTo>
                      <a:pt x="37" y="106"/>
                      <a:pt x="316" y="600"/>
                      <a:pt x="797" y="770"/>
                    </a:cubicBezTo>
                    <a:cubicBezTo>
                      <a:pt x="803" y="773"/>
                      <a:pt x="809" y="775"/>
                      <a:pt x="816" y="775"/>
                    </a:cubicBezTo>
                    <a:cubicBezTo>
                      <a:pt x="882" y="775"/>
                      <a:pt x="897" y="683"/>
                      <a:pt x="835" y="664"/>
                    </a:cubicBezTo>
                    <a:cubicBezTo>
                      <a:pt x="396" y="509"/>
                      <a:pt x="128" y="36"/>
                      <a:pt x="126" y="32"/>
                    </a:cubicBezTo>
                    <a:cubicBezTo>
                      <a:pt x="114" y="10"/>
                      <a:pt x="95" y="1"/>
                      <a:pt x="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8554624" y="3566532"/>
                <a:ext cx="40231" cy="31271"/>
              </a:xfrm>
              <a:custGeom>
                <a:rect b="b" l="l" r="r" t="t"/>
                <a:pathLst>
                  <a:path extrusionOk="0" h="527" w="678">
                    <a:moveTo>
                      <a:pt x="79" y="1"/>
                    </a:moveTo>
                    <a:cubicBezTo>
                      <a:pt x="39" y="1"/>
                      <a:pt x="0" y="47"/>
                      <a:pt x="31" y="93"/>
                    </a:cubicBezTo>
                    <a:cubicBezTo>
                      <a:pt x="173" y="280"/>
                      <a:pt x="361" y="429"/>
                      <a:pt x="578" y="523"/>
                    </a:cubicBezTo>
                    <a:cubicBezTo>
                      <a:pt x="584" y="527"/>
                      <a:pt x="593" y="527"/>
                      <a:pt x="599" y="527"/>
                    </a:cubicBezTo>
                    <a:cubicBezTo>
                      <a:pt x="661" y="527"/>
                      <a:pt x="678" y="442"/>
                      <a:pt x="620" y="418"/>
                    </a:cubicBezTo>
                    <a:cubicBezTo>
                      <a:pt x="427" y="331"/>
                      <a:pt x="254" y="197"/>
                      <a:pt x="124" y="27"/>
                    </a:cubicBezTo>
                    <a:cubicBezTo>
                      <a:pt x="112" y="8"/>
                      <a:pt x="96" y="1"/>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8619718" y="3667346"/>
                <a:ext cx="53463" cy="46165"/>
              </a:xfrm>
              <a:custGeom>
                <a:rect b="b" l="l" r="r" t="t"/>
                <a:pathLst>
                  <a:path extrusionOk="0" h="778" w="901">
                    <a:moveTo>
                      <a:pt x="80" y="1"/>
                    </a:moveTo>
                    <a:cubicBezTo>
                      <a:pt x="41" y="1"/>
                      <a:pt x="0" y="43"/>
                      <a:pt x="28" y="88"/>
                    </a:cubicBezTo>
                    <a:cubicBezTo>
                      <a:pt x="40" y="109"/>
                      <a:pt x="319" y="603"/>
                      <a:pt x="800" y="773"/>
                    </a:cubicBezTo>
                    <a:cubicBezTo>
                      <a:pt x="807" y="775"/>
                      <a:pt x="813" y="777"/>
                      <a:pt x="819" y="777"/>
                    </a:cubicBezTo>
                    <a:cubicBezTo>
                      <a:pt x="883" y="777"/>
                      <a:pt x="900" y="686"/>
                      <a:pt x="838" y="664"/>
                    </a:cubicBezTo>
                    <a:cubicBezTo>
                      <a:pt x="398" y="511"/>
                      <a:pt x="132" y="39"/>
                      <a:pt x="128" y="32"/>
                    </a:cubicBezTo>
                    <a:cubicBezTo>
                      <a:pt x="117" y="10"/>
                      <a:pt x="99" y="1"/>
                      <a:pt x="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8635977" y="3657734"/>
                <a:ext cx="39459" cy="31271"/>
              </a:xfrm>
              <a:custGeom>
                <a:rect b="b" l="l" r="r" t="t"/>
                <a:pathLst>
                  <a:path extrusionOk="0" h="527" w="665">
                    <a:moveTo>
                      <a:pt x="80" y="0"/>
                    </a:moveTo>
                    <a:cubicBezTo>
                      <a:pt x="39" y="0"/>
                      <a:pt x="1" y="46"/>
                      <a:pt x="32" y="90"/>
                    </a:cubicBezTo>
                    <a:cubicBezTo>
                      <a:pt x="173" y="280"/>
                      <a:pt x="362" y="429"/>
                      <a:pt x="577" y="522"/>
                    </a:cubicBezTo>
                    <a:cubicBezTo>
                      <a:pt x="584" y="524"/>
                      <a:pt x="592" y="526"/>
                      <a:pt x="601" y="526"/>
                    </a:cubicBezTo>
                    <a:cubicBezTo>
                      <a:pt x="622" y="526"/>
                      <a:pt x="643" y="514"/>
                      <a:pt x="652" y="492"/>
                    </a:cubicBezTo>
                    <a:cubicBezTo>
                      <a:pt x="665" y="463"/>
                      <a:pt x="652" y="429"/>
                      <a:pt x="622" y="418"/>
                    </a:cubicBezTo>
                    <a:cubicBezTo>
                      <a:pt x="426" y="331"/>
                      <a:pt x="256" y="194"/>
                      <a:pt x="126" y="26"/>
                    </a:cubicBezTo>
                    <a:cubicBezTo>
                      <a:pt x="113" y="8"/>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8702850" y="3732559"/>
                <a:ext cx="53166" cy="45987"/>
              </a:xfrm>
              <a:custGeom>
                <a:rect b="b" l="l" r="r" t="t"/>
                <a:pathLst>
                  <a:path extrusionOk="0" h="775" w="896">
                    <a:moveTo>
                      <a:pt x="78" y="1"/>
                    </a:moveTo>
                    <a:cubicBezTo>
                      <a:pt x="39" y="1"/>
                      <a:pt x="1" y="42"/>
                      <a:pt x="27" y="87"/>
                    </a:cubicBezTo>
                    <a:cubicBezTo>
                      <a:pt x="38" y="108"/>
                      <a:pt x="316" y="602"/>
                      <a:pt x="797" y="770"/>
                    </a:cubicBezTo>
                    <a:cubicBezTo>
                      <a:pt x="804" y="772"/>
                      <a:pt x="810" y="774"/>
                      <a:pt x="817" y="774"/>
                    </a:cubicBezTo>
                    <a:cubicBezTo>
                      <a:pt x="880" y="774"/>
                      <a:pt x="895" y="685"/>
                      <a:pt x="836" y="664"/>
                    </a:cubicBezTo>
                    <a:cubicBezTo>
                      <a:pt x="397" y="508"/>
                      <a:pt x="129" y="36"/>
                      <a:pt x="127" y="32"/>
                    </a:cubicBezTo>
                    <a:cubicBezTo>
                      <a:pt x="115" y="10"/>
                      <a:pt x="96" y="1"/>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8719228" y="3723005"/>
                <a:ext cx="39163" cy="31152"/>
              </a:xfrm>
              <a:custGeom>
                <a:rect b="b" l="l" r="r" t="t"/>
                <a:pathLst>
                  <a:path extrusionOk="0" h="525" w="660">
                    <a:moveTo>
                      <a:pt x="78" y="0"/>
                    </a:moveTo>
                    <a:cubicBezTo>
                      <a:pt x="38" y="0"/>
                      <a:pt x="0" y="44"/>
                      <a:pt x="28" y="88"/>
                    </a:cubicBezTo>
                    <a:cubicBezTo>
                      <a:pt x="170" y="276"/>
                      <a:pt x="358" y="425"/>
                      <a:pt x="575" y="520"/>
                    </a:cubicBezTo>
                    <a:cubicBezTo>
                      <a:pt x="581" y="522"/>
                      <a:pt x="587" y="525"/>
                      <a:pt x="596" y="525"/>
                    </a:cubicBezTo>
                    <a:cubicBezTo>
                      <a:pt x="619" y="525"/>
                      <a:pt x="638" y="510"/>
                      <a:pt x="649" y="488"/>
                    </a:cubicBezTo>
                    <a:cubicBezTo>
                      <a:pt x="660" y="459"/>
                      <a:pt x="647" y="427"/>
                      <a:pt x="617" y="414"/>
                    </a:cubicBezTo>
                    <a:cubicBezTo>
                      <a:pt x="421" y="327"/>
                      <a:pt x="251" y="193"/>
                      <a:pt x="121" y="22"/>
                    </a:cubicBezTo>
                    <a:cubicBezTo>
                      <a:pt x="109" y="7"/>
                      <a:pt x="93" y="0"/>
                      <a:pt x="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8795655" y="3784657"/>
                <a:ext cx="53107" cy="45927"/>
              </a:xfrm>
              <a:custGeom>
                <a:rect b="b" l="l" r="r" t="t"/>
                <a:pathLst>
                  <a:path extrusionOk="0" h="774" w="895">
                    <a:moveTo>
                      <a:pt x="78" y="1"/>
                    </a:moveTo>
                    <a:cubicBezTo>
                      <a:pt x="39" y="1"/>
                      <a:pt x="0" y="41"/>
                      <a:pt x="25" y="86"/>
                    </a:cubicBezTo>
                    <a:cubicBezTo>
                      <a:pt x="38" y="105"/>
                      <a:pt x="317" y="601"/>
                      <a:pt x="798" y="771"/>
                    </a:cubicBezTo>
                    <a:cubicBezTo>
                      <a:pt x="804" y="773"/>
                      <a:pt x="810" y="773"/>
                      <a:pt x="817" y="773"/>
                    </a:cubicBezTo>
                    <a:cubicBezTo>
                      <a:pt x="817" y="773"/>
                      <a:pt x="818" y="773"/>
                      <a:pt x="819" y="773"/>
                    </a:cubicBezTo>
                    <a:cubicBezTo>
                      <a:pt x="881" y="773"/>
                      <a:pt x="895" y="683"/>
                      <a:pt x="836" y="662"/>
                    </a:cubicBezTo>
                    <a:cubicBezTo>
                      <a:pt x="395" y="507"/>
                      <a:pt x="129" y="35"/>
                      <a:pt x="125" y="30"/>
                    </a:cubicBezTo>
                    <a:cubicBezTo>
                      <a:pt x="114" y="9"/>
                      <a:pt x="96" y="1"/>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8811735" y="3774866"/>
                <a:ext cx="40349" cy="31330"/>
              </a:xfrm>
              <a:custGeom>
                <a:rect b="b" l="l" r="r" t="t"/>
                <a:pathLst>
                  <a:path extrusionOk="0" h="528" w="680">
                    <a:moveTo>
                      <a:pt x="81" y="0"/>
                    </a:moveTo>
                    <a:cubicBezTo>
                      <a:pt x="40" y="0"/>
                      <a:pt x="1" y="47"/>
                      <a:pt x="33" y="91"/>
                    </a:cubicBezTo>
                    <a:cubicBezTo>
                      <a:pt x="173" y="280"/>
                      <a:pt x="363" y="429"/>
                      <a:pt x="578" y="523"/>
                    </a:cubicBezTo>
                    <a:cubicBezTo>
                      <a:pt x="584" y="525"/>
                      <a:pt x="593" y="527"/>
                      <a:pt x="599" y="527"/>
                    </a:cubicBezTo>
                    <a:cubicBezTo>
                      <a:pt x="663" y="527"/>
                      <a:pt x="680" y="442"/>
                      <a:pt x="622" y="417"/>
                    </a:cubicBezTo>
                    <a:cubicBezTo>
                      <a:pt x="427" y="332"/>
                      <a:pt x="256" y="195"/>
                      <a:pt x="127" y="25"/>
                    </a:cubicBezTo>
                    <a:cubicBezTo>
                      <a:pt x="114" y="8"/>
                      <a:pt x="97"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9100829" y="3545467"/>
                <a:ext cx="44266" cy="50852"/>
              </a:xfrm>
              <a:custGeom>
                <a:rect b="b" l="l" r="r" t="t"/>
                <a:pathLst>
                  <a:path extrusionOk="0" h="857" w="746">
                    <a:moveTo>
                      <a:pt x="666" y="0"/>
                    </a:moveTo>
                    <a:cubicBezTo>
                      <a:pt x="662" y="0"/>
                      <a:pt x="659" y="0"/>
                      <a:pt x="656" y="1"/>
                    </a:cubicBezTo>
                    <a:cubicBezTo>
                      <a:pt x="649" y="3"/>
                      <a:pt x="90" y="101"/>
                      <a:pt x="5" y="792"/>
                    </a:cubicBezTo>
                    <a:cubicBezTo>
                      <a:pt x="0" y="822"/>
                      <a:pt x="22" y="852"/>
                      <a:pt x="54" y="856"/>
                    </a:cubicBezTo>
                    <a:lnTo>
                      <a:pt x="62" y="856"/>
                    </a:lnTo>
                    <a:cubicBezTo>
                      <a:pt x="90" y="856"/>
                      <a:pt x="113" y="835"/>
                      <a:pt x="117" y="807"/>
                    </a:cubicBezTo>
                    <a:cubicBezTo>
                      <a:pt x="194" y="201"/>
                      <a:pt x="654" y="118"/>
                      <a:pt x="673" y="116"/>
                    </a:cubicBezTo>
                    <a:cubicBezTo>
                      <a:pt x="746" y="104"/>
                      <a:pt x="732" y="0"/>
                      <a:pt x="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9019477" y="3617206"/>
                <a:ext cx="43969" cy="50734"/>
              </a:xfrm>
              <a:custGeom>
                <a:rect b="b" l="l" r="r" t="t"/>
                <a:pathLst>
                  <a:path extrusionOk="0" h="855" w="741">
                    <a:moveTo>
                      <a:pt x="664" y="0"/>
                    </a:moveTo>
                    <a:cubicBezTo>
                      <a:pt x="662" y="0"/>
                      <a:pt x="659" y="0"/>
                      <a:pt x="656" y="1"/>
                    </a:cubicBezTo>
                    <a:cubicBezTo>
                      <a:pt x="650" y="1"/>
                      <a:pt x="90" y="96"/>
                      <a:pt x="5" y="790"/>
                    </a:cubicBezTo>
                    <a:cubicBezTo>
                      <a:pt x="1" y="820"/>
                      <a:pt x="22" y="850"/>
                      <a:pt x="54" y="854"/>
                    </a:cubicBezTo>
                    <a:lnTo>
                      <a:pt x="60" y="854"/>
                    </a:lnTo>
                    <a:cubicBezTo>
                      <a:pt x="90" y="854"/>
                      <a:pt x="114" y="833"/>
                      <a:pt x="118" y="805"/>
                    </a:cubicBezTo>
                    <a:cubicBezTo>
                      <a:pt x="194" y="199"/>
                      <a:pt x="654" y="116"/>
                      <a:pt x="673" y="113"/>
                    </a:cubicBezTo>
                    <a:cubicBezTo>
                      <a:pt x="741" y="97"/>
                      <a:pt x="728" y="0"/>
                      <a:pt x="6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8926673" y="3721225"/>
                <a:ext cx="44325" cy="50734"/>
              </a:xfrm>
              <a:custGeom>
                <a:rect b="b" l="l" r="r" t="t"/>
                <a:pathLst>
                  <a:path extrusionOk="0" h="855" w="747">
                    <a:moveTo>
                      <a:pt x="666" y="1"/>
                    </a:moveTo>
                    <a:cubicBezTo>
                      <a:pt x="663" y="1"/>
                      <a:pt x="659" y="1"/>
                      <a:pt x="656" y="1"/>
                    </a:cubicBezTo>
                    <a:cubicBezTo>
                      <a:pt x="650" y="3"/>
                      <a:pt x="92" y="101"/>
                      <a:pt x="5" y="793"/>
                    </a:cubicBezTo>
                    <a:cubicBezTo>
                      <a:pt x="1" y="823"/>
                      <a:pt x="24" y="852"/>
                      <a:pt x="54" y="855"/>
                    </a:cubicBezTo>
                    <a:lnTo>
                      <a:pt x="62" y="855"/>
                    </a:lnTo>
                    <a:cubicBezTo>
                      <a:pt x="90" y="855"/>
                      <a:pt x="113" y="835"/>
                      <a:pt x="118" y="806"/>
                    </a:cubicBezTo>
                    <a:cubicBezTo>
                      <a:pt x="194" y="201"/>
                      <a:pt x="654" y="118"/>
                      <a:pt x="673" y="114"/>
                    </a:cubicBezTo>
                    <a:cubicBezTo>
                      <a:pt x="746" y="104"/>
                      <a:pt x="732" y="1"/>
                      <a:pt x="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8325936" y="3130637"/>
                <a:ext cx="346590" cy="407827"/>
              </a:xfrm>
              <a:custGeom>
                <a:rect b="b" l="l" r="r" t="t"/>
                <a:pathLst>
                  <a:path extrusionOk="0" h="6873" w="5841">
                    <a:moveTo>
                      <a:pt x="4713" y="1"/>
                    </a:moveTo>
                    <a:lnTo>
                      <a:pt x="1" y="6136"/>
                    </a:lnTo>
                    <a:lnTo>
                      <a:pt x="884" y="6873"/>
                    </a:lnTo>
                    <a:lnTo>
                      <a:pt x="5841" y="835"/>
                    </a:lnTo>
                    <a:lnTo>
                      <a:pt x="47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8322020" y="3127196"/>
                <a:ext cx="354067" cy="414532"/>
              </a:xfrm>
              <a:custGeom>
                <a:rect b="b" l="l" r="r" t="t"/>
                <a:pathLst>
                  <a:path extrusionOk="0" h="6986" w="5967">
                    <a:moveTo>
                      <a:pt x="4789" y="138"/>
                    </a:moveTo>
                    <a:lnTo>
                      <a:pt x="5826" y="904"/>
                    </a:lnTo>
                    <a:lnTo>
                      <a:pt x="942" y="6850"/>
                    </a:lnTo>
                    <a:lnTo>
                      <a:pt x="143" y="6184"/>
                    </a:lnTo>
                    <a:lnTo>
                      <a:pt x="4789" y="138"/>
                    </a:lnTo>
                    <a:close/>
                    <a:moveTo>
                      <a:pt x="4777" y="0"/>
                    </a:moveTo>
                    <a:cubicBezTo>
                      <a:pt x="4760" y="0"/>
                      <a:pt x="4743" y="8"/>
                      <a:pt x="4732" y="23"/>
                    </a:cubicBezTo>
                    <a:lnTo>
                      <a:pt x="20" y="6158"/>
                    </a:lnTo>
                    <a:cubicBezTo>
                      <a:pt x="1" y="6182"/>
                      <a:pt x="5" y="6218"/>
                      <a:pt x="29" y="6237"/>
                    </a:cubicBezTo>
                    <a:lnTo>
                      <a:pt x="912" y="6973"/>
                    </a:lnTo>
                    <a:cubicBezTo>
                      <a:pt x="922" y="6982"/>
                      <a:pt x="935" y="6986"/>
                      <a:pt x="950" y="6986"/>
                    </a:cubicBezTo>
                    <a:lnTo>
                      <a:pt x="954" y="6986"/>
                    </a:lnTo>
                    <a:cubicBezTo>
                      <a:pt x="969" y="6984"/>
                      <a:pt x="984" y="6977"/>
                      <a:pt x="995" y="6965"/>
                    </a:cubicBezTo>
                    <a:lnTo>
                      <a:pt x="5951" y="927"/>
                    </a:lnTo>
                    <a:cubicBezTo>
                      <a:pt x="5960" y="916"/>
                      <a:pt x="5966" y="899"/>
                      <a:pt x="5964" y="885"/>
                    </a:cubicBezTo>
                    <a:cubicBezTo>
                      <a:pt x="5962" y="870"/>
                      <a:pt x="5953" y="855"/>
                      <a:pt x="5941" y="846"/>
                    </a:cubicBezTo>
                    <a:lnTo>
                      <a:pt x="4813" y="12"/>
                    </a:lnTo>
                    <a:cubicBezTo>
                      <a:pt x="4802" y="4"/>
                      <a:pt x="4790" y="0"/>
                      <a:pt x="47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8121992" y="2961703"/>
                <a:ext cx="506861" cy="556289"/>
              </a:xfrm>
              <a:custGeom>
                <a:rect b="b" l="l" r="r" t="t"/>
                <a:pathLst>
                  <a:path extrusionOk="0" h="9375" w="8542">
                    <a:moveTo>
                      <a:pt x="5008" y="0"/>
                    </a:moveTo>
                    <a:lnTo>
                      <a:pt x="1" y="7019"/>
                    </a:lnTo>
                    <a:lnTo>
                      <a:pt x="3191" y="9375"/>
                    </a:lnTo>
                    <a:lnTo>
                      <a:pt x="8541" y="2601"/>
                    </a:lnTo>
                    <a:lnTo>
                      <a:pt x="5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9086054" y="3104410"/>
                <a:ext cx="300070" cy="320422"/>
              </a:xfrm>
              <a:custGeom>
                <a:rect b="b" l="l" r="r" t="t"/>
                <a:pathLst>
                  <a:path extrusionOk="0" h="5400" w="5057">
                    <a:moveTo>
                      <a:pt x="884" y="0"/>
                    </a:moveTo>
                    <a:lnTo>
                      <a:pt x="0" y="1079"/>
                    </a:lnTo>
                    <a:lnTo>
                      <a:pt x="3927" y="5399"/>
                    </a:lnTo>
                    <a:lnTo>
                      <a:pt x="5057" y="4122"/>
                    </a:lnTo>
                    <a:lnTo>
                      <a:pt x="8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9082375" y="3101028"/>
                <a:ext cx="307546" cy="327306"/>
              </a:xfrm>
              <a:custGeom>
                <a:rect b="b" l="l" r="r" t="t"/>
                <a:pathLst>
                  <a:path extrusionOk="0" h="5516" w="5183">
                    <a:moveTo>
                      <a:pt x="952" y="142"/>
                    </a:moveTo>
                    <a:lnTo>
                      <a:pt x="5040" y="4184"/>
                    </a:lnTo>
                    <a:lnTo>
                      <a:pt x="3991" y="5371"/>
                    </a:lnTo>
                    <a:lnTo>
                      <a:pt x="139" y="1134"/>
                    </a:lnTo>
                    <a:lnTo>
                      <a:pt x="952" y="142"/>
                    </a:lnTo>
                    <a:close/>
                    <a:moveTo>
                      <a:pt x="947" y="0"/>
                    </a:moveTo>
                    <a:cubicBezTo>
                      <a:pt x="930" y="0"/>
                      <a:pt x="914" y="7"/>
                      <a:pt x="903" y="21"/>
                    </a:cubicBezTo>
                    <a:lnTo>
                      <a:pt x="20" y="1102"/>
                    </a:lnTo>
                    <a:cubicBezTo>
                      <a:pt x="1" y="1123"/>
                      <a:pt x="3" y="1155"/>
                      <a:pt x="20" y="1177"/>
                    </a:cubicBezTo>
                    <a:lnTo>
                      <a:pt x="3948" y="5495"/>
                    </a:lnTo>
                    <a:cubicBezTo>
                      <a:pt x="3959" y="5507"/>
                      <a:pt x="3974" y="5514"/>
                      <a:pt x="3991" y="5514"/>
                    </a:cubicBezTo>
                    <a:lnTo>
                      <a:pt x="3991" y="5516"/>
                    </a:lnTo>
                    <a:cubicBezTo>
                      <a:pt x="4006" y="5516"/>
                      <a:pt x="4023" y="5509"/>
                      <a:pt x="4034" y="5497"/>
                    </a:cubicBezTo>
                    <a:lnTo>
                      <a:pt x="5161" y="4220"/>
                    </a:lnTo>
                    <a:cubicBezTo>
                      <a:pt x="5183" y="4196"/>
                      <a:pt x="5181" y="4162"/>
                      <a:pt x="5159" y="4141"/>
                    </a:cubicBezTo>
                    <a:lnTo>
                      <a:pt x="986" y="17"/>
                    </a:lnTo>
                    <a:cubicBezTo>
                      <a:pt x="975" y="6"/>
                      <a:pt x="961" y="0"/>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9077332" y="2941350"/>
                <a:ext cx="457314" cy="468944"/>
              </a:xfrm>
              <a:custGeom>
                <a:rect b="b" l="l" r="r" t="t"/>
                <a:pathLst>
                  <a:path extrusionOk="0" h="7903" w="7707">
                    <a:moveTo>
                      <a:pt x="2799" y="1"/>
                    </a:moveTo>
                    <a:lnTo>
                      <a:pt x="0" y="2699"/>
                    </a:lnTo>
                    <a:lnTo>
                      <a:pt x="4810" y="7903"/>
                    </a:lnTo>
                    <a:lnTo>
                      <a:pt x="7707" y="4663"/>
                    </a:lnTo>
                    <a:lnTo>
                      <a:pt x="279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8474637" y="3062458"/>
                <a:ext cx="38154" cy="24922"/>
              </a:xfrm>
              <a:custGeom>
                <a:rect b="b" l="l" r="r" t="t"/>
                <a:pathLst>
                  <a:path extrusionOk="0" h="420" w="643">
                    <a:moveTo>
                      <a:pt x="77" y="0"/>
                    </a:moveTo>
                    <a:cubicBezTo>
                      <a:pt x="8" y="0"/>
                      <a:pt x="0" y="107"/>
                      <a:pt x="72" y="113"/>
                    </a:cubicBezTo>
                    <a:cubicBezTo>
                      <a:pt x="76" y="113"/>
                      <a:pt x="421" y="152"/>
                      <a:pt x="521" y="384"/>
                    </a:cubicBezTo>
                    <a:cubicBezTo>
                      <a:pt x="530" y="405"/>
                      <a:pt x="551" y="420"/>
                      <a:pt x="574" y="420"/>
                    </a:cubicBezTo>
                    <a:cubicBezTo>
                      <a:pt x="615" y="420"/>
                      <a:pt x="642" y="377"/>
                      <a:pt x="628" y="339"/>
                    </a:cubicBezTo>
                    <a:cubicBezTo>
                      <a:pt x="500" y="45"/>
                      <a:pt x="102" y="1"/>
                      <a:pt x="85" y="1"/>
                    </a:cubicBezTo>
                    <a:cubicBezTo>
                      <a:pt x="82" y="0"/>
                      <a:pt x="79" y="0"/>
                      <a:pt x="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8416901" y="3073673"/>
                <a:ext cx="36908" cy="24981"/>
              </a:xfrm>
              <a:custGeom>
                <a:rect b="b" l="l" r="r" t="t"/>
                <a:pathLst>
                  <a:path extrusionOk="0" h="421" w="622">
                    <a:moveTo>
                      <a:pt x="62" y="1"/>
                    </a:moveTo>
                    <a:cubicBezTo>
                      <a:pt x="32" y="1"/>
                      <a:pt x="6" y="24"/>
                      <a:pt x="4" y="52"/>
                    </a:cubicBezTo>
                    <a:cubicBezTo>
                      <a:pt x="0" y="84"/>
                      <a:pt x="24" y="112"/>
                      <a:pt x="55" y="116"/>
                    </a:cubicBezTo>
                    <a:cubicBezTo>
                      <a:pt x="58" y="116"/>
                      <a:pt x="404" y="152"/>
                      <a:pt x="502" y="386"/>
                    </a:cubicBezTo>
                    <a:cubicBezTo>
                      <a:pt x="513" y="407"/>
                      <a:pt x="534" y="420"/>
                      <a:pt x="556" y="420"/>
                    </a:cubicBezTo>
                    <a:cubicBezTo>
                      <a:pt x="564" y="420"/>
                      <a:pt x="570" y="418"/>
                      <a:pt x="579" y="416"/>
                    </a:cubicBezTo>
                    <a:cubicBezTo>
                      <a:pt x="607" y="403"/>
                      <a:pt x="622" y="369"/>
                      <a:pt x="609" y="341"/>
                    </a:cubicBezTo>
                    <a:cubicBezTo>
                      <a:pt x="483" y="46"/>
                      <a:pt x="83" y="3"/>
                      <a:pt x="66" y="1"/>
                    </a:cubicBezTo>
                    <a:cubicBezTo>
                      <a:pt x="65" y="1"/>
                      <a:pt x="63" y="1"/>
                      <a:pt x="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8414587" y="3030772"/>
                <a:ext cx="36967" cy="24922"/>
              </a:xfrm>
              <a:custGeom>
                <a:rect b="b" l="l" r="r" t="t"/>
                <a:pathLst>
                  <a:path extrusionOk="0" h="420" w="623">
                    <a:moveTo>
                      <a:pt x="63" y="0"/>
                    </a:moveTo>
                    <a:cubicBezTo>
                      <a:pt x="33" y="0"/>
                      <a:pt x="7" y="23"/>
                      <a:pt x="5" y="51"/>
                    </a:cubicBezTo>
                    <a:cubicBezTo>
                      <a:pt x="1" y="83"/>
                      <a:pt x="24" y="111"/>
                      <a:pt x="56" y="113"/>
                    </a:cubicBezTo>
                    <a:cubicBezTo>
                      <a:pt x="58" y="115"/>
                      <a:pt x="405" y="154"/>
                      <a:pt x="505" y="386"/>
                    </a:cubicBezTo>
                    <a:cubicBezTo>
                      <a:pt x="514" y="407"/>
                      <a:pt x="535" y="420"/>
                      <a:pt x="558" y="420"/>
                    </a:cubicBezTo>
                    <a:cubicBezTo>
                      <a:pt x="565" y="420"/>
                      <a:pt x="573" y="418"/>
                      <a:pt x="580" y="415"/>
                    </a:cubicBezTo>
                    <a:cubicBezTo>
                      <a:pt x="607" y="403"/>
                      <a:pt x="622" y="369"/>
                      <a:pt x="609" y="339"/>
                    </a:cubicBezTo>
                    <a:cubicBezTo>
                      <a:pt x="484" y="45"/>
                      <a:pt x="84" y="3"/>
                      <a:pt x="67" y="0"/>
                    </a:cubicBezTo>
                    <a:cubicBezTo>
                      <a:pt x="65" y="0"/>
                      <a:pt x="64" y="0"/>
                      <a:pt x="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8494634" y="3105359"/>
                <a:ext cx="38213" cy="24981"/>
              </a:xfrm>
              <a:custGeom>
                <a:rect b="b" l="l" r="r" t="t"/>
                <a:pathLst>
                  <a:path extrusionOk="0" h="421" w="644">
                    <a:moveTo>
                      <a:pt x="79" y="0"/>
                    </a:moveTo>
                    <a:cubicBezTo>
                      <a:pt x="9" y="0"/>
                      <a:pt x="1" y="112"/>
                      <a:pt x="78" y="114"/>
                    </a:cubicBezTo>
                    <a:cubicBezTo>
                      <a:pt x="82" y="116"/>
                      <a:pt x="429" y="154"/>
                      <a:pt x="527" y="384"/>
                    </a:cubicBezTo>
                    <a:cubicBezTo>
                      <a:pt x="535" y="405"/>
                      <a:pt x="557" y="420"/>
                      <a:pt x="580" y="420"/>
                    </a:cubicBezTo>
                    <a:cubicBezTo>
                      <a:pt x="588" y="420"/>
                      <a:pt x="595" y="418"/>
                      <a:pt x="603" y="416"/>
                    </a:cubicBezTo>
                    <a:cubicBezTo>
                      <a:pt x="631" y="403"/>
                      <a:pt x="644" y="369"/>
                      <a:pt x="633" y="340"/>
                    </a:cubicBezTo>
                    <a:cubicBezTo>
                      <a:pt x="505" y="46"/>
                      <a:pt x="108" y="3"/>
                      <a:pt x="90" y="1"/>
                    </a:cubicBezTo>
                    <a:cubicBezTo>
                      <a:pt x="87" y="1"/>
                      <a:pt x="83"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8458735" y="3116752"/>
                <a:ext cx="38273" cy="24803"/>
              </a:xfrm>
              <a:custGeom>
                <a:rect b="b" l="l" r="r" t="t"/>
                <a:pathLst>
                  <a:path extrusionOk="0" h="418" w="645">
                    <a:moveTo>
                      <a:pt x="77" y="0"/>
                    </a:moveTo>
                    <a:cubicBezTo>
                      <a:pt x="7" y="0"/>
                      <a:pt x="0" y="105"/>
                      <a:pt x="74" y="113"/>
                    </a:cubicBezTo>
                    <a:cubicBezTo>
                      <a:pt x="76" y="113"/>
                      <a:pt x="423" y="150"/>
                      <a:pt x="523" y="384"/>
                    </a:cubicBezTo>
                    <a:cubicBezTo>
                      <a:pt x="531" y="404"/>
                      <a:pt x="550" y="418"/>
                      <a:pt x="572" y="418"/>
                    </a:cubicBezTo>
                    <a:cubicBezTo>
                      <a:pt x="573" y="418"/>
                      <a:pt x="575" y="418"/>
                      <a:pt x="576" y="418"/>
                    </a:cubicBezTo>
                    <a:lnTo>
                      <a:pt x="574" y="418"/>
                    </a:lnTo>
                    <a:cubicBezTo>
                      <a:pt x="615" y="418"/>
                      <a:pt x="644" y="377"/>
                      <a:pt x="627" y="339"/>
                    </a:cubicBezTo>
                    <a:cubicBezTo>
                      <a:pt x="502" y="45"/>
                      <a:pt x="102" y="1"/>
                      <a:pt x="85" y="1"/>
                    </a:cubicBezTo>
                    <a:cubicBezTo>
                      <a:pt x="82" y="0"/>
                      <a:pt x="79" y="0"/>
                      <a:pt x="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9183428" y="3020506"/>
                <a:ext cx="31508" cy="32932"/>
              </a:xfrm>
              <a:custGeom>
                <a:rect b="b" l="l" r="r" t="t"/>
                <a:pathLst>
                  <a:path extrusionOk="0" h="555" w="531">
                    <a:moveTo>
                      <a:pt x="451" y="1"/>
                    </a:moveTo>
                    <a:cubicBezTo>
                      <a:pt x="445" y="1"/>
                      <a:pt x="440" y="2"/>
                      <a:pt x="434" y="3"/>
                    </a:cubicBezTo>
                    <a:cubicBezTo>
                      <a:pt x="121" y="80"/>
                      <a:pt x="13" y="467"/>
                      <a:pt x="9" y="482"/>
                    </a:cubicBezTo>
                    <a:cubicBezTo>
                      <a:pt x="0" y="514"/>
                      <a:pt x="17" y="544"/>
                      <a:pt x="47" y="552"/>
                    </a:cubicBezTo>
                    <a:cubicBezTo>
                      <a:pt x="53" y="554"/>
                      <a:pt x="58" y="554"/>
                      <a:pt x="64" y="554"/>
                    </a:cubicBezTo>
                    <a:cubicBezTo>
                      <a:pt x="90" y="554"/>
                      <a:pt x="111" y="537"/>
                      <a:pt x="117" y="512"/>
                    </a:cubicBezTo>
                    <a:cubicBezTo>
                      <a:pt x="119" y="510"/>
                      <a:pt x="215" y="173"/>
                      <a:pt x="460" y="116"/>
                    </a:cubicBezTo>
                    <a:cubicBezTo>
                      <a:pt x="531" y="100"/>
                      <a:pt x="512"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9184674" y="3080438"/>
                <a:ext cx="31330" cy="32873"/>
              </a:xfrm>
              <a:custGeom>
                <a:rect b="b" l="l" r="r" t="t"/>
                <a:pathLst>
                  <a:path extrusionOk="0" h="554" w="528">
                    <a:moveTo>
                      <a:pt x="448" y="0"/>
                    </a:moveTo>
                    <a:cubicBezTo>
                      <a:pt x="444" y="0"/>
                      <a:pt x="439" y="1"/>
                      <a:pt x="435" y="2"/>
                    </a:cubicBezTo>
                    <a:cubicBezTo>
                      <a:pt x="122" y="79"/>
                      <a:pt x="13" y="466"/>
                      <a:pt x="9" y="481"/>
                    </a:cubicBezTo>
                    <a:cubicBezTo>
                      <a:pt x="0" y="513"/>
                      <a:pt x="17" y="542"/>
                      <a:pt x="47" y="551"/>
                    </a:cubicBezTo>
                    <a:cubicBezTo>
                      <a:pt x="54" y="553"/>
                      <a:pt x="58" y="553"/>
                      <a:pt x="62" y="553"/>
                    </a:cubicBezTo>
                    <a:cubicBezTo>
                      <a:pt x="90" y="553"/>
                      <a:pt x="111" y="536"/>
                      <a:pt x="117" y="511"/>
                    </a:cubicBezTo>
                    <a:cubicBezTo>
                      <a:pt x="120" y="508"/>
                      <a:pt x="215" y="172"/>
                      <a:pt x="460" y="115"/>
                    </a:cubicBezTo>
                    <a:cubicBezTo>
                      <a:pt x="528" y="97"/>
                      <a:pt x="510" y="0"/>
                      <a:pt x="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9141832" y="3075512"/>
                <a:ext cx="31390" cy="32873"/>
              </a:xfrm>
              <a:custGeom>
                <a:rect b="b" l="l" r="r" t="t"/>
                <a:pathLst>
                  <a:path extrusionOk="0" h="554" w="529">
                    <a:moveTo>
                      <a:pt x="449" y="0"/>
                    </a:moveTo>
                    <a:cubicBezTo>
                      <a:pt x="444" y="0"/>
                      <a:pt x="440" y="1"/>
                      <a:pt x="435" y="2"/>
                    </a:cubicBezTo>
                    <a:cubicBezTo>
                      <a:pt x="124" y="79"/>
                      <a:pt x="14" y="464"/>
                      <a:pt x="10" y="481"/>
                    </a:cubicBezTo>
                    <a:cubicBezTo>
                      <a:pt x="1" y="511"/>
                      <a:pt x="20" y="542"/>
                      <a:pt x="50" y="551"/>
                    </a:cubicBezTo>
                    <a:cubicBezTo>
                      <a:pt x="54" y="551"/>
                      <a:pt x="61" y="553"/>
                      <a:pt x="65" y="553"/>
                    </a:cubicBezTo>
                    <a:cubicBezTo>
                      <a:pt x="90" y="553"/>
                      <a:pt x="114" y="534"/>
                      <a:pt x="120" y="508"/>
                    </a:cubicBezTo>
                    <a:cubicBezTo>
                      <a:pt x="120" y="506"/>
                      <a:pt x="216" y="172"/>
                      <a:pt x="463" y="113"/>
                    </a:cubicBezTo>
                    <a:cubicBezTo>
                      <a:pt x="528" y="95"/>
                      <a:pt x="510" y="0"/>
                      <a:pt x="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9229118" y="3007868"/>
                <a:ext cx="31627" cy="32814"/>
              </a:xfrm>
              <a:custGeom>
                <a:rect b="b" l="l" r="r" t="t"/>
                <a:pathLst>
                  <a:path extrusionOk="0" h="553" w="533">
                    <a:moveTo>
                      <a:pt x="453" y="1"/>
                    </a:moveTo>
                    <a:cubicBezTo>
                      <a:pt x="447" y="1"/>
                      <a:pt x="441" y="2"/>
                      <a:pt x="435" y="3"/>
                    </a:cubicBezTo>
                    <a:cubicBezTo>
                      <a:pt x="124" y="78"/>
                      <a:pt x="13" y="463"/>
                      <a:pt x="9" y="480"/>
                    </a:cubicBezTo>
                    <a:cubicBezTo>
                      <a:pt x="1" y="510"/>
                      <a:pt x="20" y="542"/>
                      <a:pt x="50" y="550"/>
                    </a:cubicBezTo>
                    <a:cubicBezTo>
                      <a:pt x="54" y="550"/>
                      <a:pt x="60" y="552"/>
                      <a:pt x="64" y="552"/>
                    </a:cubicBezTo>
                    <a:cubicBezTo>
                      <a:pt x="90" y="552"/>
                      <a:pt x="113" y="535"/>
                      <a:pt x="120" y="510"/>
                    </a:cubicBezTo>
                    <a:cubicBezTo>
                      <a:pt x="120" y="508"/>
                      <a:pt x="216" y="174"/>
                      <a:pt x="462" y="114"/>
                    </a:cubicBezTo>
                    <a:cubicBezTo>
                      <a:pt x="533" y="98"/>
                      <a:pt x="515"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9234162" y="3045310"/>
                <a:ext cx="31686" cy="32873"/>
              </a:xfrm>
              <a:custGeom>
                <a:rect b="b" l="l" r="r" t="t"/>
                <a:pathLst>
                  <a:path extrusionOk="0" h="554" w="534">
                    <a:moveTo>
                      <a:pt x="452" y="0"/>
                    </a:moveTo>
                    <a:cubicBezTo>
                      <a:pt x="446" y="0"/>
                      <a:pt x="441" y="1"/>
                      <a:pt x="435" y="2"/>
                    </a:cubicBezTo>
                    <a:cubicBezTo>
                      <a:pt x="124" y="79"/>
                      <a:pt x="13" y="466"/>
                      <a:pt x="9" y="481"/>
                    </a:cubicBezTo>
                    <a:cubicBezTo>
                      <a:pt x="1" y="513"/>
                      <a:pt x="20" y="543"/>
                      <a:pt x="50" y="551"/>
                    </a:cubicBezTo>
                    <a:cubicBezTo>
                      <a:pt x="54" y="553"/>
                      <a:pt x="60" y="553"/>
                      <a:pt x="65" y="553"/>
                    </a:cubicBezTo>
                    <a:cubicBezTo>
                      <a:pt x="90" y="553"/>
                      <a:pt x="113" y="536"/>
                      <a:pt x="120" y="511"/>
                    </a:cubicBezTo>
                    <a:cubicBezTo>
                      <a:pt x="120" y="507"/>
                      <a:pt x="216" y="173"/>
                      <a:pt x="463" y="115"/>
                    </a:cubicBezTo>
                    <a:cubicBezTo>
                      <a:pt x="533" y="99"/>
                      <a:pt x="515" y="0"/>
                      <a:pt x="4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37"/>
          <p:cNvSpPr txBox="1"/>
          <p:nvPr>
            <p:ph type="title"/>
          </p:nvPr>
        </p:nvSpPr>
        <p:spPr>
          <a:xfrm>
            <a:off x="3432025" y="625641"/>
            <a:ext cx="4017300" cy="19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About the </a:t>
            </a:r>
            <a:r>
              <a:rPr lang="en">
                <a:solidFill>
                  <a:schemeClr val="accent4"/>
                </a:solidFill>
              </a:rPr>
              <a:t>project</a:t>
            </a:r>
            <a:endParaRPr>
              <a:solidFill>
                <a:schemeClr val="accent4"/>
              </a:solidFill>
            </a:endParaRPr>
          </a:p>
        </p:txBody>
      </p:sp>
      <p:sp>
        <p:nvSpPr>
          <p:cNvPr id="927" name="Google Shape;927;p37"/>
          <p:cNvSpPr txBox="1"/>
          <p:nvPr>
            <p:ph idx="1" type="subTitle"/>
          </p:nvPr>
        </p:nvSpPr>
        <p:spPr>
          <a:xfrm>
            <a:off x="3432200" y="2583141"/>
            <a:ext cx="4017300" cy="123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a:t>
            </a:r>
            <a:r>
              <a:rPr lang="en"/>
              <a:t>ou </a:t>
            </a:r>
            <a:r>
              <a:rPr lang="en"/>
              <a:t>can</a:t>
            </a:r>
            <a:r>
              <a:rPr lang="en"/>
              <a:t> give here a brief description of the topic you want to a talk about. For example, if you want to talk about Mercury, you </a:t>
            </a:r>
            <a:r>
              <a:rPr lang="en"/>
              <a:t>can</a:t>
            </a:r>
            <a:r>
              <a:rPr lang="en"/>
              <a:t> say that it’s the smallest planet in the entire Solar System</a:t>
            </a:r>
            <a:endParaRPr/>
          </a:p>
        </p:txBody>
      </p:sp>
      <p:grpSp>
        <p:nvGrpSpPr>
          <p:cNvPr id="928" name="Google Shape;928;p37"/>
          <p:cNvGrpSpPr/>
          <p:nvPr/>
        </p:nvGrpSpPr>
        <p:grpSpPr>
          <a:xfrm>
            <a:off x="7760838" y="422100"/>
            <a:ext cx="697364" cy="697226"/>
            <a:chOff x="7760838" y="422100"/>
            <a:chExt cx="697364" cy="697226"/>
          </a:xfrm>
        </p:grpSpPr>
        <p:sp>
          <p:nvSpPr>
            <p:cNvPr id="929" name="Google Shape;929;p37"/>
            <p:cNvSpPr/>
            <p:nvPr/>
          </p:nvSpPr>
          <p:spPr>
            <a:xfrm>
              <a:off x="7760838" y="422100"/>
              <a:ext cx="697226" cy="697226"/>
            </a:xfrm>
            <a:custGeom>
              <a:rect b="b" l="l" r="r" t="t"/>
              <a:pathLst>
                <a:path extrusionOk="0" h="4687" w="4687">
                  <a:moveTo>
                    <a:pt x="2344" y="1"/>
                  </a:moveTo>
                  <a:cubicBezTo>
                    <a:pt x="1050" y="1"/>
                    <a:pt x="1" y="1048"/>
                    <a:pt x="1" y="2344"/>
                  </a:cubicBezTo>
                  <a:cubicBezTo>
                    <a:pt x="1" y="3638"/>
                    <a:pt x="1050" y="4687"/>
                    <a:pt x="2344" y="4687"/>
                  </a:cubicBezTo>
                  <a:cubicBezTo>
                    <a:pt x="3638" y="4687"/>
                    <a:pt x="4687" y="3638"/>
                    <a:pt x="4687" y="2344"/>
                  </a:cubicBezTo>
                  <a:cubicBezTo>
                    <a:pt x="4687" y="1048"/>
                    <a:pt x="3638" y="1"/>
                    <a:pt x="2344"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0" name="Google Shape;930;p37"/>
            <p:cNvSpPr/>
            <p:nvPr/>
          </p:nvSpPr>
          <p:spPr>
            <a:xfrm>
              <a:off x="7760975" y="422100"/>
              <a:ext cx="697226" cy="697226"/>
            </a:xfrm>
            <a:custGeom>
              <a:rect b="b" l="l" r="r" t="t"/>
              <a:pathLst>
                <a:path extrusionOk="0" h="4687" w="4687">
                  <a:moveTo>
                    <a:pt x="2344" y="1"/>
                  </a:moveTo>
                  <a:cubicBezTo>
                    <a:pt x="1050" y="1"/>
                    <a:pt x="1" y="1048"/>
                    <a:pt x="1" y="2344"/>
                  </a:cubicBezTo>
                  <a:cubicBezTo>
                    <a:pt x="1" y="3638"/>
                    <a:pt x="1050" y="4687"/>
                    <a:pt x="2344" y="4687"/>
                  </a:cubicBezTo>
                  <a:cubicBezTo>
                    <a:pt x="3638" y="4687"/>
                    <a:pt x="4687" y="3638"/>
                    <a:pt x="4687" y="2344"/>
                  </a:cubicBezTo>
                  <a:cubicBezTo>
                    <a:pt x="4687" y="1048"/>
                    <a:pt x="3638" y="1"/>
                    <a:pt x="2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7"/>
            <p:cNvSpPr/>
            <p:nvPr/>
          </p:nvSpPr>
          <p:spPr>
            <a:xfrm>
              <a:off x="7867039" y="528164"/>
              <a:ext cx="484801" cy="484801"/>
            </a:xfrm>
            <a:custGeom>
              <a:rect b="b" l="l" r="r" t="t"/>
              <a:pathLst>
                <a:path extrusionOk="0" h="3259" w="3259">
                  <a:moveTo>
                    <a:pt x="1631" y="1"/>
                  </a:moveTo>
                  <a:cubicBezTo>
                    <a:pt x="730" y="1"/>
                    <a:pt x="0" y="731"/>
                    <a:pt x="0" y="1631"/>
                  </a:cubicBezTo>
                  <a:cubicBezTo>
                    <a:pt x="0" y="2529"/>
                    <a:pt x="730" y="3259"/>
                    <a:pt x="1631" y="3259"/>
                  </a:cubicBezTo>
                  <a:cubicBezTo>
                    <a:pt x="2531" y="3259"/>
                    <a:pt x="3259" y="2529"/>
                    <a:pt x="3259" y="1631"/>
                  </a:cubicBezTo>
                  <a:cubicBezTo>
                    <a:pt x="3259" y="731"/>
                    <a:pt x="2531" y="1"/>
                    <a:pt x="16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7"/>
            <p:cNvSpPr/>
            <p:nvPr/>
          </p:nvSpPr>
          <p:spPr>
            <a:xfrm>
              <a:off x="8005532" y="645236"/>
              <a:ext cx="224178" cy="133882"/>
            </a:xfrm>
            <a:custGeom>
              <a:rect b="b" l="l" r="r" t="t"/>
              <a:pathLst>
                <a:path extrusionOk="0" h="900" w="1507">
                  <a:moveTo>
                    <a:pt x="1423" y="1"/>
                  </a:moveTo>
                  <a:cubicBezTo>
                    <a:pt x="1409" y="1"/>
                    <a:pt x="1393" y="7"/>
                    <a:pt x="1381" y="22"/>
                  </a:cubicBezTo>
                  <a:lnTo>
                    <a:pt x="693" y="763"/>
                  </a:lnTo>
                  <a:lnTo>
                    <a:pt x="125" y="282"/>
                  </a:lnTo>
                  <a:cubicBezTo>
                    <a:pt x="112" y="269"/>
                    <a:pt x="98" y="264"/>
                    <a:pt x="85" y="264"/>
                  </a:cubicBezTo>
                  <a:cubicBezTo>
                    <a:pt x="38" y="264"/>
                    <a:pt x="1" y="331"/>
                    <a:pt x="51" y="367"/>
                  </a:cubicBezTo>
                  <a:lnTo>
                    <a:pt x="661" y="886"/>
                  </a:lnTo>
                  <a:cubicBezTo>
                    <a:pt x="672" y="895"/>
                    <a:pt x="685" y="899"/>
                    <a:pt x="700" y="899"/>
                  </a:cubicBezTo>
                  <a:cubicBezTo>
                    <a:pt x="715" y="899"/>
                    <a:pt x="729" y="893"/>
                    <a:pt x="740" y="882"/>
                  </a:cubicBezTo>
                  <a:lnTo>
                    <a:pt x="1464" y="99"/>
                  </a:lnTo>
                  <a:cubicBezTo>
                    <a:pt x="1507" y="58"/>
                    <a:pt x="1467" y="1"/>
                    <a:pt x="1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7"/>
            <p:cNvSpPr/>
            <p:nvPr/>
          </p:nvSpPr>
          <p:spPr>
            <a:xfrm>
              <a:off x="8100439" y="519238"/>
              <a:ext cx="18148" cy="60693"/>
            </a:xfrm>
            <a:custGeom>
              <a:rect b="b" l="l" r="r" t="t"/>
              <a:pathLst>
                <a:path extrusionOk="0" h="408" w="122">
                  <a:moveTo>
                    <a:pt x="61" y="0"/>
                  </a:moveTo>
                  <a:cubicBezTo>
                    <a:pt x="31" y="0"/>
                    <a:pt x="1" y="20"/>
                    <a:pt x="4" y="61"/>
                  </a:cubicBezTo>
                  <a:lnTo>
                    <a:pt x="4" y="350"/>
                  </a:lnTo>
                  <a:cubicBezTo>
                    <a:pt x="4" y="382"/>
                    <a:pt x="30" y="408"/>
                    <a:pt x="62" y="408"/>
                  </a:cubicBezTo>
                  <a:cubicBezTo>
                    <a:pt x="94" y="408"/>
                    <a:pt x="119" y="382"/>
                    <a:pt x="119" y="350"/>
                  </a:cubicBezTo>
                  <a:lnTo>
                    <a:pt x="119" y="61"/>
                  </a:lnTo>
                  <a:cubicBezTo>
                    <a:pt x="121" y="20"/>
                    <a:pt x="91" y="0"/>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7"/>
            <p:cNvSpPr/>
            <p:nvPr/>
          </p:nvSpPr>
          <p:spPr>
            <a:xfrm>
              <a:off x="8107877" y="965808"/>
              <a:ext cx="18000" cy="56974"/>
            </a:xfrm>
            <a:custGeom>
              <a:rect b="b" l="l" r="r" t="t"/>
              <a:pathLst>
                <a:path extrusionOk="0" h="383" w="121">
                  <a:moveTo>
                    <a:pt x="61" y="1"/>
                  </a:moveTo>
                  <a:cubicBezTo>
                    <a:pt x="31" y="1"/>
                    <a:pt x="1" y="21"/>
                    <a:pt x="3" y="62"/>
                  </a:cubicBezTo>
                  <a:lnTo>
                    <a:pt x="3" y="325"/>
                  </a:lnTo>
                  <a:cubicBezTo>
                    <a:pt x="3" y="357"/>
                    <a:pt x="29" y="383"/>
                    <a:pt x="61" y="383"/>
                  </a:cubicBezTo>
                  <a:cubicBezTo>
                    <a:pt x="93" y="383"/>
                    <a:pt x="118" y="357"/>
                    <a:pt x="118" y="325"/>
                  </a:cubicBezTo>
                  <a:lnTo>
                    <a:pt x="118" y="62"/>
                  </a:lnTo>
                  <a:cubicBezTo>
                    <a:pt x="120" y="21"/>
                    <a:pt x="90"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7"/>
            <p:cNvSpPr/>
            <p:nvPr/>
          </p:nvSpPr>
          <p:spPr>
            <a:xfrm>
              <a:off x="7858857" y="743713"/>
              <a:ext cx="84048" cy="17256"/>
            </a:xfrm>
            <a:custGeom>
              <a:rect b="b" l="l" r="r" t="t"/>
              <a:pathLst>
                <a:path extrusionOk="0" h="116" w="565">
                  <a:moveTo>
                    <a:pt x="77" y="1"/>
                  </a:moveTo>
                  <a:cubicBezTo>
                    <a:pt x="0" y="1"/>
                    <a:pt x="0" y="116"/>
                    <a:pt x="77" y="116"/>
                  </a:cubicBezTo>
                  <a:lnTo>
                    <a:pt x="487" y="116"/>
                  </a:lnTo>
                  <a:cubicBezTo>
                    <a:pt x="564" y="116"/>
                    <a:pt x="564" y="1"/>
                    <a:pt x="4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7"/>
            <p:cNvSpPr/>
            <p:nvPr/>
          </p:nvSpPr>
          <p:spPr>
            <a:xfrm>
              <a:off x="8293080" y="745944"/>
              <a:ext cx="66346" cy="17256"/>
            </a:xfrm>
            <a:custGeom>
              <a:rect b="b" l="l" r="r" t="t"/>
              <a:pathLst>
                <a:path extrusionOk="0" h="116" w="446">
                  <a:moveTo>
                    <a:pt x="78" y="1"/>
                  </a:moveTo>
                  <a:cubicBezTo>
                    <a:pt x="1" y="1"/>
                    <a:pt x="1" y="116"/>
                    <a:pt x="78" y="116"/>
                  </a:cubicBezTo>
                  <a:lnTo>
                    <a:pt x="371" y="116"/>
                  </a:lnTo>
                  <a:cubicBezTo>
                    <a:pt x="446" y="116"/>
                    <a:pt x="446" y="1"/>
                    <a:pt x="3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37"/>
          <p:cNvGrpSpPr/>
          <p:nvPr/>
        </p:nvGrpSpPr>
        <p:grpSpPr>
          <a:xfrm flipH="1">
            <a:off x="724343" y="2093405"/>
            <a:ext cx="2243466" cy="2669075"/>
            <a:chOff x="7538675" y="2519250"/>
            <a:chExt cx="1850281" cy="2201299"/>
          </a:xfrm>
        </p:grpSpPr>
        <p:sp>
          <p:nvSpPr>
            <p:cNvPr id="938" name="Google Shape;938;p37"/>
            <p:cNvSpPr/>
            <p:nvPr/>
          </p:nvSpPr>
          <p:spPr>
            <a:xfrm>
              <a:off x="7549900" y="2519250"/>
              <a:ext cx="1839056" cy="2200857"/>
            </a:xfrm>
            <a:custGeom>
              <a:rect b="b" l="l" r="r" t="t"/>
              <a:pathLst>
                <a:path extrusionOk="0" h="20141" w="16830">
                  <a:moveTo>
                    <a:pt x="11835" y="7783"/>
                  </a:moveTo>
                  <a:cubicBezTo>
                    <a:pt x="11844" y="7866"/>
                    <a:pt x="11878" y="7929"/>
                    <a:pt x="11948" y="7959"/>
                  </a:cubicBezTo>
                  <a:cubicBezTo>
                    <a:pt x="12176" y="8059"/>
                    <a:pt x="12301" y="8134"/>
                    <a:pt x="12286" y="8281"/>
                  </a:cubicBezTo>
                  <a:cubicBezTo>
                    <a:pt x="11680" y="8474"/>
                    <a:pt x="11063" y="9023"/>
                    <a:pt x="11063" y="9225"/>
                  </a:cubicBezTo>
                  <a:cubicBezTo>
                    <a:pt x="11063" y="9266"/>
                    <a:pt x="11109" y="9321"/>
                    <a:pt x="11186" y="9387"/>
                  </a:cubicBezTo>
                  <a:cubicBezTo>
                    <a:pt x="11148" y="9409"/>
                    <a:pt x="11105" y="9426"/>
                    <a:pt x="11063" y="9434"/>
                  </a:cubicBezTo>
                  <a:cubicBezTo>
                    <a:pt x="11052" y="9436"/>
                    <a:pt x="11042" y="9437"/>
                    <a:pt x="11032" y="9437"/>
                  </a:cubicBezTo>
                  <a:cubicBezTo>
                    <a:pt x="10956" y="9437"/>
                    <a:pt x="10880" y="9391"/>
                    <a:pt x="10809" y="9328"/>
                  </a:cubicBezTo>
                  <a:cubicBezTo>
                    <a:pt x="10880" y="8976"/>
                    <a:pt x="11001" y="8583"/>
                    <a:pt x="11001" y="8583"/>
                  </a:cubicBezTo>
                  <a:cubicBezTo>
                    <a:pt x="11001" y="8583"/>
                    <a:pt x="11135" y="8270"/>
                    <a:pt x="11314" y="7787"/>
                  </a:cubicBezTo>
                  <a:cubicBezTo>
                    <a:pt x="11385" y="7792"/>
                    <a:pt x="11456" y="7795"/>
                    <a:pt x="11528" y="7795"/>
                  </a:cubicBezTo>
                  <a:cubicBezTo>
                    <a:pt x="11617" y="7795"/>
                    <a:pt x="11707" y="7791"/>
                    <a:pt x="11797" y="7783"/>
                  </a:cubicBezTo>
                  <a:close/>
                  <a:moveTo>
                    <a:pt x="14045" y="1"/>
                  </a:moveTo>
                  <a:cubicBezTo>
                    <a:pt x="13877" y="1"/>
                    <a:pt x="13708" y="32"/>
                    <a:pt x="13546" y="96"/>
                  </a:cubicBezTo>
                  <a:cubicBezTo>
                    <a:pt x="13033" y="296"/>
                    <a:pt x="12691" y="783"/>
                    <a:pt x="12676" y="1334"/>
                  </a:cubicBezTo>
                  <a:cubicBezTo>
                    <a:pt x="12580" y="1287"/>
                    <a:pt x="12482" y="1251"/>
                    <a:pt x="12380" y="1221"/>
                  </a:cubicBezTo>
                  <a:cubicBezTo>
                    <a:pt x="11988" y="1116"/>
                    <a:pt x="11612" y="1073"/>
                    <a:pt x="11260" y="1073"/>
                  </a:cubicBezTo>
                  <a:cubicBezTo>
                    <a:pt x="10579" y="1073"/>
                    <a:pt x="9989" y="1233"/>
                    <a:pt x="9554" y="1404"/>
                  </a:cubicBezTo>
                  <a:cubicBezTo>
                    <a:pt x="9313" y="1354"/>
                    <a:pt x="8988" y="1307"/>
                    <a:pt x="8620" y="1307"/>
                  </a:cubicBezTo>
                  <a:cubicBezTo>
                    <a:pt x="8052" y="1307"/>
                    <a:pt x="7385" y="1420"/>
                    <a:pt x="6779" y="1811"/>
                  </a:cubicBezTo>
                  <a:cubicBezTo>
                    <a:pt x="5406" y="2701"/>
                    <a:pt x="5661" y="5799"/>
                    <a:pt x="6576" y="6829"/>
                  </a:cubicBezTo>
                  <a:cubicBezTo>
                    <a:pt x="6610" y="7108"/>
                    <a:pt x="6689" y="7346"/>
                    <a:pt x="6828" y="7517"/>
                  </a:cubicBezTo>
                  <a:cubicBezTo>
                    <a:pt x="7266" y="8055"/>
                    <a:pt x="7889" y="8149"/>
                    <a:pt x="8281" y="8219"/>
                  </a:cubicBezTo>
                  <a:cubicBezTo>
                    <a:pt x="8283" y="8240"/>
                    <a:pt x="8296" y="8257"/>
                    <a:pt x="8315" y="8266"/>
                  </a:cubicBezTo>
                  <a:cubicBezTo>
                    <a:pt x="8424" y="8308"/>
                    <a:pt x="8532" y="8344"/>
                    <a:pt x="8643" y="8372"/>
                  </a:cubicBezTo>
                  <a:cubicBezTo>
                    <a:pt x="8647" y="8391"/>
                    <a:pt x="8645" y="8413"/>
                    <a:pt x="8636" y="8432"/>
                  </a:cubicBezTo>
                  <a:cubicBezTo>
                    <a:pt x="8524" y="8774"/>
                    <a:pt x="8543" y="9670"/>
                    <a:pt x="8200" y="9843"/>
                  </a:cubicBezTo>
                  <a:cubicBezTo>
                    <a:pt x="8151" y="9866"/>
                    <a:pt x="8047" y="9896"/>
                    <a:pt x="7902" y="9932"/>
                  </a:cubicBezTo>
                  <a:cubicBezTo>
                    <a:pt x="7911" y="9858"/>
                    <a:pt x="7915" y="9813"/>
                    <a:pt x="7915" y="9813"/>
                  </a:cubicBezTo>
                  <a:lnTo>
                    <a:pt x="7915" y="9813"/>
                  </a:lnTo>
                  <a:cubicBezTo>
                    <a:pt x="7758" y="9815"/>
                    <a:pt x="7600" y="9838"/>
                    <a:pt x="7449" y="9881"/>
                  </a:cubicBezTo>
                  <a:cubicBezTo>
                    <a:pt x="7270" y="9896"/>
                    <a:pt x="7030" y="9913"/>
                    <a:pt x="6759" y="9936"/>
                  </a:cubicBezTo>
                  <a:cubicBezTo>
                    <a:pt x="6673" y="9934"/>
                    <a:pt x="6575" y="9933"/>
                    <a:pt x="6468" y="9933"/>
                  </a:cubicBezTo>
                  <a:cubicBezTo>
                    <a:pt x="5393" y="9933"/>
                    <a:pt x="3414" y="10076"/>
                    <a:pt x="2752" y="11100"/>
                  </a:cubicBezTo>
                  <a:cubicBezTo>
                    <a:pt x="1852" y="12492"/>
                    <a:pt x="0" y="15244"/>
                    <a:pt x="379" y="15902"/>
                  </a:cubicBezTo>
                  <a:cubicBezTo>
                    <a:pt x="749" y="16541"/>
                    <a:pt x="1563" y="16773"/>
                    <a:pt x="2391" y="16773"/>
                  </a:cubicBezTo>
                  <a:cubicBezTo>
                    <a:pt x="2549" y="16773"/>
                    <a:pt x="2708" y="16764"/>
                    <a:pt x="2865" y="16749"/>
                  </a:cubicBezTo>
                  <a:lnTo>
                    <a:pt x="2918" y="16902"/>
                  </a:lnTo>
                  <a:lnTo>
                    <a:pt x="2920" y="16902"/>
                  </a:lnTo>
                  <a:lnTo>
                    <a:pt x="3033" y="17266"/>
                  </a:lnTo>
                  <a:cubicBezTo>
                    <a:pt x="3037" y="17276"/>
                    <a:pt x="3044" y="17287"/>
                    <a:pt x="3052" y="17293"/>
                  </a:cubicBezTo>
                  <a:lnTo>
                    <a:pt x="3193" y="17408"/>
                  </a:lnTo>
                  <a:lnTo>
                    <a:pt x="2571" y="17423"/>
                  </a:lnTo>
                  <a:cubicBezTo>
                    <a:pt x="2541" y="17423"/>
                    <a:pt x="2516" y="17449"/>
                    <a:pt x="2516" y="17479"/>
                  </a:cubicBezTo>
                  <a:lnTo>
                    <a:pt x="2501" y="19960"/>
                  </a:lnTo>
                  <a:cubicBezTo>
                    <a:pt x="2501" y="19992"/>
                    <a:pt x="2526" y="20017"/>
                    <a:pt x="2558" y="20017"/>
                  </a:cubicBezTo>
                  <a:lnTo>
                    <a:pt x="2561" y="20017"/>
                  </a:lnTo>
                  <a:lnTo>
                    <a:pt x="9111" y="19847"/>
                  </a:lnTo>
                  <a:cubicBezTo>
                    <a:pt x="9143" y="19847"/>
                    <a:pt x="9169" y="19817"/>
                    <a:pt x="9166" y="19785"/>
                  </a:cubicBezTo>
                  <a:lnTo>
                    <a:pt x="8947" y="17325"/>
                  </a:lnTo>
                  <a:cubicBezTo>
                    <a:pt x="8945" y="17296"/>
                    <a:pt x="8920" y="17272"/>
                    <a:pt x="8890" y="17272"/>
                  </a:cubicBezTo>
                  <a:lnTo>
                    <a:pt x="4127" y="17385"/>
                  </a:lnTo>
                  <a:lnTo>
                    <a:pt x="4127" y="17385"/>
                  </a:lnTo>
                  <a:lnTo>
                    <a:pt x="4157" y="16900"/>
                  </a:lnTo>
                  <a:cubicBezTo>
                    <a:pt x="4159" y="16891"/>
                    <a:pt x="4157" y="16883"/>
                    <a:pt x="4155" y="16876"/>
                  </a:cubicBezTo>
                  <a:lnTo>
                    <a:pt x="4091" y="16708"/>
                  </a:lnTo>
                  <a:lnTo>
                    <a:pt x="4091" y="16708"/>
                  </a:lnTo>
                  <a:cubicBezTo>
                    <a:pt x="4238" y="16710"/>
                    <a:pt x="4395" y="16715"/>
                    <a:pt x="4557" y="16717"/>
                  </a:cubicBezTo>
                  <a:cubicBezTo>
                    <a:pt x="4601" y="16732"/>
                    <a:pt x="4648" y="16746"/>
                    <a:pt x="4697" y="16761"/>
                  </a:cubicBezTo>
                  <a:cubicBezTo>
                    <a:pt x="4702" y="16763"/>
                    <a:pt x="4708" y="16764"/>
                    <a:pt x="4713" y="16764"/>
                  </a:cubicBezTo>
                  <a:cubicBezTo>
                    <a:pt x="4737" y="16764"/>
                    <a:pt x="4760" y="16748"/>
                    <a:pt x="4767" y="16723"/>
                  </a:cubicBezTo>
                  <a:lnTo>
                    <a:pt x="4767" y="16719"/>
                  </a:lnTo>
                  <a:cubicBezTo>
                    <a:pt x="5046" y="16721"/>
                    <a:pt x="5343" y="16723"/>
                    <a:pt x="5654" y="16723"/>
                  </a:cubicBezTo>
                  <a:cubicBezTo>
                    <a:pt x="6868" y="16723"/>
                    <a:pt x="8299" y="16703"/>
                    <a:pt x="9673" y="16668"/>
                  </a:cubicBezTo>
                  <a:lnTo>
                    <a:pt x="9673" y="16668"/>
                  </a:lnTo>
                  <a:cubicBezTo>
                    <a:pt x="9588" y="16872"/>
                    <a:pt x="9554" y="17093"/>
                    <a:pt x="9573" y="17313"/>
                  </a:cubicBezTo>
                  <a:cubicBezTo>
                    <a:pt x="9596" y="17593"/>
                    <a:pt x="9705" y="17817"/>
                    <a:pt x="9898" y="17977"/>
                  </a:cubicBezTo>
                  <a:cubicBezTo>
                    <a:pt x="10192" y="18219"/>
                    <a:pt x="10594" y="18253"/>
                    <a:pt x="10803" y="18253"/>
                  </a:cubicBezTo>
                  <a:cubicBezTo>
                    <a:pt x="10809" y="19081"/>
                    <a:pt x="10975" y="20086"/>
                    <a:pt x="10975" y="20086"/>
                  </a:cubicBezTo>
                  <a:cubicBezTo>
                    <a:pt x="10975" y="20086"/>
                    <a:pt x="11512" y="20140"/>
                    <a:pt x="11813" y="20140"/>
                  </a:cubicBezTo>
                  <a:cubicBezTo>
                    <a:pt x="11888" y="20140"/>
                    <a:pt x="11948" y="20137"/>
                    <a:pt x="11982" y="20128"/>
                  </a:cubicBezTo>
                  <a:cubicBezTo>
                    <a:pt x="12150" y="20088"/>
                    <a:pt x="12039" y="19300"/>
                    <a:pt x="12039" y="19300"/>
                  </a:cubicBezTo>
                  <a:lnTo>
                    <a:pt x="12039" y="19300"/>
                  </a:lnTo>
                  <a:lnTo>
                    <a:pt x="15483" y="19326"/>
                  </a:lnTo>
                  <a:lnTo>
                    <a:pt x="15651" y="19915"/>
                  </a:lnTo>
                  <a:cubicBezTo>
                    <a:pt x="15651" y="19915"/>
                    <a:pt x="15888" y="19926"/>
                    <a:pt x="16139" y="19926"/>
                  </a:cubicBezTo>
                  <a:cubicBezTo>
                    <a:pt x="16383" y="19926"/>
                    <a:pt x="16640" y="19916"/>
                    <a:pt x="16702" y="19875"/>
                  </a:cubicBezTo>
                  <a:cubicBezTo>
                    <a:pt x="16830" y="19790"/>
                    <a:pt x="16619" y="17474"/>
                    <a:pt x="16409" y="17095"/>
                  </a:cubicBezTo>
                  <a:cubicBezTo>
                    <a:pt x="16348" y="16986"/>
                    <a:pt x="15879" y="16947"/>
                    <a:pt x="15244" y="16947"/>
                  </a:cubicBezTo>
                  <a:cubicBezTo>
                    <a:pt x="13680" y="16947"/>
                    <a:pt x="11105" y="17183"/>
                    <a:pt x="11105" y="17183"/>
                  </a:cubicBezTo>
                  <a:cubicBezTo>
                    <a:pt x="10886" y="17230"/>
                    <a:pt x="10811" y="17642"/>
                    <a:pt x="10805" y="18140"/>
                  </a:cubicBezTo>
                  <a:cubicBezTo>
                    <a:pt x="10614" y="18140"/>
                    <a:pt x="10237" y="18108"/>
                    <a:pt x="9973" y="17891"/>
                  </a:cubicBezTo>
                  <a:cubicBezTo>
                    <a:pt x="9805" y="17751"/>
                    <a:pt x="9707" y="17553"/>
                    <a:pt x="9688" y="17304"/>
                  </a:cubicBezTo>
                  <a:cubicBezTo>
                    <a:pt x="9667" y="17085"/>
                    <a:pt x="9705" y="16863"/>
                    <a:pt x="9798" y="16666"/>
                  </a:cubicBezTo>
                  <a:cubicBezTo>
                    <a:pt x="10982" y="16634"/>
                    <a:pt x="12116" y="16593"/>
                    <a:pt x="13021" y="16546"/>
                  </a:cubicBezTo>
                  <a:cubicBezTo>
                    <a:pt x="13040" y="16576"/>
                    <a:pt x="13061" y="16606"/>
                    <a:pt x="13082" y="16634"/>
                  </a:cubicBezTo>
                  <a:cubicBezTo>
                    <a:pt x="13263" y="16844"/>
                    <a:pt x="13628" y="16928"/>
                    <a:pt x="14053" y="16928"/>
                  </a:cubicBezTo>
                  <a:cubicBezTo>
                    <a:pt x="14820" y="16928"/>
                    <a:pt x="15778" y="16654"/>
                    <a:pt x="16185" y="16357"/>
                  </a:cubicBezTo>
                  <a:cubicBezTo>
                    <a:pt x="16679" y="15995"/>
                    <a:pt x="15540" y="13318"/>
                    <a:pt x="14819" y="11743"/>
                  </a:cubicBezTo>
                  <a:cubicBezTo>
                    <a:pt x="14806" y="11658"/>
                    <a:pt x="14795" y="11573"/>
                    <a:pt x="14781" y="11492"/>
                  </a:cubicBezTo>
                  <a:cubicBezTo>
                    <a:pt x="14853" y="11469"/>
                    <a:pt x="14893" y="11454"/>
                    <a:pt x="14893" y="11454"/>
                  </a:cubicBezTo>
                  <a:cubicBezTo>
                    <a:pt x="14893" y="11454"/>
                    <a:pt x="14642" y="10192"/>
                    <a:pt x="14346" y="10107"/>
                  </a:cubicBezTo>
                  <a:cubicBezTo>
                    <a:pt x="14332" y="10103"/>
                    <a:pt x="14313" y="10101"/>
                    <a:pt x="14291" y="10101"/>
                  </a:cubicBezTo>
                  <a:cubicBezTo>
                    <a:pt x="14229" y="10101"/>
                    <a:pt x="14139" y="10116"/>
                    <a:pt x="14031" y="10145"/>
                  </a:cubicBezTo>
                  <a:cubicBezTo>
                    <a:pt x="13870" y="9692"/>
                    <a:pt x="13714" y="9372"/>
                    <a:pt x="13589" y="9306"/>
                  </a:cubicBezTo>
                  <a:cubicBezTo>
                    <a:pt x="13493" y="9117"/>
                    <a:pt x="13380" y="8936"/>
                    <a:pt x="13255" y="8768"/>
                  </a:cubicBezTo>
                  <a:cubicBezTo>
                    <a:pt x="13648" y="8134"/>
                    <a:pt x="13925" y="7546"/>
                    <a:pt x="13925" y="7287"/>
                  </a:cubicBezTo>
                  <a:cubicBezTo>
                    <a:pt x="13923" y="7093"/>
                    <a:pt x="13853" y="6906"/>
                    <a:pt x="13727" y="6759"/>
                  </a:cubicBezTo>
                  <a:cubicBezTo>
                    <a:pt x="13740" y="6738"/>
                    <a:pt x="13755" y="6719"/>
                    <a:pt x="13770" y="6697"/>
                  </a:cubicBezTo>
                  <a:cubicBezTo>
                    <a:pt x="14261" y="5903"/>
                    <a:pt x="14378" y="4067"/>
                    <a:pt x="13851" y="2724"/>
                  </a:cubicBezTo>
                  <a:lnTo>
                    <a:pt x="13851" y="2724"/>
                  </a:lnTo>
                  <a:cubicBezTo>
                    <a:pt x="13914" y="2732"/>
                    <a:pt x="13978" y="2739"/>
                    <a:pt x="14042" y="2739"/>
                  </a:cubicBezTo>
                  <a:cubicBezTo>
                    <a:pt x="14593" y="2739"/>
                    <a:pt x="15091" y="2409"/>
                    <a:pt x="15304" y="1902"/>
                  </a:cubicBezTo>
                  <a:cubicBezTo>
                    <a:pt x="15519" y="1396"/>
                    <a:pt x="15408" y="811"/>
                    <a:pt x="15025" y="415"/>
                  </a:cubicBezTo>
                  <a:cubicBezTo>
                    <a:pt x="14763" y="146"/>
                    <a:pt x="14408" y="1"/>
                    <a:pt x="14045"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9" name="Google Shape;939;p37"/>
            <p:cNvSpPr/>
            <p:nvPr/>
          </p:nvSpPr>
          <p:spPr>
            <a:xfrm>
              <a:off x="7538675" y="3604438"/>
              <a:ext cx="784904" cy="747752"/>
            </a:xfrm>
            <a:custGeom>
              <a:rect b="b" l="l" r="r" t="t"/>
              <a:pathLst>
                <a:path extrusionOk="0" h="6843" w="7183">
                  <a:moveTo>
                    <a:pt x="6464" y="1"/>
                  </a:moveTo>
                  <a:cubicBezTo>
                    <a:pt x="5387" y="1"/>
                    <a:pt x="3413" y="147"/>
                    <a:pt x="2752" y="1169"/>
                  </a:cubicBezTo>
                  <a:cubicBezTo>
                    <a:pt x="1852" y="2561"/>
                    <a:pt x="0" y="5313"/>
                    <a:pt x="379" y="5971"/>
                  </a:cubicBezTo>
                  <a:cubicBezTo>
                    <a:pt x="747" y="6610"/>
                    <a:pt x="1560" y="6843"/>
                    <a:pt x="2388" y="6843"/>
                  </a:cubicBezTo>
                  <a:cubicBezTo>
                    <a:pt x="3361" y="6843"/>
                    <a:pt x="4355" y="6521"/>
                    <a:pt x="4674" y="6158"/>
                  </a:cubicBezTo>
                  <a:cubicBezTo>
                    <a:pt x="5263" y="5483"/>
                    <a:pt x="7183" y="24"/>
                    <a:pt x="7183" y="24"/>
                  </a:cubicBezTo>
                  <a:cubicBezTo>
                    <a:pt x="7183" y="24"/>
                    <a:pt x="6896" y="1"/>
                    <a:pt x="64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7"/>
            <p:cNvSpPr/>
            <p:nvPr/>
          </p:nvSpPr>
          <p:spPr>
            <a:xfrm>
              <a:off x="8495571" y="2636609"/>
              <a:ext cx="630612" cy="734639"/>
            </a:xfrm>
            <a:custGeom>
              <a:rect b="b" l="l" r="r" t="t"/>
              <a:pathLst>
                <a:path extrusionOk="0" h="6723" w="5771">
                  <a:moveTo>
                    <a:pt x="2503" y="1"/>
                  </a:moveTo>
                  <a:cubicBezTo>
                    <a:pt x="1041" y="1"/>
                    <a:pt x="1" y="739"/>
                    <a:pt x="1" y="739"/>
                  </a:cubicBezTo>
                  <a:cubicBezTo>
                    <a:pt x="1" y="739"/>
                    <a:pt x="384" y="4949"/>
                    <a:pt x="1182" y="6045"/>
                  </a:cubicBezTo>
                  <a:cubicBezTo>
                    <a:pt x="1520" y="6508"/>
                    <a:pt x="2124" y="6723"/>
                    <a:pt x="2764" y="6723"/>
                  </a:cubicBezTo>
                  <a:cubicBezTo>
                    <a:pt x="3635" y="6723"/>
                    <a:pt x="4575" y="6327"/>
                    <a:pt x="5013" y="5623"/>
                  </a:cubicBezTo>
                  <a:cubicBezTo>
                    <a:pt x="5770" y="4402"/>
                    <a:pt x="5645" y="697"/>
                    <a:pt x="3623" y="150"/>
                  </a:cubicBezTo>
                  <a:cubicBezTo>
                    <a:pt x="3231" y="43"/>
                    <a:pt x="2854" y="1"/>
                    <a:pt x="25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a:off x="8123062" y="2662070"/>
              <a:ext cx="648642" cy="628426"/>
            </a:xfrm>
            <a:custGeom>
              <a:rect b="b" l="l" r="r" t="t"/>
              <a:pathLst>
                <a:path extrusionOk="0" h="5751" w="5936">
                  <a:moveTo>
                    <a:pt x="3271" y="0"/>
                  </a:moveTo>
                  <a:cubicBezTo>
                    <a:pt x="2703" y="0"/>
                    <a:pt x="2037" y="113"/>
                    <a:pt x="1431" y="506"/>
                  </a:cubicBezTo>
                  <a:cubicBezTo>
                    <a:pt x="0" y="1432"/>
                    <a:pt x="337" y="4758"/>
                    <a:pt x="1348" y="5643"/>
                  </a:cubicBezTo>
                  <a:cubicBezTo>
                    <a:pt x="1432" y="5717"/>
                    <a:pt x="1516" y="5751"/>
                    <a:pt x="1601" y="5751"/>
                  </a:cubicBezTo>
                  <a:cubicBezTo>
                    <a:pt x="2535" y="5751"/>
                    <a:pt x="3515" y="1664"/>
                    <a:pt x="4674" y="1432"/>
                  </a:cubicBezTo>
                  <a:cubicBezTo>
                    <a:pt x="5936" y="1179"/>
                    <a:pt x="4631" y="210"/>
                    <a:pt x="4631" y="210"/>
                  </a:cubicBezTo>
                  <a:cubicBezTo>
                    <a:pt x="4631" y="210"/>
                    <a:pt x="4043" y="0"/>
                    <a:pt x="32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
            <p:cNvSpPr/>
            <p:nvPr/>
          </p:nvSpPr>
          <p:spPr>
            <a:xfrm>
              <a:off x="7857750" y="2784236"/>
              <a:ext cx="1301435" cy="1538994"/>
            </a:xfrm>
            <a:custGeom>
              <a:rect b="b" l="l" r="r" t="t"/>
              <a:pathLst>
                <a:path extrusionOk="0" h="14084" w="11910">
                  <a:moveTo>
                    <a:pt x="6079" y="1"/>
                  </a:moveTo>
                  <a:cubicBezTo>
                    <a:pt x="5523" y="1"/>
                    <a:pt x="5058" y="56"/>
                    <a:pt x="4880" y="216"/>
                  </a:cubicBezTo>
                  <a:cubicBezTo>
                    <a:pt x="4308" y="729"/>
                    <a:pt x="3092" y="4091"/>
                    <a:pt x="3908" y="5092"/>
                  </a:cubicBezTo>
                  <a:cubicBezTo>
                    <a:pt x="4625" y="5973"/>
                    <a:pt x="5831" y="5664"/>
                    <a:pt x="5716" y="6007"/>
                  </a:cubicBezTo>
                  <a:cubicBezTo>
                    <a:pt x="5602" y="6349"/>
                    <a:pt x="5621" y="7245"/>
                    <a:pt x="5278" y="7418"/>
                  </a:cubicBezTo>
                  <a:cubicBezTo>
                    <a:pt x="4935" y="7588"/>
                    <a:pt x="1660" y="8103"/>
                    <a:pt x="1432" y="8560"/>
                  </a:cubicBezTo>
                  <a:cubicBezTo>
                    <a:pt x="1203" y="9018"/>
                    <a:pt x="0" y="13934"/>
                    <a:pt x="0" y="13934"/>
                  </a:cubicBezTo>
                  <a:cubicBezTo>
                    <a:pt x="0" y="13934"/>
                    <a:pt x="3782" y="14084"/>
                    <a:pt x="7053" y="14084"/>
                  </a:cubicBezTo>
                  <a:cubicBezTo>
                    <a:pt x="9502" y="14084"/>
                    <a:pt x="11664" y="14000"/>
                    <a:pt x="11737" y="13706"/>
                  </a:cubicBezTo>
                  <a:cubicBezTo>
                    <a:pt x="11909" y="13019"/>
                    <a:pt x="11605" y="8086"/>
                    <a:pt x="11318" y="7914"/>
                  </a:cubicBezTo>
                  <a:cubicBezTo>
                    <a:pt x="11033" y="7741"/>
                    <a:pt x="7908" y="7647"/>
                    <a:pt x="7851" y="7360"/>
                  </a:cubicBezTo>
                  <a:cubicBezTo>
                    <a:pt x="7794" y="7075"/>
                    <a:pt x="8079" y="6160"/>
                    <a:pt x="8079" y="6160"/>
                  </a:cubicBezTo>
                  <a:cubicBezTo>
                    <a:pt x="8079" y="6160"/>
                    <a:pt x="10367" y="729"/>
                    <a:pt x="8994" y="271"/>
                  </a:cubicBezTo>
                  <a:cubicBezTo>
                    <a:pt x="8994" y="271"/>
                    <a:pt x="7312" y="1"/>
                    <a:pt x="6079"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7"/>
            <p:cNvSpPr/>
            <p:nvPr/>
          </p:nvSpPr>
          <p:spPr>
            <a:xfrm>
              <a:off x="8405422" y="3040700"/>
              <a:ext cx="136591" cy="165766"/>
            </a:xfrm>
            <a:custGeom>
              <a:rect b="b" l="l" r="r" t="t"/>
              <a:pathLst>
                <a:path extrusionOk="0" h="1517" w="1250">
                  <a:moveTo>
                    <a:pt x="1168" y="1"/>
                  </a:moveTo>
                  <a:cubicBezTo>
                    <a:pt x="1156" y="1"/>
                    <a:pt x="1143" y="5"/>
                    <a:pt x="1130" y="16"/>
                  </a:cubicBezTo>
                  <a:cubicBezTo>
                    <a:pt x="790" y="316"/>
                    <a:pt x="0" y="1034"/>
                    <a:pt x="51" y="1231"/>
                  </a:cubicBezTo>
                  <a:cubicBezTo>
                    <a:pt x="60" y="1268"/>
                    <a:pt x="89" y="1293"/>
                    <a:pt x="126" y="1302"/>
                  </a:cubicBezTo>
                  <a:cubicBezTo>
                    <a:pt x="377" y="1357"/>
                    <a:pt x="830" y="1512"/>
                    <a:pt x="834" y="1514"/>
                  </a:cubicBezTo>
                  <a:cubicBezTo>
                    <a:pt x="841" y="1514"/>
                    <a:pt x="847" y="1517"/>
                    <a:pt x="853" y="1517"/>
                  </a:cubicBezTo>
                  <a:cubicBezTo>
                    <a:pt x="917" y="1517"/>
                    <a:pt x="932" y="1427"/>
                    <a:pt x="873" y="1406"/>
                  </a:cubicBezTo>
                  <a:cubicBezTo>
                    <a:pt x="853" y="1400"/>
                    <a:pt x="424" y="1253"/>
                    <a:pt x="164" y="1193"/>
                  </a:cubicBezTo>
                  <a:cubicBezTo>
                    <a:pt x="194" y="1057"/>
                    <a:pt x="717" y="531"/>
                    <a:pt x="1205" y="101"/>
                  </a:cubicBezTo>
                  <a:cubicBezTo>
                    <a:pt x="1250" y="61"/>
                    <a:pt x="1214" y="1"/>
                    <a:pt x="11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7"/>
            <p:cNvSpPr/>
            <p:nvPr/>
          </p:nvSpPr>
          <p:spPr>
            <a:xfrm>
              <a:off x="8585174" y="3022779"/>
              <a:ext cx="107633" cy="120418"/>
            </a:xfrm>
            <a:custGeom>
              <a:rect b="b" l="l" r="r" t="t"/>
              <a:pathLst>
                <a:path extrusionOk="0" h="1102" w="985">
                  <a:moveTo>
                    <a:pt x="277" y="1"/>
                  </a:moveTo>
                  <a:cubicBezTo>
                    <a:pt x="254" y="1"/>
                    <a:pt x="230" y="14"/>
                    <a:pt x="224" y="46"/>
                  </a:cubicBezTo>
                  <a:cubicBezTo>
                    <a:pt x="153" y="312"/>
                    <a:pt x="0" y="944"/>
                    <a:pt x="92" y="1068"/>
                  </a:cubicBezTo>
                  <a:cubicBezTo>
                    <a:pt x="107" y="1087"/>
                    <a:pt x="132" y="1100"/>
                    <a:pt x="158" y="1102"/>
                  </a:cubicBezTo>
                  <a:lnTo>
                    <a:pt x="160" y="1102"/>
                  </a:lnTo>
                  <a:cubicBezTo>
                    <a:pt x="319" y="1102"/>
                    <a:pt x="766" y="580"/>
                    <a:pt x="951" y="353"/>
                  </a:cubicBezTo>
                  <a:cubicBezTo>
                    <a:pt x="985" y="310"/>
                    <a:pt x="947" y="260"/>
                    <a:pt x="906" y="260"/>
                  </a:cubicBezTo>
                  <a:cubicBezTo>
                    <a:pt x="892" y="260"/>
                    <a:pt x="877" y="266"/>
                    <a:pt x="864" y="280"/>
                  </a:cubicBezTo>
                  <a:cubicBezTo>
                    <a:pt x="605" y="593"/>
                    <a:pt x="283" y="934"/>
                    <a:pt x="177" y="980"/>
                  </a:cubicBezTo>
                  <a:cubicBezTo>
                    <a:pt x="153" y="872"/>
                    <a:pt x="236" y="442"/>
                    <a:pt x="334" y="76"/>
                  </a:cubicBezTo>
                  <a:cubicBezTo>
                    <a:pt x="348" y="30"/>
                    <a:pt x="312"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7"/>
            <p:cNvSpPr/>
            <p:nvPr/>
          </p:nvSpPr>
          <p:spPr>
            <a:xfrm>
              <a:off x="8351878" y="2971530"/>
              <a:ext cx="92772" cy="111239"/>
            </a:xfrm>
            <a:custGeom>
              <a:rect b="b" l="l" r="r" t="t"/>
              <a:pathLst>
                <a:path extrusionOk="0" h="1018" w="849">
                  <a:moveTo>
                    <a:pt x="284" y="1"/>
                  </a:moveTo>
                  <a:cubicBezTo>
                    <a:pt x="262" y="1"/>
                    <a:pt x="240" y="13"/>
                    <a:pt x="230" y="43"/>
                  </a:cubicBezTo>
                  <a:cubicBezTo>
                    <a:pt x="192" y="168"/>
                    <a:pt x="1" y="813"/>
                    <a:pt x="62" y="966"/>
                  </a:cubicBezTo>
                  <a:cubicBezTo>
                    <a:pt x="71" y="994"/>
                    <a:pt x="96" y="1013"/>
                    <a:pt x="126" y="1017"/>
                  </a:cubicBezTo>
                  <a:lnTo>
                    <a:pt x="133" y="1017"/>
                  </a:lnTo>
                  <a:cubicBezTo>
                    <a:pt x="237" y="1017"/>
                    <a:pt x="467" y="754"/>
                    <a:pt x="820" y="234"/>
                  </a:cubicBezTo>
                  <a:cubicBezTo>
                    <a:pt x="849" y="189"/>
                    <a:pt x="810" y="145"/>
                    <a:pt x="770" y="145"/>
                  </a:cubicBezTo>
                  <a:cubicBezTo>
                    <a:pt x="753" y="145"/>
                    <a:pt x="737" y="152"/>
                    <a:pt x="724" y="170"/>
                  </a:cubicBezTo>
                  <a:cubicBezTo>
                    <a:pt x="522" y="470"/>
                    <a:pt x="267" y="802"/>
                    <a:pt x="162" y="885"/>
                  </a:cubicBezTo>
                  <a:cubicBezTo>
                    <a:pt x="158" y="754"/>
                    <a:pt x="243" y="392"/>
                    <a:pt x="341" y="75"/>
                  </a:cubicBezTo>
                  <a:cubicBezTo>
                    <a:pt x="354" y="31"/>
                    <a:pt x="319" y="1"/>
                    <a:pt x="2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7"/>
            <p:cNvSpPr/>
            <p:nvPr/>
          </p:nvSpPr>
          <p:spPr>
            <a:xfrm>
              <a:off x="8416895" y="3210837"/>
              <a:ext cx="132875" cy="118670"/>
            </a:xfrm>
            <a:custGeom>
              <a:rect b="b" l="l" r="r" t="t"/>
              <a:pathLst>
                <a:path extrusionOk="0" h="1086" w="1216">
                  <a:moveTo>
                    <a:pt x="63" y="1"/>
                  </a:moveTo>
                  <a:cubicBezTo>
                    <a:pt x="32" y="1"/>
                    <a:pt x="1" y="24"/>
                    <a:pt x="6" y="66"/>
                  </a:cubicBezTo>
                  <a:cubicBezTo>
                    <a:pt x="114" y="728"/>
                    <a:pt x="276" y="1062"/>
                    <a:pt x="499" y="1085"/>
                  </a:cubicBezTo>
                  <a:lnTo>
                    <a:pt x="525" y="1085"/>
                  </a:lnTo>
                  <a:cubicBezTo>
                    <a:pt x="866" y="1085"/>
                    <a:pt x="1168" y="334"/>
                    <a:pt x="1202" y="249"/>
                  </a:cubicBezTo>
                  <a:cubicBezTo>
                    <a:pt x="1215" y="204"/>
                    <a:pt x="1180" y="172"/>
                    <a:pt x="1146" y="172"/>
                  </a:cubicBezTo>
                  <a:cubicBezTo>
                    <a:pt x="1126" y="172"/>
                    <a:pt x="1106" y="183"/>
                    <a:pt x="1095" y="206"/>
                  </a:cubicBezTo>
                  <a:cubicBezTo>
                    <a:pt x="979" y="506"/>
                    <a:pt x="719" y="973"/>
                    <a:pt x="525" y="973"/>
                  </a:cubicBezTo>
                  <a:cubicBezTo>
                    <a:pt x="521" y="973"/>
                    <a:pt x="516" y="973"/>
                    <a:pt x="512" y="973"/>
                  </a:cubicBezTo>
                  <a:cubicBezTo>
                    <a:pt x="421" y="962"/>
                    <a:pt x="248" y="830"/>
                    <a:pt x="119" y="47"/>
                  </a:cubicBezTo>
                  <a:cubicBezTo>
                    <a:pt x="112" y="15"/>
                    <a:pt x="88" y="1"/>
                    <a:pt x="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7"/>
            <p:cNvSpPr/>
            <p:nvPr/>
          </p:nvSpPr>
          <p:spPr>
            <a:xfrm>
              <a:off x="8753672" y="3147350"/>
              <a:ext cx="193194" cy="222697"/>
            </a:xfrm>
            <a:custGeom>
              <a:rect b="b" l="l" r="r" t="t"/>
              <a:pathLst>
                <a:path extrusionOk="0" h="2038" w="1768">
                  <a:moveTo>
                    <a:pt x="1082" y="1"/>
                  </a:moveTo>
                  <a:cubicBezTo>
                    <a:pt x="713" y="1"/>
                    <a:pt x="282" y="664"/>
                    <a:pt x="282" y="664"/>
                  </a:cubicBezTo>
                  <a:cubicBezTo>
                    <a:pt x="282" y="664"/>
                    <a:pt x="0" y="2037"/>
                    <a:pt x="718" y="2037"/>
                  </a:cubicBezTo>
                  <a:cubicBezTo>
                    <a:pt x="725" y="2037"/>
                    <a:pt x="732" y="2037"/>
                    <a:pt x="740" y="2037"/>
                  </a:cubicBezTo>
                  <a:cubicBezTo>
                    <a:pt x="1482" y="2007"/>
                    <a:pt x="1767" y="951"/>
                    <a:pt x="1395" y="236"/>
                  </a:cubicBezTo>
                  <a:cubicBezTo>
                    <a:pt x="1307" y="66"/>
                    <a:pt x="1197" y="1"/>
                    <a:pt x="1082"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7"/>
            <p:cNvSpPr/>
            <p:nvPr/>
          </p:nvSpPr>
          <p:spPr>
            <a:xfrm>
              <a:off x="8817487" y="3219907"/>
              <a:ext cx="79550" cy="84468"/>
            </a:xfrm>
            <a:custGeom>
              <a:rect b="b" l="l" r="r" t="t"/>
              <a:pathLst>
                <a:path extrusionOk="0" h="773" w="728">
                  <a:moveTo>
                    <a:pt x="468" y="0"/>
                  </a:moveTo>
                  <a:cubicBezTo>
                    <a:pt x="311" y="0"/>
                    <a:pt x="117" y="434"/>
                    <a:pt x="15" y="694"/>
                  </a:cubicBezTo>
                  <a:cubicBezTo>
                    <a:pt x="0" y="732"/>
                    <a:pt x="28" y="773"/>
                    <a:pt x="68" y="773"/>
                  </a:cubicBezTo>
                  <a:cubicBezTo>
                    <a:pt x="92" y="773"/>
                    <a:pt x="113" y="758"/>
                    <a:pt x="121" y="736"/>
                  </a:cubicBezTo>
                  <a:cubicBezTo>
                    <a:pt x="247" y="417"/>
                    <a:pt x="409" y="126"/>
                    <a:pt x="468" y="115"/>
                  </a:cubicBezTo>
                  <a:cubicBezTo>
                    <a:pt x="522" y="115"/>
                    <a:pt x="588" y="300"/>
                    <a:pt x="611" y="466"/>
                  </a:cubicBezTo>
                  <a:cubicBezTo>
                    <a:pt x="617" y="495"/>
                    <a:pt x="643" y="515"/>
                    <a:pt x="673" y="515"/>
                  </a:cubicBezTo>
                  <a:cubicBezTo>
                    <a:pt x="674" y="515"/>
                    <a:pt x="675" y="515"/>
                    <a:pt x="677" y="515"/>
                  </a:cubicBezTo>
                  <a:cubicBezTo>
                    <a:pt x="707" y="509"/>
                    <a:pt x="728" y="481"/>
                    <a:pt x="724" y="449"/>
                  </a:cubicBezTo>
                  <a:cubicBezTo>
                    <a:pt x="709" y="345"/>
                    <a:pt x="647" y="0"/>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7"/>
            <p:cNvSpPr/>
            <p:nvPr/>
          </p:nvSpPr>
          <p:spPr>
            <a:xfrm>
              <a:off x="8440170" y="3334206"/>
              <a:ext cx="274602" cy="107196"/>
            </a:xfrm>
            <a:custGeom>
              <a:rect b="b" l="l" r="r" t="t"/>
              <a:pathLst>
                <a:path extrusionOk="0" h="981" w="2513">
                  <a:moveTo>
                    <a:pt x="2435" y="0"/>
                  </a:moveTo>
                  <a:cubicBezTo>
                    <a:pt x="2417" y="0"/>
                    <a:pt x="2398" y="9"/>
                    <a:pt x="2387" y="31"/>
                  </a:cubicBezTo>
                  <a:cubicBezTo>
                    <a:pt x="2363" y="74"/>
                    <a:pt x="1897" y="868"/>
                    <a:pt x="921" y="868"/>
                  </a:cubicBezTo>
                  <a:cubicBezTo>
                    <a:pt x="681" y="868"/>
                    <a:pt x="410" y="820"/>
                    <a:pt x="108" y="701"/>
                  </a:cubicBezTo>
                  <a:cubicBezTo>
                    <a:pt x="99" y="697"/>
                    <a:pt x="90" y="696"/>
                    <a:pt x="83" y="696"/>
                  </a:cubicBezTo>
                  <a:cubicBezTo>
                    <a:pt x="26" y="696"/>
                    <a:pt x="0" y="785"/>
                    <a:pt x="67" y="808"/>
                  </a:cubicBezTo>
                  <a:cubicBezTo>
                    <a:pt x="378" y="931"/>
                    <a:pt x="659" y="980"/>
                    <a:pt x="910" y="980"/>
                  </a:cubicBezTo>
                  <a:cubicBezTo>
                    <a:pt x="1966" y="980"/>
                    <a:pt x="2481" y="99"/>
                    <a:pt x="2485" y="88"/>
                  </a:cubicBezTo>
                  <a:cubicBezTo>
                    <a:pt x="2512" y="42"/>
                    <a:pt x="2474" y="0"/>
                    <a:pt x="2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7"/>
            <p:cNvSpPr/>
            <p:nvPr/>
          </p:nvSpPr>
          <p:spPr>
            <a:xfrm>
              <a:off x="7818193" y="4412838"/>
              <a:ext cx="715844" cy="287496"/>
            </a:xfrm>
            <a:custGeom>
              <a:rect b="b" l="l" r="r" t="t"/>
              <a:pathLst>
                <a:path extrusionOk="0" h="2631" w="6551">
                  <a:moveTo>
                    <a:pt x="6334" y="1"/>
                  </a:moveTo>
                  <a:lnTo>
                    <a:pt x="15" y="152"/>
                  </a:lnTo>
                  <a:lnTo>
                    <a:pt x="0" y="2631"/>
                  </a:lnTo>
                  <a:lnTo>
                    <a:pt x="6551" y="2461"/>
                  </a:lnTo>
                  <a:lnTo>
                    <a:pt x="6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7"/>
            <p:cNvSpPr/>
            <p:nvPr/>
          </p:nvSpPr>
          <p:spPr>
            <a:xfrm>
              <a:off x="7811855" y="4406828"/>
              <a:ext cx="728957" cy="299844"/>
            </a:xfrm>
            <a:custGeom>
              <a:rect b="b" l="l" r="r" t="t"/>
              <a:pathLst>
                <a:path extrusionOk="0" h="2744" w="6671">
                  <a:moveTo>
                    <a:pt x="6339" y="115"/>
                  </a:moveTo>
                  <a:lnTo>
                    <a:pt x="6547" y="2460"/>
                  </a:lnTo>
                  <a:lnTo>
                    <a:pt x="116" y="2626"/>
                  </a:lnTo>
                  <a:lnTo>
                    <a:pt x="116" y="2626"/>
                  </a:lnTo>
                  <a:lnTo>
                    <a:pt x="131" y="262"/>
                  </a:lnTo>
                  <a:lnTo>
                    <a:pt x="6339" y="115"/>
                  </a:lnTo>
                  <a:close/>
                  <a:moveTo>
                    <a:pt x="6393" y="0"/>
                  </a:moveTo>
                  <a:cubicBezTo>
                    <a:pt x="6392" y="0"/>
                    <a:pt x="6391" y="0"/>
                    <a:pt x="6390" y="0"/>
                  </a:cubicBezTo>
                  <a:lnTo>
                    <a:pt x="71" y="149"/>
                  </a:lnTo>
                  <a:cubicBezTo>
                    <a:pt x="41" y="149"/>
                    <a:pt x="16" y="175"/>
                    <a:pt x="16" y="205"/>
                  </a:cubicBezTo>
                  <a:lnTo>
                    <a:pt x="3" y="2686"/>
                  </a:lnTo>
                  <a:cubicBezTo>
                    <a:pt x="1" y="2718"/>
                    <a:pt x="26" y="2743"/>
                    <a:pt x="58" y="2743"/>
                  </a:cubicBezTo>
                  <a:lnTo>
                    <a:pt x="61" y="2743"/>
                  </a:lnTo>
                  <a:lnTo>
                    <a:pt x="6611" y="2573"/>
                  </a:lnTo>
                  <a:cubicBezTo>
                    <a:pt x="6645" y="2573"/>
                    <a:pt x="6671" y="2546"/>
                    <a:pt x="6666" y="2511"/>
                  </a:cubicBezTo>
                  <a:lnTo>
                    <a:pt x="6447" y="53"/>
                  </a:lnTo>
                  <a:cubicBezTo>
                    <a:pt x="6445" y="23"/>
                    <a:pt x="6422" y="0"/>
                    <a:pt x="6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7"/>
            <p:cNvSpPr/>
            <p:nvPr/>
          </p:nvSpPr>
          <p:spPr>
            <a:xfrm>
              <a:off x="8522998" y="2660868"/>
              <a:ext cx="512269" cy="411630"/>
            </a:xfrm>
            <a:custGeom>
              <a:rect b="b" l="l" r="r" t="t"/>
              <a:pathLst>
                <a:path extrusionOk="0" h="3767" w="4688">
                  <a:moveTo>
                    <a:pt x="2131" y="0"/>
                  </a:moveTo>
                  <a:cubicBezTo>
                    <a:pt x="1777" y="0"/>
                    <a:pt x="1352" y="68"/>
                    <a:pt x="846" y="221"/>
                  </a:cubicBezTo>
                  <a:cubicBezTo>
                    <a:pt x="846" y="221"/>
                    <a:pt x="1" y="266"/>
                    <a:pt x="593" y="1907"/>
                  </a:cubicBezTo>
                  <a:cubicBezTo>
                    <a:pt x="1144" y="3439"/>
                    <a:pt x="1919" y="3767"/>
                    <a:pt x="2511" y="3767"/>
                  </a:cubicBezTo>
                  <a:cubicBezTo>
                    <a:pt x="2732" y="3767"/>
                    <a:pt x="2927" y="3721"/>
                    <a:pt x="3076" y="3675"/>
                  </a:cubicBezTo>
                  <a:cubicBezTo>
                    <a:pt x="3558" y="3528"/>
                    <a:pt x="4688" y="0"/>
                    <a:pt x="2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7"/>
            <p:cNvSpPr/>
            <p:nvPr/>
          </p:nvSpPr>
          <p:spPr>
            <a:xfrm>
              <a:off x="8923481" y="2519359"/>
              <a:ext cx="299188" cy="299188"/>
            </a:xfrm>
            <a:custGeom>
              <a:rect b="b" l="l" r="r" t="t"/>
              <a:pathLst>
                <a:path extrusionOk="0" h="2738" w="2738">
                  <a:moveTo>
                    <a:pt x="1369" y="1"/>
                  </a:moveTo>
                  <a:cubicBezTo>
                    <a:pt x="614" y="1"/>
                    <a:pt x="1" y="614"/>
                    <a:pt x="1" y="1369"/>
                  </a:cubicBezTo>
                  <a:cubicBezTo>
                    <a:pt x="1" y="2125"/>
                    <a:pt x="614" y="2738"/>
                    <a:pt x="1369" y="2738"/>
                  </a:cubicBezTo>
                  <a:cubicBezTo>
                    <a:pt x="2125" y="2738"/>
                    <a:pt x="2737" y="2125"/>
                    <a:pt x="2737" y="1369"/>
                  </a:cubicBezTo>
                  <a:cubicBezTo>
                    <a:pt x="2737" y="614"/>
                    <a:pt x="2125" y="1"/>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7"/>
            <p:cNvSpPr/>
            <p:nvPr/>
          </p:nvSpPr>
          <p:spPr>
            <a:xfrm>
              <a:off x="7777762" y="3591216"/>
              <a:ext cx="1417483" cy="755619"/>
            </a:xfrm>
            <a:custGeom>
              <a:rect b="b" l="l" r="r" t="t"/>
              <a:pathLst>
                <a:path extrusionOk="0" h="6915" w="12972">
                  <a:moveTo>
                    <a:pt x="8688" y="1"/>
                  </a:moveTo>
                  <a:cubicBezTo>
                    <a:pt x="8064" y="1"/>
                    <a:pt x="7400" y="2572"/>
                    <a:pt x="6612" y="2572"/>
                  </a:cubicBezTo>
                  <a:cubicBezTo>
                    <a:pt x="5812" y="2572"/>
                    <a:pt x="5559" y="45"/>
                    <a:pt x="5559" y="45"/>
                  </a:cubicBezTo>
                  <a:cubicBezTo>
                    <a:pt x="5265" y="88"/>
                    <a:pt x="2007" y="256"/>
                    <a:pt x="1964" y="633"/>
                  </a:cubicBezTo>
                  <a:cubicBezTo>
                    <a:pt x="1922" y="1009"/>
                    <a:pt x="0" y="6487"/>
                    <a:pt x="421" y="6783"/>
                  </a:cubicBezTo>
                  <a:cubicBezTo>
                    <a:pt x="554" y="6876"/>
                    <a:pt x="1816" y="6914"/>
                    <a:pt x="3487" y="6914"/>
                  </a:cubicBezTo>
                  <a:cubicBezTo>
                    <a:pt x="7119" y="6914"/>
                    <a:pt x="12686" y="6733"/>
                    <a:pt x="12801" y="6530"/>
                  </a:cubicBezTo>
                  <a:cubicBezTo>
                    <a:pt x="12971" y="6236"/>
                    <a:pt x="12801" y="931"/>
                    <a:pt x="12212" y="509"/>
                  </a:cubicBezTo>
                  <a:cubicBezTo>
                    <a:pt x="11622" y="88"/>
                    <a:pt x="9349" y="88"/>
                    <a:pt x="8717" y="3"/>
                  </a:cubicBezTo>
                  <a:cubicBezTo>
                    <a:pt x="8707" y="2"/>
                    <a:pt x="8698" y="1"/>
                    <a:pt x="8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7"/>
            <p:cNvSpPr/>
            <p:nvPr/>
          </p:nvSpPr>
          <p:spPr>
            <a:xfrm>
              <a:off x="8198679" y="3591653"/>
              <a:ext cx="619357" cy="377099"/>
            </a:xfrm>
            <a:custGeom>
              <a:rect b="b" l="l" r="r" t="t"/>
              <a:pathLst>
                <a:path extrusionOk="0" h="3451" w="5668">
                  <a:moveTo>
                    <a:pt x="1869" y="1"/>
                  </a:moveTo>
                  <a:cubicBezTo>
                    <a:pt x="1739" y="1"/>
                    <a:pt x="0" y="40"/>
                    <a:pt x="445" y="2148"/>
                  </a:cubicBezTo>
                  <a:cubicBezTo>
                    <a:pt x="614" y="2948"/>
                    <a:pt x="913" y="3197"/>
                    <a:pt x="1230" y="3197"/>
                  </a:cubicBezTo>
                  <a:cubicBezTo>
                    <a:pt x="1753" y="3197"/>
                    <a:pt x="2325" y="2521"/>
                    <a:pt x="2450" y="2521"/>
                  </a:cubicBezTo>
                  <a:cubicBezTo>
                    <a:pt x="2457" y="2521"/>
                    <a:pt x="2463" y="2523"/>
                    <a:pt x="2467" y="2527"/>
                  </a:cubicBezTo>
                  <a:cubicBezTo>
                    <a:pt x="2580" y="2639"/>
                    <a:pt x="3458" y="3451"/>
                    <a:pt x="4126" y="3451"/>
                  </a:cubicBezTo>
                  <a:cubicBezTo>
                    <a:pt x="4209" y="3451"/>
                    <a:pt x="4288" y="3438"/>
                    <a:pt x="4363" y="3410"/>
                  </a:cubicBezTo>
                  <a:cubicBezTo>
                    <a:pt x="5035" y="3157"/>
                    <a:pt x="5667" y="716"/>
                    <a:pt x="4910" y="295"/>
                  </a:cubicBezTo>
                  <a:cubicBezTo>
                    <a:pt x="4830" y="250"/>
                    <a:pt x="4761" y="230"/>
                    <a:pt x="4699" y="230"/>
                  </a:cubicBezTo>
                  <a:cubicBezTo>
                    <a:pt x="4170" y="230"/>
                    <a:pt x="4174" y="1686"/>
                    <a:pt x="2931" y="2063"/>
                  </a:cubicBezTo>
                  <a:cubicBezTo>
                    <a:pt x="2822" y="2096"/>
                    <a:pt x="2724" y="2111"/>
                    <a:pt x="2635" y="2111"/>
                  </a:cubicBezTo>
                  <a:cubicBezTo>
                    <a:pt x="1591" y="2111"/>
                    <a:pt x="1877" y="1"/>
                    <a:pt x="1877" y="1"/>
                  </a:cubicBezTo>
                  <a:cubicBezTo>
                    <a:pt x="1877" y="1"/>
                    <a:pt x="1875" y="1"/>
                    <a:pt x="18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7"/>
            <p:cNvSpPr/>
            <p:nvPr/>
          </p:nvSpPr>
          <p:spPr>
            <a:xfrm>
              <a:off x="8563320" y="3201986"/>
              <a:ext cx="496971" cy="526256"/>
            </a:xfrm>
            <a:custGeom>
              <a:rect b="b" l="l" r="r" t="t"/>
              <a:pathLst>
                <a:path extrusionOk="0" h="4816" w="4548">
                  <a:moveTo>
                    <a:pt x="3424" y="1"/>
                  </a:moveTo>
                  <a:cubicBezTo>
                    <a:pt x="3230" y="1"/>
                    <a:pt x="2974" y="100"/>
                    <a:pt x="2779" y="532"/>
                  </a:cubicBezTo>
                  <a:cubicBezTo>
                    <a:pt x="2620" y="888"/>
                    <a:pt x="2275" y="1586"/>
                    <a:pt x="2569" y="1711"/>
                  </a:cubicBezTo>
                  <a:cubicBezTo>
                    <a:pt x="2865" y="1839"/>
                    <a:pt x="2990" y="1922"/>
                    <a:pt x="2865" y="2175"/>
                  </a:cubicBezTo>
                  <a:cubicBezTo>
                    <a:pt x="2737" y="2428"/>
                    <a:pt x="1937" y="3143"/>
                    <a:pt x="1686" y="3186"/>
                  </a:cubicBezTo>
                  <a:cubicBezTo>
                    <a:pt x="1675" y="3188"/>
                    <a:pt x="1665" y="3189"/>
                    <a:pt x="1655" y="3189"/>
                  </a:cubicBezTo>
                  <a:cubicBezTo>
                    <a:pt x="1412" y="3189"/>
                    <a:pt x="1174" y="2724"/>
                    <a:pt x="1054" y="2724"/>
                  </a:cubicBezTo>
                  <a:cubicBezTo>
                    <a:pt x="928" y="2724"/>
                    <a:pt x="0" y="3314"/>
                    <a:pt x="43" y="3650"/>
                  </a:cubicBezTo>
                  <a:cubicBezTo>
                    <a:pt x="81" y="3955"/>
                    <a:pt x="638" y="4815"/>
                    <a:pt x="1464" y="4815"/>
                  </a:cubicBezTo>
                  <a:cubicBezTo>
                    <a:pt x="1549" y="4815"/>
                    <a:pt x="1636" y="4806"/>
                    <a:pt x="1726" y="4786"/>
                  </a:cubicBezTo>
                  <a:cubicBezTo>
                    <a:pt x="2694" y="4576"/>
                    <a:pt x="4548" y="1713"/>
                    <a:pt x="4548" y="1039"/>
                  </a:cubicBezTo>
                  <a:cubicBezTo>
                    <a:pt x="4548" y="366"/>
                    <a:pt x="3705" y="70"/>
                    <a:pt x="3705" y="70"/>
                  </a:cubicBezTo>
                  <a:cubicBezTo>
                    <a:pt x="3705" y="70"/>
                    <a:pt x="3587" y="1"/>
                    <a:pt x="34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7"/>
            <p:cNvSpPr/>
            <p:nvPr/>
          </p:nvSpPr>
          <p:spPr>
            <a:xfrm>
              <a:off x="8747443" y="3419548"/>
              <a:ext cx="455666" cy="848938"/>
            </a:xfrm>
            <a:custGeom>
              <a:rect b="b" l="l" r="r" t="t"/>
              <a:pathLst>
                <a:path extrusionOk="0" h="7769" w="4170">
                  <a:moveTo>
                    <a:pt x="1427" y="0"/>
                  </a:moveTo>
                  <a:cubicBezTo>
                    <a:pt x="1386" y="0"/>
                    <a:pt x="1346" y="5"/>
                    <a:pt x="1305" y="16"/>
                  </a:cubicBezTo>
                  <a:cubicBezTo>
                    <a:pt x="673" y="184"/>
                    <a:pt x="1" y="776"/>
                    <a:pt x="1" y="984"/>
                  </a:cubicBezTo>
                  <a:cubicBezTo>
                    <a:pt x="1" y="1195"/>
                    <a:pt x="1222" y="1785"/>
                    <a:pt x="1305" y="2291"/>
                  </a:cubicBezTo>
                  <a:cubicBezTo>
                    <a:pt x="1390" y="2795"/>
                    <a:pt x="1011" y="7511"/>
                    <a:pt x="2273" y="7722"/>
                  </a:cubicBezTo>
                  <a:cubicBezTo>
                    <a:pt x="2464" y="7754"/>
                    <a:pt x="2637" y="7769"/>
                    <a:pt x="2793" y="7769"/>
                  </a:cubicBezTo>
                  <a:cubicBezTo>
                    <a:pt x="3669" y="7769"/>
                    <a:pt x="4012" y="7309"/>
                    <a:pt x="4085" y="6879"/>
                  </a:cubicBezTo>
                  <a:cubicBezTo>
                    <a:pt x="4170" y="6375"/>
                    <a:pt x="3074" y="1363"/>
                    <a:pt x="2527" y="1069"/>
                  </a:cubicBezTo>
                  <a:cubicBezTo>
                    <a:pt x="2527" y="1069"/>
                    <a:pt x="2011" y="0"/>
                    <a:pt x="1427"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7"/>
            <p:cNvSpPr/>
            <p:nvPr/>
          </p:nvSpPr>
          <p:spPr>
            <a:xfrm>
              <a:off x="8784159" y="3677978"/>
              <a:ext cx="592038" cy="691149"/>
            </a:xfrm>
            <a:custGeom>
              <a:rect b="b" l="l" r="r" t="t"/>
              <a:pathLst>
                <a:path extrusionOk="0" h="6325" w="5418">
                  <a:moveTo>
                    <a:pt x="2682" y="1"/>
                  </a:moveTo>
                  <a:cubicBezTo>
                    <a:pt x="2142" y="1"/>
                    <a:pt x="1095" y="809"/>
                    <a:pt x="1095" y="809"/>
                  </a:cubicBezTo>
                  <a:cubicBezTo>
                    <a:pt x="1" y="1231"/>
                    <a:pt x="1180" y="5440"/>
                    <a:pt x="1684" y="6030"/>
                  </a:cubicBezTo>
                  <a:cubicBezTo>
                    <a:pt x="1865" y="6240"/>
                    <a:pt x="2232" y="6324"/>
                    <a:pt x="2658" y="6324"/>
                  </a:cubicBezTo>
                  <a:cubicBezTo>
                    <a:pt x="3424" y="6324"/>
                    <a:pt x="4381" y="6052"/>
                    <a:pt x="4787" y="5755"/>
                  </a:cubicBezTo>
                  <a:cubicBezTo>
                    <a:pt x="5417" y="5291"/>
                    <a:pt x="3378" y="1037"/>
                    <a:pt x="2957" y="152"/>
                  </a:cubicBezTo>
                  <a:cubicBezTo>
                    <a:pt x="2906" y="44"/>
                    <a:pt x="2807" y="1"/>
                    <a:pt x="26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7"/>
            <p:cNvSpPr/>
            <p:nvPr/>
          </p:nvSpPr>
          <p:spPr>
            <a:xfrm>
              <a:off x="8834861" y="3623124"/>
              <a:ext cx="331314" cy="220730"/>
            </a:xfrm>
            <a:custGeom>
              <a:rect b="b" l="l" r="r" t="t"/>
              <a:pathLst>
                <a:path extrusionOk="0" h="2020" w="3032">
                  <a:moveTo>
                    <a:pt x="2430" y="1"/>
                  </a:moveTo>
                  <a:cubicBezTo>
                    <a:pt x="2016" y="1"/>
                    <a:pt x="380" y="724"/>
                    <a:pt x="380" y="724"/>
                  </a:cubicBezTo>
                  <a:cubicBezTo>
                    <a:pt x="1" y="932"/>
                    <a:pt x="84" y="1775"/>
                    <a:pt x="337" y="1986"/>
                  </a:cubicBezTo>
                  <a:cubicBezTo>
                    <a:pt x="365" y="2009"/>
                    <a:pt x="420" y="2020"/>
                    <a:pt x="496" y="2020"/>
                  </a:cubicBezTo>
                  <a:cubicBezTo>
                    <a:pt x="1103" y="2020"/>
                    <a:pt x="3031" y="1354"/>
                    <a:pt x="3031" y="1354"/>
                  </a:cubicBezTo>
                  <a:cubicBezTo>
                    <a:pt x="3031" y="1354"/>
                    <a:pt x="2780" y="92"/>
                    <a:pt x="2484" y="7"/>
                  </a:cubicBezTo>
                  <a:cubicBezTo>
                    <a:pt x="2470" y="3"/>
                    <a:pt x="2452" y="1"/>
                    <a:pt x="24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7"/>
            <p:cNvSpPr/>
            <p:nvPr/>
          </p:nvSpPr>
          <p:spPr>
            <a:xfrm>
              <a:off x="8687671" y="4371314"/>
              <a:ext cx="690056" cy="349235"/>
            </a:xfrm>
            <a:custGeom>
              <a:rect b="b" l="l" r="r" t="t"/>
              <a:pathLst>
                <a:path extrusionOk="0" h="3196" w="6315">
                  <a:moveTo>
                    <a:pt x="4717" y="1"/>
                  </a:moveTo>
                  <a:cubicBezTo>
                    <a:pt x="3151" y="1"/>
                    <a:pt x="590" y="234"/>
                    <a:pt x="590" y="234"/>
                  </a:cubicBezTo>
                  <a:cubicBezTo>
                    <a:pt x="1" y="359"/>
                    <a:pt x="462" y="3141"/>
                    <a:pt x="462" y="3141"/>
                  </a:cubicBezTo>
                  <a:cubicBezTo>
                    <a:pt x="462" y="3141"/>
                    <a:pt x="999" y="3195"/>
                    <a:pt x="1300" y="3195"/>
                  </a:cubicBezTo>
                  <a:cubicBezTo>
                    <a:pt x="1375" y="3195"/>
                    <a:pt x="1435" y="3192"/>
                    <a:pt x="1469" y="3183"/>
                  </a:cubicBezTo>
                  <a:cubicBezTo>
                    <a:pt x="1637" y="3141"/>
                    <a:pt x="1527" y="2356"/>
                    <a:pt x="1527" y="2356"/>
                  </a:cubicBezTo>
                  <a:lnTo>
                    <a:pt x="1527" y="2356"/>
                  </a:lnTo>
                  <a:lnTo>
                    <a:pt x="4968" y="2381"/>
                  </a:lnTo>
                  <a:lnTo>
                    <a:pt x="5136" y="2971"/>
                  </a:lnTo>
                  <a:cubicBezTo>
                    <a:pt x="5136" y="2971"/>
                    <a:pt x="5368" y="2981"/>
                    <a:pt x="5616" y="2981"/>
                  </a:cubicBezTo>
                  <a:cubicBezTo>
                    <a:pt x="5863" y="2981"/>
                    <a:pt x="6127" y="2971"/>
                    <a:pt x="6189" y="2928"/>
                  </a:cubicBezTo>
                  <a:cubicBezTo>
                    <a:pt x="6315" y="2845"/>
                    <a:pt x="6104" y="530"/>
                    <a:pt x="5896" y="151"/>
                  </a:cubicBezTo>
                  <a:cubicBezTo>
                    <a:pt x="5834" y="40"/>
                    <a:pt x="5359" y="1"/>
                    <a:pt x="47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7"/>
            <p:cNvSpPr/>
            <p:nvPr/>
          </p:nvSpPr>
          <p:spPr>
            <a:xfrm>
              <a:off x="8575121" y="3714257"/>
              <a:ext cx="204558" cy="799875"/>
            </a:xfrm>
            <a:custGeom>
              <a:rect b="b" l="l" r="r" t="t"/>
              <a:pathLst>
                <a:path extrusionOk="0" h="7320" w="1872">
                  <a:moveTo>
                    <a:pt x="1357" y="1588"/>
                  </a:moveTo>
                  <a:cubicBezTo>
                    <a:pt x="1428" y="1588"/>
                    <a:pt x="1495" y="1600"/>
                    <a:pt x="1556" y="1624"/>
                  </a:cubicBezTo>
                  <a:cubicBezTo>
                    <a:pt x="1684" y="1675"/>
                    <a:pt x="1756" y="1746"/>
                    <a:pt x="1756" y="1818"/>
                  </a:cubicBezTo>
                  <a:cubicBezTo>
                    <a:pt x="1756" y="1878"/>
                    <a:pt x="1701" y="1937"/>
                    <a:pt x="1616" y="1971"/>
                  </a:cubicBezTo>
                  <a:cubicBezTo>
                    <a:pt x="1567" y="1991"/>
                    <a:pt x="1509" y="2002"/>
                    <a:pt x="1442" y="2002"/>
                  </a:cubicBezTo>
                  <a:cubicBezTo>
                    <a:pt x="1282" y="2002"/>
                    <a:pt x="1078" y="1935"/>
                    <a:pt x="869" y="1750"/>
                  </a:cubicBezTo>
                  <a:cubicBezTo>
                    <a:pt x="1029" y="1646"/>
                    <a:pt x="1201" y="1588"/>
                    <a:pt x="1357" y="1588"/>
                  </a:cubicBezTo>
                  <a:close/>
                  <a:moveTo>
                    <a:pt x="1077" y="3316"/>
                  </a:moveTo>
                  <a:cubicBezTo>
                    <a:pt x="1113" y="3316"/>
                    <a:pt x="1142" y="3325"/>
                    <a:pt x="1163" y="3342"/>
                  </a:cubicBezTo>
                  <a:cubicBezTo>
                    <a:pt x="1197" y="3365"/>
                    <a:pt x="1212" y="3408"/>
                    <a:pt x="1201" y="3448"/>
                  </a:cubicBezTo>
                  <a:cubicBezTo>
                    <a:pt x="1188" y="3495"/>
                    <a:pt x="1135" y="3546"/>
                    <a:pt x="1048" y="3557"/>
                  </a:cubicBezTo>
                  <a:cubicBezTo>
                    <a:pt x="1039" y="3558"/>
                    <a:pt x="1028" y="3559"/>
                    <a:pt x="1015" y="3559"/>
                  </a:cubicBezTo>
                  <a:cubicBezTo>
                    <a:pt x="960" y="3559"/>
                    <a:pt x="863" y="3542"/>
                    <a:pt x="747" y="3453"/>
                  </a:cubicBezTo>
                  <a:lnTo>
                    <a:pt x="747" y="3453"/>
                  </a:lnTo>
                  <a:cubicBezTo>
                    <a:pt x="783" y="3426"/>
                    <a:pt x="818" y="3403"/>
                    <a:pt x="858" y="3382"/>
                  </a:cubicBezTo>
                  <a:cubicBezTo>
                    <a:pt x="941" y="3339"/>
                    <a:pt x="1018" y="3316"/>
                    <a:pt x="1077" y="3316"/>
                  </a:cubicBezTo>
                  <a:close/>
                  <a:moveTo>
                    <a:pt x="1038" y="5167"/>
                  </a:moveTo>
                  <a:cubicBezTo>
                    <a:pt x="1128" y="5167"/>
                    <a:pt x="1197" y="5200"/>
                    <a:pt x="1233" y="5264"/>
                  </a:cubicBezTo>
                  <a:cubicBezTo>
                    <a:pt x="1263" y="5315"/>
                    <a:pt x="1243" y="5340"/>
                    <a:pt x="1235" y="5349"/>
                  </a:cubicBezTo>
                  <a:cubicBezTo>
                    <a:pt x="1202" y="5389"/>
                    <a:pt x="1113" y="5416"/>
                    <a:pt x="999" y="5416"/>
                  </a:cubicBezTo>
                  <a:cubicBezTo>
                    <a:pt x="922" y="5416"/>
                    <a:pt x="834" y="5404"/>
                    <a:pt x="743" y="5376"/>
                  </a:cubicBezTo>
                  <a:cubicBezTo>
                    <a:pt x="705" y="5366"/>
                    <a:pt x="667" y="5351"/>
                    <a:pt x="631" y="5334"/>
                  </a:cubicBezTo>
                  <a:cubicBezTo>
                    <a:pt x="711" y="5270"/>
                    <a:pt x="801" y="5221"/>
                    <a:pt x="899" y="5189"/>
                  </a:cubicBezTo>
                  <a:cubicBezTo>
                    <a:pt x="949" y="5174"/>
                    <a:pt x="996" y="5167"/>
                    <a:pt x="1038" y="5167"/>
                  </a:cubicBezTo>
                  <a:close/>
                  <a:moveTo>
                    <a:pt x="1197" y="1"/>
                  </a:moveTo>
                  <a:cubicBezTo>
                    <a:pt x="1187" y="1"/>
                    <a:pt x="1176" y="4"/>
                    <a:pt x="1165" y="11"/>
                  </a:cubicBezTo>
                  <a:cubicBezTo>
                    <a:pt x="1137" y="30"/>
                    <a:pt x="499" y="516"/>
                    <a:pt x="450" y="1092"/>
                  </a:cubicBezTo>
                  <a:cubicBezTo>
                    <a:pt x="431" y="1329"/>
                    <a:pt x="511" y="1543"/>
                    <a:pt x="692" y="1737"/>
                  </a:cubicBezTo>
                  <a:cubicBezTo>
                    <a:pt x="622" y="1792"/>
                    <a:pt x="558" y="1854"/>
                    <a:pt x="501" y="1922"/>
                  </a:cubicBezTo>
                  <a:cubicBezTo>
                    <a:pt x="173" y="2307"/>
                    <a:pt x="116" y="2771"/>
                    <a:pt x="350" y="3159"/>
                  </a:cubicBezTo>
                  <a:cubicBezTo>
                    <a:pt x="409" y="3263"/>
                    <a:pt x="484" y="3361"/>
                    <a:pt x="567" y="3448"/>
                  </a:cubicBezTo>
                  <a:cubicBezTo>
                    <a:pt x="252" y="3725"/>
                    <a:pt x="1" y="4189"/>
                    <a:pt x="47" y="4693"/>
                  </a:cubicBezTo>
                  <a:cubicBezTo>
                    <a:pt x="67" y="4961"/>
                    <a:pt x="209" y="5206"/>
                    <a:pt x="435" y="5357"/>
                  </a:cubicBezTo>
                  <a:cubicBezTo>
                    <a:pt x="207" y="5591"/>
                    <a:pt x="52" y="5949"/>
                    <a:pt x="88" y="6377"/>
                  </a:cubicBezTo>
                  <a:cubicBezTo>
                    <a:pt x="111" y="6657"/>
                    <a:pt x="222" y="6883"/>
                    <a:pt x="416" y="7043"/>
                  </a:cubicBezTo>
                  <a:cubicBezTo>
                    <a:pt x="707" y="7283"/>
                    <a:pt x="1109" y="7319"/>
                    <a:pt x="1320" y="7319"/>
                  </a:cubicBezTo>
                  <a:cubicBezTo>
                    <a:pt x="1399" y="7319"/>
                    <a:pt x="1450" y="7315"/>
                    <a:pt x="1456" y="7315"/>
                  </a:cubicBezTo>
                  <a:cubicBezTo>
                    <a:pt x="1533" y="7313"/>
                    <a:pt x="1525" y="7201"/>
                    <a:pt x="1457" y="7201"/>
                  </a:cubicBezTo>
                  <a:cubicBezTo>
                    <a:pt x="1453" y="7201"/>
                    <a:pt x="1450" y="7202"/>
                    <a:pt x="1446" y="7202"/>
                  </a:cubicBezTo>
                  <a:cubicBezTo>
                    <a:pt x="1443" y="7202"/>
                    <a:pt x="1397" y="7207"/>
                    <a:pt x="1324" y="7207"/>
                  </a:cubicBezTo>
                  <a:cubicBezTo>
                    <a:pt x="1131" y="7207"/>
                    <a:pt x="752" y="7176"/>
                    <a:pt x="488" y="6958"/>
                  </a:cubicBezTo>
                  <a:cubicBezTo>
                    <a:pt x="318" y="6817"/>
                    <a:pt x="222" y="6619"/>
                    <a:pt x="201" y="6370"/>
                  </a:cubicBezTo>
                  <a:cubicBezTo>
                    <a:pt x="164" y="5938"/>
                    <a:pt x="333" y="5619"/>
                    <a:pt x="537" y="5419"/>
                  </a:cubicBezTo>
                  <a:cubicBezTo>
                    <a:pt x="592" y="5447"/>
                    <a:pt x="650" y="5470"/>
                    <a:pt x="709" y="5489"/>
                  </a:cubicBezTo>
                  <a:cubicBezTo>
                    <a:pt x="809" y="5519"/>
                    <a:pt x="908" y="5534"/>
                    <a:pt x="998" y="5534"/>
                  </a:cubicBezTo>
                  <a:cubicBezTo>
                    <a:pt x="1144" y="5534"/>
                    <a:pt x="1265" y="5495"/>
                    <a:pt x="1324" y="5423"/>
                  </a:cubicBezTo>
                  <a:cubicBezTo>
                    <a:pt x="1352" y="5387"/>
                    <a:pt x="1388" y="5315"/>
                    <a:pt x="1331" y="5210"/>
                  </a:cubicBezTo>
                  <a:cubicBezTo>
                    <a:pt x="1275" y="5108"/>
                    <a:pt x="1172" y="5055"/>
                    <a:pt x="1041" y="5055"/>
                  </a:cubicBezTo>
                  <a:cubicBezTo>
                    <a:pt x="986" y="5055"/>
                    <a:pt x="927" y="5064"/>
                    <a:pt x="865" y="5083"/>
                  </a:cubicBezTo>
                  <a:cubicBezTo>
                    <a:pt x="737" y="5123"/>
                    <a:pt x="620" y="5189"/>
                    <a:pt x="520" y="5276"/>
                  </a:cubicBezTo>
                  <a:cubicBezTo>
                    <a:pt x="309" y="5151"/>
                    <a:pt x="175" y="4929"/>
                    <a:pt x="160" y="4685"/>
                  </a:cubicBezTo>
                  <a:cubicBezTo>
                    <a:pt x="113" y="4174"/>
                    <a:pt x="386" y="3759"/>
                    <a:pt x="652" y="3529"/>
                  </a:cubicBezTo>
                  <a:cubicBezTo>
                    <a:pt x="801" y="3649"/>
                    <a:pt x="930" y="3675"/>
                    <a:pt x="1013" y="3675"/>
                  </a:cubicBezTo>
                  <a:cubicBezTo>
                    <a:pt x="1032" y="3675"/>
                    <a:pt x="1049" y="3674"/>
                    <a:pt x="1063" y="3672"/>
                  </a:cubicBezTo>
                  <a:cubicBezTo>
                    <a:pt x="1184" y="3657"/>
                    <a:pt x="1282" y="3582"/>
                    <a:pt x="1309" y="3482"/>
                  </a:cubicBezTo>
                  <a:cubicBezTo>
                    <a:pt x="1333" y="3399"/>
                    <a:pt x="1303" y="3310"/>
                    <a:pt x="1235" y="3257"/>
                  </a:cubicBezTo>
                  <a:cubicBezTo>
                    <a:pt x="1193" y="3221"/>
                    <a:pt x="1138" y="3204"/>
                    <a:pt x="1075" y="3204"/>
                  </a:cubicBezTo>
                  <a:cubicBezTo>
                    <a:pt x="996" y="3204"/>
                    <a:pt x="904" y="3230"/>
                    <a:pt x="805" y="3282"/>
                  </a:cubicBezTo>
                  <a:cubicBezTo>
                    <a:pt x="752" y="3310"/>
                    <a:pt x="703" y="3342"/>
                    <a:pt x="656" y="3378"/>
                  </a:cubicBezTo>
                  <a:cubicBezTo>
                    <a:pt x="575" y="3295"/>
                    <a:pt x="505" y="3201"/>
                    <a:pt x="445" y="3103"/>
                  </a:cubicBezTo>
                  <a:cubicBezTo>
                    <a:pt x="239" y="2759"/>
                    <a:pt x="292" y="2344"/>
                    <a:pt x="588" y="1997"/>
                  </a:cubicBezTo>
                  <a:cubicBezTo>
                    <a:pt x="643" y="1933"/>
                    <a:pt x="707" y="1871"/>
                    <a:pt x="773" y="1818"/>
                  </a:cubicBezTo>
                  <a:cubicBezTo>
                    <a:pt x="1014" y="2039"/>
                    <a:pt x="1254" y="2117"/>
                    <a:pt x="1445" y="2117"/>
                  </a:cubicBezTo>
                  <a:cubicBezTo>
                    <a:pt x="1526" y="2117"/>
                    <a:pt x="1599" y="2103"/>
                    <a:pt x="1658" y="2080"/>
                  </a:cubicBezTo>
                  <a:cubicBezTo>
                    <a:pt x="1788" y="2029"/>
                    <a:pt x="1871" y="1929"/>
                    <a:pt x="1871" y="1820"/>
                  </a:cubicBezTo>
                  <a:cubicBezTo>
                    <a:pt x="1871" y="1748"/>
                    <a:pt x="1839" y="1618"/>
                    <a:pt x="1599" y="1520"/>
                  </a:cubicBezTo>
                  <a:cubicBezTo>
                    <a:pt x="1523" y="1490"/>
                    <a:pt x="1441" y="1475"/>
                    <a:pt x="1355" y="1475"/>
                  </a:cubicBezTo>
                  <a:cubicBezTo>
                    <a:pt x="1170" y="1475"/>
                    <a:pt x="969" y="1544"/>
                    <a:pt x="784" y="1669"/>
                  </a:cubicBezTo>
                  <a:lnTo>
                    <a:pt x="777" y="1661"/>
                  </a:lnTo>
                  <a:cubicBezTo>
                    <a:pt x="618" y="1492"/>
                    <a:pt x="548" y="1305"/>
                    <a:pt x="565" y="1103"/>
                  </a:cubicBezTo>
                  <a:cubicBezTo>
                    <a:pt x="609" y="577"/>
                    <a:pt x="1226" y="107"/>
                    <a:pt x="1233" y="103"/>
                  </a:cubicBezTo>
                  <a:cubicBezTo>
                    <a:pt x="1278" y="64"/>
                    <a:pt x="1244" y="1"/>
                    <a:pt x="1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7"/>
            <p:cNvSpPr/>
            <p:nvPr/>
          </p:nvSpPr>
          <p:spPr>
            <a:xfrm>
              <a:off x="8878898" y="3879805"/>
              <a:ext cx="92882" cy="403871"/>
            </a:xfrm>
            <a:custGeom>
              <a:rect b="b" l="l" r="r" t="t"/>
              <a:pathLst>
                <a:path extrusionOk="0" h="3696" w="850">
                  <a:moveTo>
                    <a:pt x="61" y="1"/>
                  </a:moveTo>
                  <a:cubicBezTo>
                    <a:pt x="60" y="1"/>
                    <a:pt x="59" y="1"/>
                    <a:pt x="57" y="1"/>
                  </a:cubicBezTo>
                  <a:cubicBezTo>
                    <a:pt x="26" y="3"/>
                    <a:pt x="0" y="28"/>
                    <a:pt x="4" y="60"/>
                  </a:cubicBezTo>
                  <a:cubicBezTo>
                    <a:pt x="13" y="177"/>
                    <a:pt x="221" y="2906"/>
                    <a:pt x="728" y="3668"/>
                  </a:cubicBezTo>
                  <a:cubicBezTo>
                    <a:pt x="738" y="3685"/>
                    <a:pt x="758" y="3693"/>
                    <a:pt x="777" y="3695"/>
                  </a:cubicBezTo>
                  <a:lnTo>
                    <a:pt x="777" y="3693"/>
                  </a:lnTo>
                  <a:cubicBezTo>
                    <a:pt x="821" y="3693"/>
                    <a:pt x="849" y="3642"/>
                    <a:pt x="824" y="3604"/>
                  </a:cubicBezTo>
                  <a:cubicBezTo>
                    <a:pt x="332" y="2867"/>
                    <a:pt x="119" y="82"/>
                    <a:pt x="117" y="54"/>
                  </a:cubicBezTo>
                  <a:cubicBezTo>
                    <a:pt x="115" y="23"/>
                    <a:pt x="90"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7"/>
            <p:cNvSpPr/>
            <p:nvPr/>
          </p:nvSpPr>
          <p:spPr>
            <a:xfrm>
              <a:off x="7912604" y="3857514"/>
              <a:ext cx="179425" cy="493802"/>
            </a:xfrm>
            <a:custGeom>
              <a:rect b="b" l="l" r="r" t="t"/>
              <a:pathLst>
                <a:path extrusionOk="0" h="4519" w="1642">
                  <a:moveTo>
                    <a:pt x="1580" y="0"/>
                  </a:moveTo>
                  <a:cubicBezTo>
                    <a:pt x="1550" y="0"/>
                    <a:pt x="1526" y="25"/>
                    <a:pt x="1526" y="56"/>
                  </a:cubicBezTo>
                  <a:cubicBezTo>
                    <a:pt x="1526" y="69"/>
                    <a:pt x="1484" y="1365"/>
                    <a:pt x="941" y="1812"/>
                  </a:cubicBezTo>
                  <a:cubicBezTo>
                    <a:pt x="558" y="2124"/>
                    <a:pt x="0" y="2874"/>
                    <a:pt x="135" y="3540"/>
                  </a:cubicBezTo>
                  <a:cubicBezTo>
                    <a:pt x="226" y="3991"/>
                    <a:pt x="611" y="4319"/>
                    <a:pt x="1275" y="4514"/>
                  </a:cubicBezTo>
                  <a:cubicBezTo>
                    <a:pt x="1282" y="4516"/>
                    <a:pt x="1286" y="4516"/>
                    <a:pt x="1292" y="4516"/>
                  </a:cubicBezTo>
                  <a:lnTo>
                    <a:pt x="1292" y="4519"/>
                  </a:lnTo>
                  <a:cubicBezTo>
                    <a:pt x="1356" y="4516"/>
                    <a:pt x="1371" y="4425"/>
                    <a:pt x="1307" y="4406"/>
                  </a:cubicBezTo>
                  <a:cubicBezTo>
                    <a:pt x="686" y="4223"/>
                    <a:pt x="328" y="3923"/>
                    <a:pt x="247" y="3518"/>
                  </a:cubicBezTo>
                  <a:cubicBezTo>
                    <a:pt x="128" y="2933"/>
                    <a:pt x="624" y="2218"/>
                    <a:pt x="1013" y="1899"/>
                  </a:cubicBezTo>
                  <a:cubicBezTo>
                    <a:pt x="1597" y="1420"/>
                    <a:pt x="1639" y="113"/>
                    <a:pt x="1641" y="58"/>
                  </a:cubicBezTo>
                  <a:cubicBezTo>
                    <a:pt x="1641" y="26"/>
                    <a:pt x="1616" y="0"/>
                    <a:pt x="1586" y="0"/>
                  </a:cubicBezTo>
                  <a:lnTo>
                    <a:pt x="1584" y="0"/>
                  </a:lnTo>
                  <a:cubicBezTo>
                    <a:pt x="1583" y="0"/>
                    <a:pt x="1581" y="0"/>
                    <a:pt x="1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a:off x="7777981" y="4046118"/>
              <a:ext cx="208929" cy="442226"/>
            </a:xfrm>
            <a:custGeom>
              <a:rect b="b" l="l" r="r" t="t"/>
              <a:pathLst>
                <a:path extrusionOk="0" h="4047" w="1912">
                  <a:moveTo>
                    <a:pt x="822" y="0"/>
                  </a:moveTo>
                  <a:lnTo>
                    <a:pt x="0" y="362"/>
                  </a:lnTo>
                  <a:lnTo>
                    <a:pt x="898" y="3276"/>
                  </a:lnTo>
                  <a:lnTo>
                    <a:pt x="1841" y="4046"/>
                  </a:lnTo>
                  <a:lnTo>
                    <a:pt x="1911" y="2925"/>
                  </a:lnTo>
                  <a:lnTo>
                    <a:pt x="8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p:nvPr/>
          </p:nvSpPr>
          <p:spPr>
            <a:xfrm>
              <a:off x="7770988" y="4039999"/>
              <a:ext cx="222151" cy="454574"/>
            </a:xfrm>
            <a:custGeom>
              <a:rect b="b" l="l" r="r" t="t"/>
              <a:pathLst>
                <a:path extrusionOk="0" h="4160" w="2033">
                  <a:moveTo>
                    <a:pt x="854" y="133"/>
                  </a:moveTo>
                  <a:lnTo>
                    <a:pt x="1918" y="2989"/>
                  </a:lnTo>
                  <a:lnTo>
                    <a:pt x="1856" y="3987"/>
                  </a:lnTo>
                  <a:lnTo>
                    <a:pt x="1011" y="3298"/>
                  </a:lnTo>
                  <a:lnTo>
                    <a:pt x="132" y="450"/>
                  </a:lnTo>
                  <a:lnTo>
                    <a:pt x="854" y="133"/>
                  </a:lnTo>
                  <a:close/>
                  <a:moveTo>
                    <a:pt x="885" y="1"/>
                  </a:moveTo>
                  <a:cubicBezTo>
                    <a:pt x="878" y="1"/>
                    <a:pt x="870" y="2"/>
                    <a:pt x="862" y="5"/>
                  </a:cubicBezTo>
                  <a:lnTo>
                    <a:pt x="41" y="367"/>
                  </a:lnTo>
                  <a:cubicBezTo>
                    <a:pt x="13" y="378"/>
                    <a:pt x="0" y="408"/>
                    <a:pt x="9" y="435"/>
                  </a:cubicBezTo>
                  <a:lnTo>
                    <a:pt x="907" y="3349"/>
                  </a:lnTo>
                  <a:cubicBezTo>
                    <a:pt x="911" y="3359"/>
                    <a:pt x="918" y="3370"/>
                    <a:pt x="926" y="3376"/>
                  </a:cubicBezTo>
                  <a:lnTo>
                    <a:pt x="1869" y="4147"/>
                  </a:lnTo>
                  <a:cubicBezTo>
                    <a:pt x="1880" y="4155"/>
                    <a:pt x="1892" y="4160"/>
                    <a:pt x="1905" y="4160"/>
                  </a:cubicBezTo>
                  <a:cubicBezTo>
                    <a:pt x="1914" y="4160"/>
                    <a:pt x="1922" y="4157"/>
                    <a:pt x="1929" y="4155"/>
                  </a:cubicBezTo>
                  <a:cubicBezTo>
                    <a:pt x="1948" y="4147"/>
                    <a:pt x="1960" y="4128"/>
                    <a:pt x="1963" y="4106"/>
                  </a:cubicBezTo>
                  <a:lnTo>
                    <a:pt x="2033" y="2985"/>
                  </a:lnTo>
                  <a:cubicBezTo>
                    <a:pt x="2033" y="2976"/>
                    <a:pt x="2031" y="2968"/>
                    <a:pt x="2029" y="2961"/>
                  </a:cubicBezTo>
                  <a:lnTo>
                    <a:pt x="939" y="37"/>
                  </a:lnTo>
                  <a:cubicBezTo>
                    <a:pt x="935" y="22"/>
                    <a:pt x="922" y="10"/>
                    <a:pt x="907" y="5"/>
                  </a:cubicBezTo>
                  <a:cubicBezTo>
                    <a:pt x="901" y="2"/>
                    <a:pt x="893"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7"/>
            <p:cNvSpPr/>
            <p:nvPr/>
          </p:nvSpPr>
          <p:spPr>
            <a:xfrm>
              <a:off x="7914899" y="4405844"/>
              <a:ext cx="73868" cy="95941"/>
            </a:xfrm>
            <a:custGeom>
              <a:rect b="b" l="l" r="r" t="t"/>
              <a:pathLst>
                <a:path extrusionOk="0" h="878" w="676">
                  <a:moveTo>
                    <a:pt x="649" y="0"/>
                  </a:moveTo>
                  <a:cubicBezTo>
                    <a:pt x="587" y="0"/>
                    <a:pt x="1" y="292"/>
                    <a:pt x="1" y="292"/>
                  </a:cubicBezTo>
                  <a:cubicBezTo>
                    <a:pt x="1" y="292"/>
                    <a:pt x="590" y="869"/>
                    <a:pt x="633" y="878"/>
                  </a:cubicBezTo>
                  <a:cubicBezTo>
                    <a:pt x="633" y="878"/>
                    <a:pt x="633" y="878"/>
                    <a:pt x="633" y="878"/>
                  </a:cubicBezTo>
                  <a:cubicBezTo>
                    <a:pt x="675" y="878"/>
                    <a:pt x="654" y="37"/>
                    <a:pt x="654" y="3"/>
                  </a:cubicBezTo>
                  <a:cubicBezTo>
                    <a:pt x="654" y="1"/>
                    <a:pt x="652" y="0"/>
                    <a:pt x="6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7"/>
            <p:cNvSpPr/>
            <p:nvPr/>
          </p:nvSpPr>
          <p:spPr>
            <a:xfrm>
              <a:off x="7752848" y="4021204"/>
              <a:ext cx="224774" cy="344973"/>
            </a:xfrm>
            <a:custGeom>
              <a:rect b="b" l="l" r="r" t="t"/>
              <a:pathLst>
                <a:path extrusionOk="0" h="3157" w="2057">
                  <a:moveTo>
                    <a:pt x="1062" y="1"/>
                  </a:moveTo>
                  <a:lnTo>
                    <a:pt x="0" y="397"/>
                  </a:lnTo>
                  <a:lnTo>
                    <a:pt x="960" y="3157"/>
                  </a:lnTo>
                  <a:lnTo>
                    <a:pt x="2056" y="2738"/>
                  </a:lnTo>
                  <a:lnTo>
                    <a:pt x="10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7"/>
            <p:cNvSpPr/>
            <p:nvPr/>
          </p:nvSpPr>
          <p:spPr>
            <a:xfrm>
              <a:off x="7726295" y="3969628"/>
              <a:ext cx="151015" cy="115938"/>
            </a:xfrm>
            <a:custGeom>
              <a:rect b="b" l="l" r="r" t="t"/>
              <a:pathLst>
                <a:path extrusionOk="0" h="1061" w="1382">
                  <a:moveTo>
                    <a:pt x="1127" y="0"/>
                  </a:moveTo>
                  <a:lnTo>
                    <a:pt x="1" y="332"/>
                  </a:lnTo>
                  <a:lnTo>
                    <a:pt x="307" y="1060"/>
                  </a:lnTo>
                  <a:lnTo>
                    <a:pt x="1382" y="754"/>
                  </a:lnTo>
                  <a:lnTo>
                    <a:pt x="11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7"/>
            <p:cNvSpPr/>
            <p:nvPr/>
          </p:nvSpPr>
          <p:spPr>
            <a:xfrm>
              <a:off x="7719083" y="3963290"/>
              <a:ext cx="164564" cy="128504"/>
            </a:xfrm>
            <a:custGeom>
              <a:rect b="b" l="l" r="r" t="t"/>
              <a:pathLst>
                <a:path extrusionOk="0" h="1176" w="1506">
                  <a:moveTo>
                    <a:pt x="1154" y="128"/>
                  </a:moveTo>
                  <a:lnTo>
                    <a:pt x="1373" y="773"/>
                  </a:lnTo>
                  <a:lnTo>
                    <a:pt x="407" y="1048"/>
                  </a:lnTo>
                  <a:lnTo>
                    <a:pt x="146" y="426"/>
                  </a:lnTo>
                  <a:lnTo>
                    <a:pt x="1154" y="128"/>
                  </a:lnTo>
                  <a:close/>
                  <a:moveTo>
                    <a:pt x="1191" y="1"/>
                  </a:moveTo>
                  <a:cubicBezTo>
                    <a:pt x="1186" y="1"/>
                    <a:pt x="1181" y="1"/>
                    <a:pt x="1176" y="3"/>
                  </a:cubicBezTo>
                  <a:lnTo>
                    <a:pt x="52" y="335"/>
                  </a:lnTo>
                  <a:cubicBezTo>
                    <a:pt x="18" y="346"/>
                    <a:pt x="1" y="382"/>
                    <a:pt x="16" y="412"/>
                  </a:cubicBezTo>
                  <a:lnTo>
                    <a:pt x="320" y="1139"/>
                  </a:lnTo>
                  <a:cubicBezTo>
                    <a:pt x="331" y="1161"/>
                    <a:pt x="350" y="1176"/>
                    <a:pt x="373" y="1176"/>
                  </a:cubicBezTo>
                  <a:lnTo>
                    <a:pt x="390" y="1176"/>
                  </a:lnTo>
                  <a:lnTo>
                    <a:pt x="1463" y="867"/>
                  </a:lnTo>
                  <a:cubicBezTo>
                    <a:pt x="1478" y="863"/>
                    <a:pt x="1491" y="852"/>
                    <a:pt x="1497" y="837"/>
                  </a:cubicBezTo>
                  <a:cubicBezTo>
                    <a:pt x="1505" y="824"/>
                    <a:pt x="1505" y="807"/>
                    <a:pt x="1501" y="792"/>
                  </a:cubicBezTo>
                  <a:lnTo>
                    <a:pt x="1246" y="39"/>
                  </a:lnTo>
                  <a:cubicBezTo>
                    <a:pt x="1237" y="16"/>
                    <a:pt x="1215" y="1"/>
                    <a:pt x="1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7"/>
            <p:cNvSpPr/>
            <p:nvPr/>
          </p:nvSpPr>
          <p:spPr>
            <a:xfrm>
              <a:off x="7716789" y="3948647"/>
              <a:ext cx="156587" cy="105011"/>
            </a:xfrm>
            <a:custGeom>
              <a:rect b="b" l="l" r="r" t="t"/>
              <a:pathLst>
                <a:path extrusionOk="0" h="961" w="1433">
                  <a:moveTo>
                    <a:pt x="1201" y="1"/>
                  </a:moveTo>
                  <a:lnTo>
                    <a:pt x="1" y="409"/>
                  </a:lnTo>
                  <a:lnTo>
                    <a:pt x="196" y="961"/>
                  </a:lnTo>
                  <a:cubicBezTo>
                    <a:pt x="196" y="961"/>
                    <a:pt x="1433" y="686"/>
                    <a:pt x="1394" y="597"/>
                  </a:cubicBezTo>
                  <a:cubicBezTo>
                    <a:pt x="1373" y="550"/>
                    <a:pt x="1201" y="1"/>
                    <a:pt x="1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7"/>
            <p:cNvSpPr/>
            <p:nvPr/>
          </p:nvSpPr>
          <p:spPr>
            <a:xfrm>
              <a:off x="7832180" y="4059013"/>
              <a:ext cx="106541" cy="277224"/>
            </a:xfrm>
            <a:custGeom>
              <a:rect b="b" l="l" r="r" t="t"/>
              <a:pathLst>
                <a:path extrusionOk="0" h="2537" w="975">
                  <a:moveTo>
                    <a:pt x="75" y="0"/>
                  </a:moveTo>
                  <a:cubicBezTo>
                    <a:pt x="38" y="0"/>
                    <a:pt x="1" y="32"/>
                    <a:pt x="19" y="78"/>
                  </a:cubicBezTo>
                  <a:lnTo>
                    <a:pt x="854" y="2498"/>
                  </a:lnTo>
                  <a:cubicBezTo>
                    <a:pt x="862" y="2519"/>
                    <a:pt x="883" y="2536"/>
                    <a:pt x="907" y="2536"/>
                  </a:cubicBezTo>
                  <a:lnTo>
                    <a:pt x="909" y="2536"/>
                  </a:lnTo>
                  <a:cubicBezTo>
                    <a:pt x="947" y="2536"/>
                    <a:pt x="975" y="2498"/>
                    <a:pt x="962" y="2460"/>
                  </a:cubicBezTo>
                  <a:lnTo>
                    <a:pt x="128" y="42"/>
                  </a:lnTo>
                  <a:cubicBezTo>
                    <a:pt x="120" y="13"/>
                    <a:pt x="97" y="0"/>
                    <a:pt x="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7"/>
            <p:cNvSpPr/>
            <p:nvPr/>
          </p:nvSpPr>
          <p:spPr>
            <a:xfrm>
              <a:off x="7786832" y="4066552"/>
              <a:ext cx="109163" cy="290774"/>
            </a:xfrm>
            <a:custGeom>
              <a:rect b="b" l="l" r="r" t="t"/>
              <a:pathLst>
                <a:path extrusionOk="0" h="2661" w="999">
                  <a:moveTo>
                    <a:pt x="73" y="0"/>
                  </a:moveTo>
                  <a:cubicBezTo>
                    <a:pt x="37" y="0"/>
                    <a:pt x="0" y="33"/>
                    <a:pt x="17" y="79"/>
                  </a:cubicBezTo>
                  <a:lnTo>
                    <a:pt x="879" y="2623"/>
                  </a:lnTo>
                  <a:cubicBezTo>
                    <a:pt x="888" y="2646"/>
                    <a:pt x="909" y="2661"/>
                    <a:pt x="932" y="2661"/>
                  </a:cubicBezTo>
                  <a:cubicBezTo>
                    <a:pt x="939" y="2661"/>
                    <a:pt x="945" y="2661"/>
                    <a:pt x="951" y="2659"/>
                  </a:cubicBezTo>
                  <a:cubicBezTo>
                    <a:pt x="981" y="2648"/>
                    <a:pt x="998" y="2616"/>
                    <a:pt x="988" y="2586"/>
                  </a:cubicBezTo>
                  <a:lnTo>
                    <a:pt x="126" y="43"/>
                  </a:lnTo>
                  <a:cubicBezTo>
                    <a:pt x="118" y="13"/>
                    <a:pt x="96" y="0"/>
                    <a:pt x="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7"/>
            <p:cNvSpPr/>
            <p:nvPr/>
          </p:nvSpPr>
          <p:spPr>
            <a:xfrm>
              <a:off x="7752630" y="3972578"/>
              <a:ext cx="84686" cy="27864"/>
            </a:xfrm>
            <a:custGeom>
              <a:rect b="b" l="l" r="r" t="t"/>
              <a:pathLst>
                <a:path extrusionOk="0" h="255" w="775">
                  <a:moveTo>
                    <a:pt x="695" y="1"/>
                  </a:moveTo>
                  <a:cubicBezTo>
                    <a:pt x="689" y="1"/>
                    <a:pt x="683" y="1"/>
                    <a:pt x="677" y="3"/>
                  </a:cubicBezTo>
                  <a:lnTo>
                    <a:pt x="66" y="141"/>
                  </a:lnTo>
                  <a:cubicBezTo>
                    <a:pt x="0" y="158"/>
                    <a:pt x="11" y="254"/>
                    <a:pt x="79" y="254"/>
                  </a:cubicBezTo>
                  <a:lnTo>
                    <a:pt x="92" y="254"/>
                  </a:lnTo>
                  <a:lnTo>
                    <a:pt x="703" y="114"/>
                  </a:lnTo>
                  <a:cubicBezTo>
                    <a:pt x="775" y="102"/>
                    <a:pt x="757" y="1"/>
                    <a:pt x="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7"/>
            <p:cNvSpPr/>
            <p:nvPr/>
          </p:nvSpPr>
          <p:spPr>
            <a:xfrm>
              <a:off x="7635053" y="4100973"/>
              <a:ext cx="357867" cy="248486"/>
            </a:xfrm>
            <a:custGeom>
              <a:rect b="b" l="l" r="r" t="t"/>
              <a:pathLst>
                <a:path extrusionOk="0" h="2274" w="3275">
                  <a:moveTo>
                    <a:pt x="2292" y="0"/>
                  </a:moveTo>
                  <a:cubicBezTo>
                    <a:pt x="1885" y="0"/>
                    <a:pt x="991" y="165"/>
                    <a:pt x="991" y="165"/>
                  </a:cubicBezTo>
                  <a:cubicBezTo>
                    <a:pt x="0" y="751"/>
                    <a:pt x="671" y="2274"/>
                    <a:pt x="1271" y="2274"/>
                  </a:cubicBezTo>
                  <a:cubicBezTo>
                    <a:pt x="1305" y="2274"/>
                    <a:pt x="1339" y="2269"/>
                    <a:pt x="1372" y="2259"/>
                  </a:cubicBezTo>
                  <a:cubicBezTo>
                    <a:pt x="1989" y="2069"/>
                    <a:pt x="3275" y="2020"/>
                    <a:pt x="3228" y="1688"/>
                  </a:cubicBezTo>
                  <a:cubicBezTo>
                    <a:pt x="3179" y="1354"/>
                    <a:pt x="2655" y="118"/>
                    <a:pt x="2466" y="22"/>
                  </a:cubicBezTo>
                  <a:cubicBezTo>
                    <a:pt x="2434" y="6"/>
                    <a:pt x="2373" y="0"/>
                    <a:pt x="2292"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7"/>
            <p:cNvSpPr/>
            <p:nvPr/>
          </p:nvSpPr>
          <p:spPr>
            <a:xfrm>
              <a:off x="7830541" y="4138345"/>
              <a:ext cx="112551" cy="22947"/>
            </a:xfrm>
            <a:custGeom>
              <a:rect b="b" l="l" r="r" t="t"/>
              <a:pathLst>
                <a:path extrusionOk="0" h="210" w="1030">
                  <a:moveTo>
                    <a:pt x="705" y="0"/>
                  </a:moveTo>
                  <a:cubicBezTo>
                    <a:pt x="439" y="0"/>
                    <a:pt x="114" y="83"/>
                    <a:pt x="64" y="97"/>
                  </a:cubicBezTo>
                  <a:cubicBezTo>
                    <a:pt x="0" y="114"/>
                    <a:pt x="11" y="210"/>
                    <a:pt x="79" y="210"/>
                  </a:cubicBezTo>
                  <a:cubicBezTo>
                    <a:pt x="85" y="210"/>
                    <a:pt x="90" y="210"/>
                    <a:pt x="94" y="208"/>
                  </a:cubicBezTo>
                  <a:cubicBezTo>
                    <a:pt x="219" y="175"/>
                    <a:pt x="501" y="115"/>
                    <a:pt x="711" y="115"/>
                  </a:cubicBezTo>
                  <a:cubicBezTo>
                    <a:pt x="799" y="115"/>
                    <a:pt x="874" y="125"/>
                    <a:pt x="920" y="152"/>
                  </a:cubicBezTo>
                  <a:cubicBezTo>
                    <a:pt x="929" y="157"/>
                    <a:pt x="938" y="159"/>
                    <a:pt x="946" y="159"/>
                  </a:cubicBezTo>
                  <a:cubicBezTo>
                    <a:pt x="997" y="159"/>
                    <a:pt x="1030" y="87"/>
                    <a:pt x="977" y="52"/>
                  </a:cubicBezTo>
                  <a:cubicBezTo>
                    <a:pt x="912" y="14"/>
                    <a:pt x="813" y="0"/>
                    <a:pt x="7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7849445" y="4205875"/>
              <a:ext cx="119763" cy="24477"/>
            </a:xfrm>
            <a:custGeom>
              <a:rect b="b" l="l" r="r" t="t"/>
              <a:pathLst>
                <a:path extrusionOk="0" h="224" w="1096">
                  <a:moveTo>
                    <a:pt x="855" y="0"/>
                  </a:moveTo>
                  <a:cubicBezTo>
                    <a:pt x="605" y="0"/>
                    <a:pt x="211" y="81"/>
                    <a:pt x="68" y="111"/>
                  </a:cubicBezTo>
                  <a:cubicBezTo>
                    <a:pt x="0" y="126"/>
                    <a:pt x="10" y="224"/>
                    <a:pt x="78" y="224"/>
                  </a:cubicBezTo>
                  <a:cubicBezTo>
                    <a:pt x="79" y="224"/>
                    <a:pt x="80" y="224"/>
                    <a:pt x="80" y="224"/>
                  </a:cubicBezTo>
                  <a:lnTo>
                    <a:pt x="91" y="224"/>
                  </a:lnTo>
                  <a:cubicBezTo>
                    <a:pt x="375" y="162"/>
                    <a:pt x="702" y="113"/>
                    <a:pt x="873" y="113"/>
                  </a:cubicBezTo>
                  <a:cubicBezTo>
                    <a:pt x="926" y="113"/>
                    <a:pt x="964" y="118"/>
                    <a:pt x="981" y="128"/>
                  </a:cubicBezTo>
                  <a:cubicBezTo>
                    <a:pt x="991" y="135"/>
                    <a:pt x="1002" y="138"/>
                    <a:pt x="1012" y="138"/>
                  </a:cubicBezTo>
                  <a:cubicBezTo>
                    <a:pt x="1062" y="138"/>
                    <a:pt x="1095" y="66"/>
                    <a:pt x="1042" y="32"/>
                  </a:cubicBezTo>
                  <a:cubicBezTo>
                    <a:pt x="1006" y="9"/>
                    <a:pt x="939" y="0"/>
                    <a:pt x="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7877965" y="4266740"/>
              <a:ext cx="110365" cy="33000"/>
            </a:xfrm>
            <a:custGeom>
              <a:rect b="b" l="l" r="r" t="t"/>
              <a:pathLst>
                <a:path extrusionOk="0" h="302" w="1010">
                  <a:moveTo>
                    <a:pt x="790" y="0"/>
                  </a:moveTo>
                  <a:cubicBezTo>
                    <a:pt x="520" y="0"/>
                    <a:pt x="113" y="169"/>
                    <a:pt x="58" y="193"/>
                  </a:cubicBezTo>
                  <a:cubicBezTo>
                    <a:pt x="0" y="216"/>
                    <a:pt x="17" y="301"/>
                    <a:pt x="79" y="301"/>
                  </a:cubicBezTo>
                  <a:cubicBezTo>
                    <a:pt x="88" y="301"/>
                    <a:pt x="94" y="299"/>
                    <a:pt x="103" y="297"/>
                  </a:cubicBezTo>
                  <a:cubicBezTo>
                    <a:pt x="295" y="215"/>
                    <a:pt x="610" y="111"/>
                    <a:pt x="792" y="111"/>
                  </a:cubicBezTo>
                  <a:cubicBezTo>
                    <a:pt x="836" y="111"/>
                    <a:pt x="872" y="117"/>
                    <a:pt x="896" y="131"/>
                  </a:cubicBezTo>
                  <a:cubicBezTo>
                    <a:pt x="907" y="137"/>
                    <a:pt x="917" y="139"/>
                    <a:pt x="926" y="139"/>
                  </a:cubicBezTo>
                  <a:cubicBezTo>
                    <a:pt x="977" y="139"/>
                    <a:pt x="1009" y="64"/>
                    <a:pt x="952" y="33"/>
                  </a:cubicBezTo>
                  <a:cubicBezTo>
                    <a:pt x="910" y="10"/>
                    <a:pt x="854" y="0"/>
                    <a:pt x="7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7"/>
            <p:cNvSpPr/>
            <p:nvPr/>
          </p:nvSpPr>
          <p:spPr>
            <a:xfrm>
              <a:off x="7959154" y="4504846"/>
              <a:ext cx="477521" cy="57150"/>
            </a:xfrm>
            <a:custGeom>
              <a:rect b="b" l="l" r="r" t="t"/>
              <a:pathLst>
                <a:path extrusionOk="0" h="523" w="4370">
                  <a:moveTo>
                    <a:pt x="4001" y="126"/>
                  </a:moveTo>
                  <a:cubicBezTo>
                    <a:pt x="3887" y="126"/>
                    <a:pt x="3674" y="280"/>
                    <a:pt x="3504" y="376"/>
                  </a:cubicBezTo>
                  <a:lnTo>
                    <a:pt x="3504" y="376"/>
                  </a:lnTo>
                  <a:lnTo>
                    <a:pt x="4369" y="340"/>
                  </a:lnTo>
                  <a:cubicBezTo>
                    <a:pt x="4369" y="340"/>
                    <a:pt x="4161" y="148"/>
                    <a:pt x="4016" y="127"/>
                  </a:cubicBezTo>
                  <a:cubicBezTo>
                    <a:pt x="4011" y="126"/>
                    <a:pt x="4006" y="126"/>
                    <a:pt x="4001" y="126"/>
                  </a:cubicBezTo>
                  <a:close/>
                  <a:moveTo>
                    <a:pt x="2908" y="0"/>
                  </a:moveTo>
                  <a:cubicBezTo>
                    <a:pt x="2726" y="0"/>
                    <a:pt x="2446" y="345"/>
                    <a:pt x="2219" y="430"/>
                  </a:cubicBezTo>
                  <a:lnTo>
                    <a:pt x="2219" y="430"/>
                  </a:lnTo>
                  <a:lnTo>
                    <a:pt x="3228" y="387"/>
                  </a:lnTo>
                  <a:lnTo>
                    <a:pt x="3228" y="387"/>
                  </a:lnTo>
                  <a:cubicBezTo>
                    <a:pt x="3149" y="279"/>
                    <a:pt x="3098" y="61"/>
                    <a:pt x="2952" y="8"/>
                  </a:cubicBezTo>
                  <a:cubicBezTo>
                    <a:pt x="2938" y="3"/>
                    <a:pt x="2924" y="0"/>
                    <a:pt x="2908" y="0"/>
                  </a:cubicBezTo>
                  <a:close/>
                  <a:moveTo>
                    <a:pt x="3504" y="376"/>
                  </a:moveTo>
                  <a:lnTo>
                    <a:pt x="3228" y="387"/>
                  </a:lnTo>
                  <a:lnTo>
                    <a:pt x="3228" y="387"/>
                  </a:lnTo>
                  <a:cubicBezTo>
                    <a:pt x="3256" y="424"/>
                    <a:pt x="3286" y="448"/>
                    <a:pt x="3324" y="448"/>
                  </a:cubicBezTo>
                  <a:cubicBezTo>
                    <a:pt x="3331" y="448"/>
                    <a:pt x="3338" y="448"/>
                    <a:pt x="3346" y="446"/>
                  </a:cubicBezTo>
                  <a:cubicBezTo>
                    <a:pt x="3389" y="436"/>
                    <a:pt x="3443" y="410"/>
                    <a:pt x="3504" y="376"/>
                  </a:cubicBezTo>
                  <a:close/>
                  <a:moveTo>
                    <a:pt x="2219" y="430"/>
                  </a:moveTo>
                  <a:lnTo>
                    <a:pt x="2052" y="437"/>
                  </a:lnTo>
                  <a:lnTo>
                    <a:pt x="2052" y="437"/>
                  </a:lnTo>
                  <a:cubicBezTo>
                    <a:pt x="2070" y="443"/>
                    <a:pt x="2091" y="447"/>
                    <a:pt x="2115" y="448"/>
                  </a:cubicBezTo>
                  <a:cubicBezTo>
                    <a:pt x="2119" y="448"/>
                    <a:pt x="2123" y="449"/>
                    <a:pt x="2126" y="449"/>
                  </a:cubicBezTo>
                  <a:cubicBezTo>
                    <a:pt x="2156" y="449"/>
                    <a:pt x="2187" y="442"/>
                    <a:pt x="2219" y="430"/>
                  </a:cubicBezTo>
                  <a:close/>
                  <a:moveTo>
                    <a:pt x="1594" y="97"/>
                  </a:moveTo>
                  <a:cubicBezTo>
                    <a:pt x="1319" y="97"/>
                    <a:pt x="1116" y="394"/>
                    <a:pt x="978" y="482"/>
                  </a:cubicBezTo>
                  <a:lnTo>
                    <a:pt x="978" y="482"/>
                  </a:lnTo>
                  <a:lnTo>
                    <a:pt x="2052" y="437"/>
                  </a:lnTo>
                  <a:lnTo>
                    <a:pt x="2052" y="437"/>
                  </a:lnTo>
                  <a:cubicBezTo>
                    <a:pt x="1876" y="379"/>
                    <a:pt x="1953" y="136"/>
                    <a:pt x="1639" y="99"/>
                  </a:cubicBezTo>
                  <a:cubicBezTo>
                    <a:pt x="1624" y="97"/>
                    <a:pt x="1609" y="97"/>
                    <a:pt x="1594" y="97"/>
                  </a:cubicBezTo>
                  <a:close/>
                  <a:moveTo>
                    <a:pt x="978" y="482"/>
                  </a:moveTo>
                  <a:lnTo>
                    <a:pt x="850" y="487"/>
                  </a:lnTo>
                  <a:lnTo>
                    <a:pt x="850" y="487"/>
                  </a:lnTo>
                  <a:cubicBezTo>
                    <a:pt x="867" y="499"/>
                    <a:pt x="886" y="506"/>
                    <a:pt x="909" y="506"/>
                  </a:cubicBezTo>
                  <a:cubicBezTo>
                    <a:pt x="911" y="506"/>
                    <a:pt x="913" y="506"/>
                    <a:pt x="915" y="506"/>
                  </a:cubicBezTo>
                  <a:cubicBezTo>
                    <a:pt x="934" y="505"/>
                    <a:pt x="955" y="496"/>
                    <a:pt x="978" y="482"/>
                  </a:cubicBezTo>
                  <a:close/>
                  <a:moveTo>
                    <a:pt x="498" y="92"/>
                  </a:moveTo>
                  <a:cubicBezTo>
                    <a:pt x="286" y="92"/>
                    <a:pt x="0" y="523"/>
                    <a:pt x="0" y="523"/>
                  </a:cubicBezTo>
                  <a:lnTo>
                    <a:pt x="850" y="487"/>
                  </a:lnTo>
                  <a:lnTo>
                    <a:pt x="850" y="487"/>
                  </a:lnTo>
                  <a:cubicBezTo>
                    <a:pt x="772" y="430"/>
                    <a:pt x="753" y="252"/>
                    <a:pt x="583" y="120"/>
                  </a:cubicBezTo>
                  <a:cubicBezTo>
                    <a:pt x="557" y="101"/>
                    <a:pt x="528" y="92"/>
                    <a:pt x="498" y="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7"/>
            <p:cNvSpPr/>
            <p:nvPr/>
          </p:nvSpPr>
          <p:spPr>
            <a:xfrm>
              <a:off x="7951942" y="4498289"/>
              <a:ext cx="493475" cy="69825"/>
            </a:xfrm>
            <a:custGeom>
              <a:rect b="b" l="l" r="r" t="t"/>
              <a:pathLst>
                <a:path extrusionOk="0" h="639" w="4516">
                  <a:moveTo>
                    <a:pt x="2974" y="1"/>
                  </a:moveTo>
                  <a:cubicBezTo>
                    <a:pt x="2854" y="1"/>
                    <a:pt x="2718" y="112"/>
                    <a:pt x="2575" y="225"/>
                  </a:cubicBezTo>
                  <a:cubicBezTo>
                    <a:pt x="2446" y="330"/>
                    <a:pt x="2300" y="449"/>
                    <a:pt x="2194" y="449"/>
                  </a:cubicBezTo>
                  <a:cubicBezTo>
                    <a:pt x="2191" y="449"/>
                    <a:pt x="2187" y="449"/>
                    <a:pt x="2184" y="449"/>
                  </a:cubicBezTo>
                  <a:cubicBezTo>
                    <a:pt x="2094" y="444"/>
                    <a:pt x="2073" y="402"/>
                    <a:pt x="2035" y="329"/>
                  </a:cubicBezTo>
                  <a:cubicBezTo>
                    <a:pt x="1988" y="244"/>
                    <a:pt x="1926" y="127"/>
                    <a:pt x="1713" y="102"/>
                  </a:cubicBezTo>
                  <a:cubicBezTo>
                    <a:pt x="1696" y="100"/>
                    <a:pt x="1679" y="99"/>
                    <a:pt x="1663" y="99"/>
                  </a:cubicBezTo>
                  <a:cubicBezTo>
                    <a:pt x="1442" y="99"/>
                    <a:pt x="1269" y="262"/>
                    <a:pt x="1141" y="383"/>
                  </a:cubicBezTo>
                  <a:cubicBezTo>
                    <a:pt x="1079" y="440"/>
                    <a:pt x="1011" y="508"/>
                    <a:pt x="979" y="508"/>
                  </a:cubicBezTo>
                  <a:cubicBezTo>
                    <a:pt x="947" y="508"/>
                    <a:pt x="930" y="487"/>
                    <a:pt x="885" y="402"/>
                  </a:cubicBezTo>
                  <a:cubicBezTo>
                    <a:pt x="839" y="298"/>
                    <a:pt x="771" y="208"/>
                    <a:pt x="683" y="136"/>
                  </a:cubicBezTo>
                  <a:cubicBezTo>
                    <a:pt x="648" y="109"/>
                    <a:pt x="605" y="94"/>
                    <a:pt x="561" y="94"/>
                  </a:cubicBezTo>
                  <a:cubicBezTo>
                    <a:pt x="550" y="94"/>
                    <a:pt x="538" y="95"/>
                    <a:pt x="526" y="97"/>
                  </a:cubicBezTo>
                  <a:cubicBezTo>
                    <a:pt x="300" y="134"/>
                    <a:pt x="47" y="506"/>
                    <a:pt x="19" y="549"/>
                  </a:cubicBezTo>
                  <a:cubicBezTo>
                    <a:pt x="0" y="576"/>
                    <a:pt x="9" y="613"/>
                    <a:pt x="34" y="630"/>
                  </a:cubicBezTo>
                  <a:cubicBezTo>
                    <a:pt x="45" y="636"/>
                    <a:pt x="55" y="638"/>
                    <a:pt x="66" y="638"/>
                  </a:cubicBezTo>
                  <a:cubicBezTo>
                    <a:pt x="68" y="638"/>
                    <a:pt x="69" y="638"/>
                    <a:pt x="71" y="638"/>
                  </a:cubicBezTo>
                  <a:cubicBezTo>
                    <a:pt x="88" y="638"/>
                    <a:pt x="105" y="628"/>
                    <a:pt x="115" y="615"/>
                  </a:cubicBezTo>
                  <a:cubicBezTo>
                    <a:pt x="183" y="510"/>
                    <a:pt x="396" y="236"/>
                    <a:pt x="545" y="212"/>
                  </a:cubicBezTo>
                  <a:cubicBezTo>
                    <a:pt x="551" y="211"/>
                    <a:pt x="557" y="210"/>
                    <a:pt x="564" y="210"/>
                  </a:cubicBezTo>
                  <a:cubicBezTo>
                    <a:pt x="581" y="210"/>
                    <a:pt x="599" y="216"/>
                    <a:pt x="613" y="227"/>
                  </a:cubicBezTo>
                  <a:cubicBezTo>
                    <a:pt x="705" y="298"/>
                    <a:pt x="747" y="381"/>
                    <a:pt x="785" y="455"/>
                  </a:cubicBezTo>
                  <a:cubicBezTo>
                    <a:pt x="827" y="537"/>
                    <a:pt x="870" y="623"/>
                    <a:pt x="974" y="623"/>
                  </a:cubicBezTo>
                  <a:cubicBezTo>
                    <a:pt x="978" y="623"/>
                    <a:pt x="982" y="623"/>
                    <a:pt x="985" y="623"/>
                  </a:cubicBezTo>
                  <a:cubicBezTo>
                    <a:pt x="1060" y="621"/>
                    <a:pt x="1130" y="553"/>
                    <a:pt x="1220" y="468"/>
                  </a:cubicBezTo>
                  <a:cubicBezTo>
                    <a:pt x="1338" y="355"/>
                    <a:pt x="1489" y="214"/>
                    <a:pt x="1660" y="214"/>
                  </a:cubicBezTo>
                  <a:cubicBezTo>
                    <a:pt x="1673" y="214"/>
                    <a:pt x="1685" y="215"/>
                    <a:pt x="1698" y="217"/>
                  </a:cubicBezTo>
                  <a:cubicBezTo>
                    <a:pt x="1854" y="234"/>
                    <a:pt x="1890" y="306"/>
                    <a:pt x="1935" y="385"/>
                  </a:cubicBezTo>
                  <a:cubicBezTo>
                    <a:pt x="1973" y="461"/>
                    <a:pt x="2024" y="555"/>
                    <a:pt x="2177" y="566"/>
                  </a:cubicBezTo>
                  <a:cubicBezTo>
                    <a:pt x="2182" y="566"/>
                    <a:pt x="2186" y="566"/>
                    <a:pt x="2191" y="566"/>
                  </a:cubicBezTo>
                  <a:cubicBezTo>
                    <a:pt x="2334" y="566"/>
                    <a:pt x="2495" y="440"/>
                    <a:pt x="2648" y="317"/>
                  </a:cubicBezTo>
                  <a:cubicBezTo>
                    <a:pt x="2765" y="222"/>
                    <a:pt x="2897" y="117"/>
                    <a:pt x="2974" y="117"/>
                  </a:cubicBezTo>
                  <a:cubicBezTo>
                    <a:pt x="2982" y="117"/>
                    <a:pt x="2990" y="118"/>
                    <a:pt x="2997" y="121"/>
                  </a:cubicBezTo>
                  <a:cubicBezTo>
                    <a:pt x="3075" y="151"/>
                    <a:pt x="3124" y="249"/>
                    <a:pt x="3171" y="344"/>
                  </a:cubicBezTo>
                  <a:cubicBezTo>
                    <a:pt x="3223" y="448"/>
                    <a:pt x="3280" y="566"/>
                    <a:pt x="3386" y="566"/>
                  </a:cubicBezTo>
                  <a:cubicBezTo>
                    <a:pt x="3398" y="566"/>
                    <a:pt x="3410" y="564"/>
                    <a:pt x="3422" y="561"/>
                  </a:cubicBezTo>
                  <a:cubicBezTo>
                    <a:pt x="3507" y="544"/>
                    <a:pt x="3622" y="474"/>
                    <a:pt x="3739" y="402"/>
                  </a:cubicBezTo>
                  <a:cubicBezTo>
                    <a:pt x="3851" y="334"/>
                    <a:pt x="4002" y="242"/>
                    <a:pt x="4067" y="242"/>
                  </a:cubicBezTo>
                  <a:cubicBezTo>
                    <a:pt x="4069" y="242"/>
                    <a:pt x="4071" y="242"/>
                    <a:pt x="4073" y="242"/>
                  </a:cubicBezTo>
                  <a:cubicBezTo>
                    <a:pt x="4178" y="259"/>
                    <a:pt x="4342" y="391"/>
                    <a:pt x="4397" y="440"/>
                  </a:cubicBezTo>
                  <a:cubicBezTo>
                    <a:pt x="4409" y="451"/>
                    <a:pt x="4423" y="455"/>
                    <a:pt x="4435" y="455"/>
                  </a:cubicBezTo>
                  <a:cubicBezTo>
                    <a:pt x="4480" y="455"/>
                    <a:pt x="4515" y="397"/>
                    <a:pt x="4474" y="355"/>
                  </a:cubicBezTo>
                  <a:cubicBezTo>
                    <a:pt x="4452" y="336"/>
                    <a:pt x="4248" y="153"/>
                    <a:pt x="4090" y="129"/>
                  </a:cubicBezTo>
                  <a:cubicBezTo>
                    <a:pt x="4083" y="128"/>
                    <a:pt x="4075" y="128"/>
                    <a:pt x="4068" y="128"/>
                  </a:cubicBezTo>
                  <a:cubicBezTo>
                    <a:pt x="3967" y="128"/>
                    <a:pt x="3828" y="213"/>
                    <a:pt x="3680" y="304"/>
                  </a:cubicBezTo>
                  <a:cubicBezTo>
                    <a:pt x="3573" y="370"/>
                    <a:pt x="3465" y="436"/>
                    <a:pt x="3399" y="449"/>
                  </a:cubicBezTo>
                  <a:cubicBezTo>
                    <a:pt x="3396" y="449"/>
                    <a:pt x="3394" y="449"/>
                    <a:pt x="3391" y="449"/>
                  </a:cubicBezTo>
                  <a:cubicBezTo>
                    <a:pt x="3352" y="449"/>
                    <a:pt x="3319" y="387"/>
                    <a:pt x="3273" y="293"/>
                  </a:cubicBezTo>
                  <a:cubicBezTo>
                    <a:pt x="3220" y="183"/>
                    <a:pt x="3158" y="57"/>
                    <a:pt x="3037" y="12"/>
                  </a:cubicBezTo>
                  <a:cubicBezTo>
                    <a:pt x="3017" y="5"/>
                    <a:pt x="2996" y="1"/>
                    <a:pt x="29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7"/>
            <p:cNvSpPr/>
            <p:nvPr/>
          </p:nvSpPr>
          <p:spPr>
            <a:xfrm>
              <a:off x="7992373" y="4594012"/>
              <a:ext cx="324976" cy="48626"/>
            </a:xfrm>
            <a:custGeom>
              <a:rect b="b" l="l" r="r" t="t"/>
              <a:pathLst>
                <a:path extrusionOk="0" h="445" w="2974">
                  <a:moveTo>
                    <a:pt x="1834" y="25"/>
                  </a:moveTo>
                  <a:cubicBezTo>
                    <a:pt x="1727" y="25"/>
                    <a:pt x="1646" y="86"/>
                    <a:pt x="1576" y="161"/>
                  </a:cubicBezTo>
                  <a:lnTo>
                    <a:pt x="1576" y="161"/>
                  </a:lnTo>
                  <a:lnTo>
                    <a:pt x="2064" y="105"/>
                  </a:lnTo>
                  <a:lnTo>
                    <a:pt x="2064" y="105"/>
                  </a:lnTo>
                  <a:cubicBezTo>
                    <a:pt x="2053" y="99"/>
                    <a:pt x="2042" y="92"/>
                    <a:pt x="2031" y="86"/>
                  </a:cubicBezTo>
                  <a:cubicBezTo>
                    <a:pt x="1956" y="43"/>
                    <a:pt x="1891" y="25"/>
                    <a:pt x="1834" y="25"/>
                  </a:cubicBezTo>
                  <a:close/>
                  <a:moveTo>
                    <a:pt x="623" y="55"/>
                  </a:moveTo>
                  <a:cubicBezTo>
                    <a:pt x="371" y="55"/>
                    <a:pt x="0" y="343"/>
                    <a:pt x="0" y="343"/>
                  </a:cubicBezTo>
                  <a:lnTo>
                    <a:pt x="927" y="236"/>
                  </a:lnTo>
                  <a:lnTo>
                    <a:pt x="927" y="236"/>
                  </a:lnTo>
                  <a:cubicBezTo>
                    <a:pt x="871" y="183"/>
                    <a:pt x="811" y="128"/>
                    <a:pt x="743" y="86"/>
                  </a:cubicBezTo>
                  <a:cubicBezTo>
                    <a:pt x="709" y="64"/>
                    <a:pt x="668" y="55"/>
                    <a:pt x="623" y="55"/>
                  </a:cubicBezTo>
                  <a:close/>
                  <a:moveTo>
                    <a:pt x="2973" y="0"/>
                  </a:moveTo>
                  <a:lnTo>
                    <a:pt x="2064" y="105"/>
                  </a:lnTo>
                  <a:lnTo>
                    <a:pt x="2064" y="105"/>
                  </a:lnTo>
                  <a:cubicBezTo>
                    <a:pt x="2329" y="262"/>
                    <a:pt x="2391" y="360"/>
                    <a:pt x="2478" y="360"/>
                  </a:cubicBezTo>
                  <a:cubicBezTo>
                    <a:pt x="2511" y="360"/>
                    <a:pt x="2548" y="346"/>
                    <a:pt x="2601" y="315"/>
                  </a:cubicBezTo>
                  <a:cubicBezTo>
                    <a:pt x="2801" y="200"/>
                    <a:pt x="2973" y="0"/>
                    <a:pt x="2973" y="0"/>
                  </a:cubicBezTo>
                  <a:close/>
                  <a:moveTo>
                    <a:pt x="1576" y="161"/>
                  </a:moveTo>
                  <a:lnTo>
                    <a:pt x="927" y="236"/>
                  </a:lnTo>
                  <a:lnTo>
                    <a:pt x="927" y="236"/>
                  </a:lnTo>
                  <a:cubicBezTo>
                    <a:pt x="1037" y="342"/>
                    <a:pt x="1133" y="444"/>
                    <a:pt x="1241" y="444"/>
                  </a:cubicBezTo>
                  <a:cubicBezTo>
                    <a:pt x="1265" y="444"/>
                    <a:pt x="1290" y="439"/>
                    <a:pt x="1316" y="428"/>
                  </a:cubicBezTo>
                  <a:cubicBezTo>
                    <a:pt x="1408" y="389"/>
                    <a:pt x="1482" y="262"/>
                    <a:pt x="1576" y="1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7"/>
            <p:cNvSpPr/>
            <p:nvPr/>
          </p:nvSpPr>
          <p:spPr>
            <a:xfrm>
              <a:off x="7982757" y="4587784"/>
              <a:ext cx="343443" cy="61193"/>
            </a:xfrm>
            <a:custGeom>
              <a:rect b="b" l="l" r="r" t="t"/>
              <a:pathLst>
                <a:path extrusionOk="0" h="560" w="3143">
                  <a:moveTo>
                    <a:pt x="3060" y="1"/>
                  </a:moveTo>
                  <a:cubicBezTo>
                    <a:pt x="3045" y="1"/>
                    <a:pt x="3030" y="7"/>
                    <a:pt x="3017" y="21"/>
                  </a:cubicBezTo>
                  <a:cubicBezTo>
                    <a:pt x="3017" y="23"/>
                    <a:pt x="2851" y="215"/>
                    <a:pt x="2661" y="323"/>
                  </a:cubicBezTo>
                  <a:cubicBezTo>
                    <a:pt x="2618" y="348"/>
                    <a:pt x="2593" y="361"/>
                    <a:pt x="2569" y="361"/>
                  </a:cubicBezTo>
                  <a:cubicBezTo>
                    <a:pt x="2536" y="361"/>
                    <a:pt x="2506" y="338"/>
                    <a:pt x="2438" y="287"/>
                  </a:cubicBezTo>
                  <a:cubicBezTo>
                    <a:pt x="2344" y="217"/>
                    <a:pt x="2246" y="153"/>
                    <a:pt x="2146" y="96"/>
                  </a:cubicBezTo>
                  <a:cubicBezTo>
                    <a:pt x="2061" y="46"/>
                    <a:pt x="1986" y="26"/>
                    <a:pt x="1919" y="26"/>
                  </a:cubicBezTo>
                  <a:cubicBezTo>
                    <a:pt x="1744" y="26"/>
                    <a:pt x="1629" y="168"/>
                    <a:pt x="1538" y="281"/>
                  </a:cubicBezTo>
                  <a:cubicBezTo>
                    <a:pt x="1484" y="349"/>
                    <a:pt x="1431" y="413"/>
                    <a:pt x="1380" y="434"/>
                  </a:cubicBezTo>
                  <a:cubicBezTo>
                    <a:pt x="1363" y="442"/>
                    <a:pt x="1346" y="445"/>
                    <a:pt x="1329" y="445"/>
                  </a:cubicBezTo>
                  <a:cubicBezTo>
                    <a:pt x="1257" y="445"/>
                    <a:pt x="1184" y="379"/>
                    <a:pt x="1084" y="281"/>
                  </a:cubicBezTo>
                  <a:cubicBezTo>
                    <a:pt x="1016" y="211"/>
                    <a:pt x="942" y="149"/>
                    <a:pt x="863" y="94"/>
                  </a:cubicBezTo>
                  <a:cubicBezTo>
                    <a:pt x="819" y="67"/>
                    <a:pt x="768" y="55"/>
                    <a:pt x="714" y="55"/>
                  </a:cubicBezTo>
                  <a:cubicBezTo>
                    <a:pt x="450" y="55"/>
                    <a:pt x="100" y="320"/>
                    <a:pt x="54" y="355"/>
                  </a:cubicBezTo>
                  <a:cubicBezTo>
                    <a:pt x="0" y="391"/>
                    <a:pt x="37" y="461"/>
                    <a:pt x="86" y="461"/>
                  </a:cubicBezTo>
                  <a:cubicBezTo>
                    <a:pt x="98" y="461"/>
                    <a:pt x="112" y="456"/>
                    <a:pt x="125" y="445"/>
                  </a:cubicBezTo>
                  <a:cubicBezTo>
                    <a:pt x="278" y="325"/>
                    <a:pt x="543" y="169"/>
                    <a:pt x="711" y="169"/>
                  </a:cubicBezTo>
                  <a:cubicBezTo>
                    <a:pt x="746" y="169"/>
                    <a:pt x="777" y="176"/>
                    <a:pt x="801" y="191"/>
                  </a:cubicBezTo>
                  <a:cubicBezTo>
                    <a:pt x="876" y="240"/>
                    <a:pt x="944" y="298"/>
                    <a:pt x="1006" y="362"/>
                  </a:cubicBezTo>
                  <a:cubicBezTo>
                    <a:pt x="1106" y="460"/>
                    <a:pt x="1208" y="560"/>
                    <a:pt x="1329" y="560"/>
                  </a:cubicBezTo>
                  <a:cubicBezTo>
                    <a:pt x="1363" y="560"/>
                    <a:pt x="1395" y="551"/>
                    <a:pt x="1427" y="538"/>
                  </a:cubicBezTo>
                  <a:cubicBezTo>
                    <a:pt x="1504" y="506"/>
                    <a:pt x="1563" y="432"/>
                    <a:pt x="1627" y="353"/>
                  </a:cubicBezTo>
                  <a:cubicBezTo>
                    <a:pt x="1717" y="241"/>
                    <a:pt x="1798" y="140"/>
                    <a:pt x="1920" y="140"/>
                  </a:cubicBezTo>
                  <a:cubicBezTo>
                    <a:pt x="1969" y="140"/>
                    <a:pt x="2024" y="156"/>
                    <a:pt x="2089" y="194"/>
                  </a:cubicBezTo>
                  <a:cubicBezTo>
                    <a:pt x="2187" y="249"/>
                    <a:pt x="2280" y="311"/>
                    <a:pt x="2370" y="379"/>
                  </a:cubicBezTo>
                  <a:cubicBezTo>
                    <a:pt x="2446" y="437"/>
                    <a:pt x="2498" y="476"/>
                    <a:pt x="2564" y="476"/>
                  </a:cubicBezTo>
                  <a:cubicBezTo>
                    <a:pt x="2606" y="476"/>
                    <a:pt x="2654" y="460"/>
                    <a:pt x="2719" y="423"/>
                  </a:cubicBezTo>
                  <a:cubicBezTo>
                    <a:pt x="2925" y="304"/>
                    <a:pt x="3098" y="104"/>
                    <a:pt x="3104" y="96"/>
                  </a:cubicBezTo>
                  <a:cubicBezTo>
                    <a:pt x="3142" y="53"/>
                    <a:pt x="3103" y="1"/>
                    <a:pt x="3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7"/>
            <p:cNvSpPr/>
            <p:nvPr/>
          </p:nvSpPr>
          <p:spPr>
            <a:xfrm>
              <a:off x="7848134" y="3742559"/>
              <a:ext cx="43818" cy="49938"/>
            </a:xfrm>
            <a:custGeom>
              <a:rect b="b" l="l" r="r" t="t"/>
              <a:pathLst>
                <a:path extrusionOk="0" h="457" w="401">
                  <a:moveTo>
                    <a:pt x="318" y="0"/>
                  </a:moveTo>
                  <a:cubicBezTo>
                    <a:pt x="310" y="0"/>
                    <a:pt x="300" y="2"/>
                    <a:pt x="290" y="8"/>
                  </a:cubicBezTo>
                  <a:cubicBezTo>
                    <a:pt x="188" y="69"/>
                    <a:pt x="50" y="323"/>
                    <a:pt x="22" y="374"/>
                  </a:cubicBezTo>
                  <a:cubicBezTo>
                    <a:pt x="1" y="412"/>
                    <a:pt x="29" y="457"/>
                    <a:pt x="73" y="457"/>
                  </a:cubicBezTo>
                  <a:cubicBezTo>
                    <a:pt x="95" y="457"/>
                    <a:pt x="114" y="446"/>
                    <a:pt x="122" y="427"/>
                  </a:cubicBezTo>
                  <a:cubicBezTo>
                    <a:pt x="184" y="314"/>
                    <a:pt x="295" y="140"/>
                    <a:pt x="350" y="105"/>
                  </a:cubicBezTo>
                  <a:cubicBezTo>
                    <a:pt x="401" y="71"/>
                    <a:pt x="368" y="0"/>
                    <a:pt x="3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7"/>
            <p:cNvSpPr/>
            <p:nvPr/>
          </p:nvSpPr>
          <p:spPr>
            <a:xfrm>
              <a:off x="7863541" y="3786268"/>
              <a:ext cx="41524" cy="49938"/>
            </a:xfrm>
            <a:custGeom>
              <a:rect b="b" l="l" r="r" t="t"/>
              <a:pathLst>
                <a:path extrusionOk="0" h="457" w="380">
                  <a:moveTo>
                    <a:pt x="312" y="0"/>
                  </a:moveTo>
                  <a:cubicBezTo>
                    <a:pt x="303" y="0"/>
                    <a:pt x="293" y="3"/>
                    <a:pt x="283" y="8"/>
                  </a:cubicBezTo>
                  <a:cubicBezTo>
                    <a:pt x="179" y="69"/>
                    <a:pt x="41" y="323"/>
                    <a:pt x="15" y="374"/>
                  </a:cubicBezTo>
                  <a:cubicBezTo>
                    <a:pt x="0" y="401"/>
                    <a:pt x="11" y="435"/>
                    <a:pt x="39" y="450"/>
                  </a:cubicBezTo>
                  <a:cubicBezTo>
                    <a:pt x="47" y="455"/>
                    <a:pt x="56" y="457"/>
                    <a:pt x="64" y="457"/>
                  </a:cubicBezTo>
                  <a:cubicBezTo>
                    <a:pt x="86" y="457"/>
                    <a:pt x="107" y="446"/>
                    <a:pt x="115" y="427"/>
                  </a:cubicBezTo>
                  <a:cubicBezTo>
                    <a:pt x="177" y="314"/>
                    <a:pt x="286" y="140"/>
                    <a:pt x="343" y="106"/>
                  </a:cubicBezTo>
                  <a:cubicBezTo>
                    <a:pt x="369" y="91"/>
                    <a:pt x="379" y="54"/>
                    <a:pt x="362" y="27"/>
                  </a:cubicBezTo>
                  <a:cubicBezTo>
                    <a:pt x="351" y="10"/>
                    <a:pt x="332"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7"/>
            <p:cNvSpPr/>
            <p:nvPr/>
          </p:nvSpPr>
          <p:spPr>
            <a:xfrm>
              <a:off x="7794918" y="3811073"/>
              <a:ext cx="43381" cy="50265"/>
            </a:xfrm>
            <a:custGeom>
              <a:rect b="b" l="l" r="r" t="t"/>
              <a:pathLst>
                <a:path extrusionOk="0" h="460" w="397">
                  <a:moveTo>
                    <a:pt x="315" y="1"/>
                  </a:moveTo>
                  <a:cubicBezTo>
                    <a:pt x="305" y="1"/>
                    <a:pt x="295" y="4"/>
                    <a:pt x="284" y="10"/>
                  </a:cubicBezTo>
                  <a:cubicBezTo>
                    <a:pt x="181" y="72"/>
                    <a:pt x="41" y="325"/>
                    <a:pt x="15" y="374"/>
                  </a:cubicBezTo>
                  <a:cubicBezTo>
                    <a:pt x="1" y="402"/>
                    <a:pt x="11" y="436"/>
                    <a:pt x="39" y="451"/>
                  </a:cubicBezTo>
                  <a:cubicBezTo>
                    <a:pt x="47" y="457"/>
                    <a:pt x="56" y="460"/>
                    <a:pt x="67" y="460"/>
                  </a:cubicBezTo>
                  <a:cubicBezTo>
                    <a:pt x="86" y="460"/>
                    <a:pt x="107" y="447"/>
                    <a:pt x="116" y="428"/>
                  </a:cubicBezTo>
                  <a:cubicBezTo>
                    <a:pt x="177" y="315"/>
                    <a:pt x="286" y="142"/>
                    <a:pt x="343" y="108"/>
                  </a:cubicBezTo>
                  <a:cubicBezTo>
                    <a:pt x="397" y="75"/>
                    <a:pt x="365" y="1"/>
                    <a:pt x="3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7"/>
            <p:cNvSpPr/>
            <p:nvPr/>
          </p:nvSpPr>
          <p:spPr>
            <a:xfrm>
              <a:off x="7804425" y="3858934"/>
              <a:ext cx="44365" cy="50265"/>
            </a:xfrm>
            <a:custGeom>
              <a:rect b="b" l="l" r="r" t="t"/>
              <a:pathLst>
                <a:path extrusionOk="0" h="460" w="406">
                  <a:moveTo>
                    <a:pt x="321" y="0"/>
                  </a:moveTo>
                  <a:cubicBezTo>
                    <a:pt x="311" y="0"/>
                    <a:pt x="301" y="3"/>
                    <a:pt x="290" y="9"/>
                  </a:cubicBezTo>
                  <a:cubicBezTo>
                    <a:pt x="188" y="73"/>
                    <a:pt x="50" y="326"/>
                    <a:pt x="22" y="375"/>
                  </a:cubicBezTo>
                  <a:cubicBezTo>
                    <a:pt x="1" y="413"/>
                    <a:pt x="29" y="460"/>
                    <a:pt x="73" y="460"/>
                  </a:cubicBezTo>
                  <a:cubicBezTo>
                    <a:pt x="94" y="460"/>
                    <a:pt x="114" y="447"/>
                    <a:pt x="124" y="428"/>
                  </a:cubicBezTo>
                  <a:cubicBezTo>
                    <a:pt x="184" y="315"/>
                    <a:pt x="295" y="141"/>
                    <a:pt x="352" y="109"/>
                  </a:cubicBezTo>
                  <a:cubicBezTo>
                    <a:pt x="406" y="75"/>
                    <a:pt x="372" y="0"/>
                    <a:pt x="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p:nvPr/>
          </p:nvSpPr>
          <p:spPr>
            <a:xfrm>
              <a:off x="7913478" y="3723654"/>
              <a:ext cx="43381" cy="50265"/>
            </a:xfrm>
            <a:custGeom>
              <a:rect b="b" l="l" r="r" t="t"/>
              <a:pathLst>
                <a:path extrusionOk="0" h="460" w="397">
                  <a:moveTo>
                    <a:pt x="316" y="1"/>
                  </a:moveTo>
                  <a:cubicBezTo>
                    <a:pt x="306" y="1"/>
                    <a:pt x="295" y="4"/>
                    <a:pt x="284" y="10"/>
                  </a:cubicBezTo>
                  <a:cubicBezTo>
                    <a:pt x="180" y="72"/>
                    <a:pt x="41" y="325"/>
                    <a:pt x="16" y="374"/>
                  </a:cubicBezTo>
                  <a:cubicBezTo>
                    <a:pt x="1" y="402"/>
                    <a:pt x="12" y="436"/>
                    <a:pt x="39" y="451"/>
                  </a:cubicBezTo>
                  <a:cubicBezTo>
                    <a:pt x="48" y="455"/>
                    <a:pt x="56" y="457"/>
                    <a:pt x="65" y="459"/>
                  </a:cubicBezTo>
                  <a:cubicBezTo>
                    <a:pt x="86" y="459"/>
                    <a:pt x="105" y="447"/>
                    <a:pt x="116" y="427"/>
                  </a:cubicBezTo>
                  <a:cubicBezTo>
                    <a:pt x="175" y="315"/>
                    <a:pt x="286" y="142"/>
                    <a:pt x="344" y="108"/>
                  </a:cubicBezTo>
                  <a:cubicBezTo>
                    <a:pt x="397" y="74"/>
                    <a:pt x="366" y="1"/>
                    <a:pt x="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7"/>
            <p:cNvSpPr/>
            <p:nvPr/>
          </p:nvSpPr>
          <p:spPr>
            <a:xfrm>
              <a:off x="7903753" y="3683333"/>
              <a:ext cx="50156" cy="43600"/>
            </a:xfrm>
            <a:custGeom>
              <a:rect b="b" l="l" r="r" t="t"/>
              <a:pathLst>
                <a:path extrusionOk="0" h="399" w="459">
                  <a:moveTo>
                    <a:pt x="376" y="0"/>
                  </a:moveTo>
                  <a:cubicBezTo>
                    <a:pt x="370" y="0"/>
                    <a:pt x="364" y="1"/>
                    <a:pt x="358" y="3"/>
                  </a:cubicBezTo>
                  <a:cubicBezTo>
                    <a:pt x="245" y="43"/>
                    <a:pt x="56" y="262"/>
                    <a:pt x="20" y="305"/>
                  </a:cubicBezTo>
                  <a:cubicBezTo>
                    <a:pt x="1" y="328"/>
                    <a:pt x="5" y="364"/>
                    <a:pt x="28" y="386"/>
                  </a:cubicBezTo>
                  <a:cubicBezTo>
                    <a:pt x="39" y="394"/>
                    <a:pt x="52" y="398"/>
                    <a:pt x="64" y="398"/>
                  </a:cubicBezTo>
                  <a:cubicBezTo>
                    <a:pt x="81" y="398"/>
                    <a:pt x="98" y="390"/>
                    <a:pt x="109" y="377"/>
                  </a:cubicBezTo>
                  <a:cubicBezTo>
                    <a:pt x="190" y="281"/>
                    <a:pt x="335" y="132"/>
                    <a:pt x="396" y="111"/>
                  </a:cubicBezTo>
                  <a:cubicBezTo>
                    <a:pt x="459" y="86"/>
                    <a:pt x="434" y="0"/>
                    <a:pt x="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7"/>
            <p:cNvSpPr/>
            <p:nvPr/>
          </p:nvSpPr>
          <p:spPr>
            <a:xfrm>
              <a:off x="9239168" y="4105344"/>
              <a:ext cx="29722" cy="56712"/>
            </a:xfrm>
            <a:custGeom>
              <a:rect b="b" l="l" r="r" t="t"/>
              <a:pathLst>
                <a:path extrusionOk="0" h="519" w="272">
                  <a:moveTo>
                    <a:pt x="75" y="0"/>
                  </a:moveTo>
                  <a:cubicBezTo>
                    <a:pt x="38" y="0"/>
                    <a:pt x="0" y="38"/>
                    <a:pt x="23" y="84"/>
                  </a:cubicBezTo>
                  <a:cubicBezTo>
                    <a:pt x="78" y="199"/>
                    <a:pt x="153" y="391"/>
                    <a:pt x="146" y="457"/>
                  </a:cubicBezTo>
                  <a:cubicBezTo>
                    <a:pt x="144" y="486"/>
                    <a:pt x="168" y="514"/>
                    <a:pt x="200" y="518"/>
                  </a:cubicBezTo>
                  <a:lnTo>
                    <a:pt x="204" y="518"/>
                  </a:lnTo>
                  <a:cubicBezTo>
                    <a:pt x="234" y="518"/>
                    <a:pt x="259" y="495"/>
                    <a:pt x="261" y="465"/>
                  </a:cubicBezTo>
                  <a:cubicBezTo>
                    <a:pt x="272" y="346"/>
                    <a:pt x="149" y="84"/>
                    <a:pt x="125" y="33"/>
                  </a:cubicBezTo>
                  <a:cubicBezTo>
                    <a:pt x="114" y="10"/>
                    <a:pt x="94" y="0"/>
                    <a:pt x="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7"/>
            <p:cNvSpPr/>
            <p:nvPr/>
          </p:nvSpPr>
          <p:spPr>
            <a:xfrm>
              <a:off x="9195568" y="4091467"/>
              <a:ext cx="29613" cy="56385"/>
            </a:xfrm>
            <a:custGeom>
              <a:rect b="b" l="l" r="r" t="t"/>
              <a:pathLst>
                <a:path extrusionOk="0" h="516" w="271">
                  <a:moveTo>
                    <a:pt x="74" y="1"/>
                  </a:moveTo>
                  <a:cubicBezTo>
                    <a:pt x="37" y="1"/>
                    <a:pt x="0" y="36"/>
                    <a:pt x="20" y="81"/>
                  </a:cubicBezTo>
                  <a:cubicBezTo>
                    <a:pt x="75" y="196"/>
                    <a:pt x="152" y="388"/>
                    <a:pt x="145" y="454"/>
                  </a:cubicBezTo>
                  <a:cubicBezTo>
                    <a:pt x="143" y="486"/>
                    <a:pt x="167" y="513"/>
                    <a:pt x="199" y="515"/>
                  </a:cubicBezTo>
                  <a:lnTo>
                    <a:pt x="203" y="515"/>
                  </a:lnTo>
                  <a:cubicBezTo>
                    <a:pt x="233" y="515"/>
                    <a:pt x="256" y="494"/>
                    <a:pt x="260" y="464"/>
                  </a:cubicBezTo>
                  <a:cubicBezTo>
                    <a:pt x="271" y="343"/>
                    <a:pt x="147" y="83"/>
                    <a:pt x="124" y="32"/>
                  </a:cubicBezTo>
                  <a:cubicBezTo>
                    <a:pt x="112" y="10"/>
                    <a:pt x="93" y="1"/>
                    <a:pt x="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7"/>
            <p:cNvSpPr/>
            <p:nvPr/>
          </p:nvSpPr>
          <p:spPr>
            <a:xfrm>
              <a:off x="9216330" y="4021641"/>
              <a:ext cx="29176" cy="55948"/>
            </a:xfrm>
            <a:custGeom>
              <a:rect b="b" l="l" r="r" t="t"/>
              <a:pathLst>
                <a:path extrusionOk="0" h="512" w="267">
                  <a:moveTo>
                    <a:pt x="71" y="0"/>
                  </a:moveTo>
                  <a:cubicBezTo>
                    <a:pt x="35" y="0"/>
                    <a:pt x="0" y="34"/>
                    <a:pt x="17" y="78"/>
                  </a:cubicBezTo>
                  <a:cubicBezTo>
                    <a:pt x="72" y="193"/>
                    <a:pt x="149" y="386"/>
                    <a:pt x="143" y="450"/>
                  </a:cubicBezTo>
                  <a:cubicBezTo>
                    <a:pt x="138" y="482"/>
                    <a:pt x="162" y="510"/>
                    <a:pt x="194" y="512"/>
                  </a:cubicBezTo>
                  <a:lnTo>
                    <a:pt x="200" y="512"/>
                  </a:lnTo>
                  <a:cubicBezTo>
                    <a:pt x="228" y="512"/>
                    <a:pt x="253" y="490"/>
                    <a:pt x="255" y="461"/>
                  </a:cubicBezTo>
                  <a:cubicBezTo>
                    <a:pt x="266" y="341"/>
                    <a:pt x="145" y="80"/>
                    <a:pt x="119" y="29"/>
                  </a:cubicBezTo>
                  <a:cubicBezTo>
                    <a:pt x="107" y="9"/>
                    <a:pt x="89" y="0"/>
                    <a:pt x="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7"/>
            <p:cNvSpPr/>
            <p:nvPr/>
          </p:nvSpPr>
          <p:spPr>
            <a:xfrm>
              <a:off x="9170873" y="4001426"/>
              <a:ext cx="29722" cy="56385"/>
            </a:xfrm>
            <a:custGeom>
              <a:rect b="b" l="l" r="r" t="t"/>
              <a:pathLst>
                <a:path extrusionOk="0" h="516" w="272">
                  <a:moveTo>
                    <a:pt x="75" y="1"/>
                  </a:moveTo>
                  <a:cubicBezTo>
                    <a:pt x="37" y="1"/>
                    <a:pt x="0" y="37"/>
                    <a:pt x="20" y="82"/>
                  </a:cubicBezTo>
                  <a:cubicBezTo>
                    <a:pt x="78" y="197"/>
                    <a:pt x="152" y="388"/>
                    <a:pt x="146" y="454"/>
                  </a:cubicBezTo>
                  <a:cubicBezTo>
                    <a:pt x="144" y="486"/>
                    <a:pt x="167" y="514"/>
                    <a:pt x="199" y="516"/>
                  </a:cubicBezTo>
                  <a:lnTo>
                    <a:pt x="203" y="516"/>
                  </a:lnTo>
                  <a:cubicBezTo>
                    <a:pt x="233" y="516"/>
                    <a:pt x="259" y="492"/>
                    <a:pt x="261" y="465"/>
                  </a:cubicBezTo>
                  <a:cubicBezTo>
                    <a:pt x="271" y="343"/>
                    <a:pt x="148" y="84"/>
                    <a:pt x="124" y="33"/>
                  </a:cubicBezTo>
                  <a:cubicBezTo>
                    <a:pt x="113" y="10"/>
                    <a:pt x="94" y="1"/>
                    <a:pt x="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7"/>
            <p:cNvSpPr/>
            <p:nvPr/>
          </p:nvSpPr>
          <p:spPr>
            <a:xfrm>
              <a:off x="9216002" y="4168285"/>
              <a:ext cx="30159" cy="56712"/>
            </a:xfrm>
            <a:custGeom>
              <a:rect b="b" l="l" r="r" t="t"/>
              <a:pathLst>
                <a:path extrusionOk="0" h="519" w="276">
                  <a:moveTo>
                    <a:pt x="78" y="1"/>
                  </a:moveTo>
                  <a:cubicBezTo>
                    <a:pt x="39" y="1"/>
                    <a:pt x="1" y="39"/>
                    <a:pt x="24" y="85"/>
                  </a:cubicBezTo>
                  <a:cubicBezTo>
                    <a:pt x="80" y="200"/>
                    <a:pt x="156" y="391"/>
                    <a:pt x="150" y="457"/>
                  </a:cubicBezTo>
                  <a:cubicBezTo>
                    <a:pt x="148" y="489"/>
                    <a:pt x="171" y="517"/>
                    <a:pt x="203" y="519"/>
                  </a:cubicBezTo>
                  <a:lnTo>
                    <a:pt x="207" y="519"/>
                  </a:lnTo>
                  <a:cubicBezTo>
                    <a:pt x="237" y="519"/>
                    <a:pt x="261" y="498"/>
                    <a:pt x="265" y="468"/>
                  </a:cubicBezTo>
                  <a:cubicBezTo>
                    <a:pt x="275" y="347"/>
                    <a:pt x="152" y="87"/>
                    <a:pt x="129" y="36"/>
                  </a:cubicBezTo>
                  <a:cubicBezTo>
                    <a:pt x="118" y="11"/>
                    <a:pt x="98" y="1"/>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7"/>
            <p:cNvSpPr/>
            <p:nvPr/>
          </p:nvSpPr>
          <p:spPr>
            <a:xfrm>
              <a:off x="9261132" y="4188173"/>
              <a:ext cx="21745" cy="58789"/>
            </a:xfrm>
            <a:custGeom>
              <a:rect b="b" l="l" r="r" t="t"/>
              <a:pathLst>
                <a:path extrusionOk="0" h="538" w="199">
                  <a:moveTo>
                    <a:pt x="64" y="1"/>
                  </a:moveTo>
                  <a:cubicBezTo>
                    <a:pt x="59" y="1"/>
                    <a:pt x="54" y="2"/>
                    <a:pt x="50" y="3"/>
                  </a:cubicBezTo>
                  <a:cubicBezTo>
                    <a:pt x="20" y="11"/>
                    <a:pt x="1" y="41"/>
                    <a:pt x="7" y="73"/>
                  </a:cubicBezTo>
                  <a:cubicBezTo>
                    <a:pt x="39" y="197"/>
                    <a:pt x="73" y="401"/>
                    <a:pt x="54" y="463"/>
                  </a:cubicBezTo>
                  <a:cubicBezTo>
                    <a:pt x="43" y="492"/>
                    <a:pt x="60" y="524"/>
                    <a:pt x="92" y="535"/>
                  </a:cubicBezTo>
                  <a:cubicBezTo>
                    <a:pt x="97" y="535"/>
                    <a:pt x="103" y="537"/>
                    <a:pt x="109" y="537"/>
                  </a:cubicBezTo>
                  <a:cubicBezTo>
                    <a:pt x="133" y="537"/>
                    <a:pt x="154" y="520"/>
                    <a:pt x="162" y="497"/>
                  </a:cubicBezTo>
                  <a:cubicBezTo>
                    <a:pt x="199" y="382"/>
                    <a:pt x="133" y="101"/>
                    <a:pt x="118" y="45"/>
                  </a:cubicBezTo>
                  <a:cubicBezTo>
                    <a:pt x="112" y="19"/>
                    <a:pt x="89" y="1"/>
                    <a:pt x="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7"/>
            <p:cNvSpPr/>
            <p:nvPr/>
          </p:nvSpPr>
          <p:spPr>
            <a:xfrm>
              <a:off x="8597194" y="3542590"/>
              <a:ext cx="79004" cy="62504"/>
            </a:xfrm>
            <a:custGeom>
              <a:rect b="b" l="l" r="r" t="t"/>
              <a:pathLst>
                <a:path extrusionOk="0" h="572" w="723">
                  <a:moveTo>
                    <a:pt x="646" y="1"/>
                  </a:moveTo>
                  <a:cubicBezTo>
                    <a:pt x="627" y="1"/>
                    <a:pt x="608" y="10"/>
                    <a:pt x="597" y="33"/>
                  </a:cubicBezTo>
                  <a:cubicBezTo>
                    <a:pt x="390" y="450"/>
                    <a:pt x="90" y="459"/>
                    <a:pt x="77" y="459"/>
                  </a:cubicBezTo>
                  <a:cubicBezTo>
                    <a:pt x="1" y="459"/>
                    <a:pt x="1" y="571"/>
                    <a:pt x="77" y="571"/>
                  </a:cubicBezTo>
                  <a:cubicBezTo>
                    <a:pt x="92" y="571"/>
                    <a:pt x="458" y="567"/>
                    <a:pt x="701" y="84"/>
                  </a:cubicBezTo>
                  <a:cubicBezTo>
                    <a:pt x="722" y="39"/>
                    <a:pt x="684" y="1"/>
                    <a:pt x="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7"/>
            <p:cNvSpPr/>
            <p:nvPr/>
          </p:nvSpPr>
          <p:spPr>
            <a:xfrm>
              <a:off x="8855076" y="3238593"/>
              <a:ext cx="86435" cy="108398"/>
            </a:xfrm>
            <a:custGeom>
              <a:rect b="b" l="l" r="r" t="t"/>
              <a:pathLst>
                <a:path extrusionOk="0" h="992" w="791">
                  <a:moveTo>
                    <a:pt x="726" y="0"/>
                  </a:moveTo>
                  <a:cubicBezTo>
                    <a:pt x="702" y="0"/>
                    <a:pt x="680" y="16"/>
                    <a:pt x="673" y="42"/>
                  </a:cubicBezTo>
                  <a:cubicBezTo>
                    <a:pt x="527" y="512"/>
                    <a:pt x="50" y="885"/>
                    <a:pt x="44" y="889"/>
                  </a:cubicBezTo>
                  <a:cubicBezTo>
                    <a:pt x="1" y="923"/>
                    <a:pt x="24" y="991"/>
                    <a:pt x="80" y="991"/>
                  </a:cubicBezTo>
                  <a:cubicBezTo>
                    <a:pt x="92" y="991"/>
                    <a:pt x="105" y="987"/>
                    <a:pt x="114" y="980"/>
                  </a:cubicBezTo>
                  <a:cubicBezTo>
                    <a:pt x="135" y="963"/>
                    <a:pt x="627" y="582"/>
                    <a:pt x="782" y="76"/>
                  </a:cubicBezTo>
                  <a:cubicBezTo>
                    <a:pt x="790" y="44"/>
                    <a:pt x="773" y="12"/>
                    <a:pt x="744" y="4"/>
                  </a:cubicBezTo>
                  <a:cubicBezTo>
                    <a:pt x="738" y="1"/>
                    <a:pt x="732" y="0"/>
                    <a:pt x="7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7"/>
            <p:cNvSpPr/>
            <p:nvPr/>
          </p:nvSpPr>
          <p:spPr>
            <a:xfrm>
              <a:off x="8536985" y="2999504"/>
              <a:ext cx="224555" cy="216250"/>
            </a:xfrm>
            <a:custGeom>
              <a:rect b="b" l="l" r="r" t="t"/>
              <a:pathLst>
                <a:path extrusionOk="0" h="1979" w="2055">
                  <a:moveTo>
                    <a:pt x="1067" y="117"/>
                  </a:moveTo>
                  <a:cubicBezTo>
                    <a:pt x="1550" y="117"/>
                    <a:pt x="1941" y="508"/>
                    <a:pt x="1941" y="991"/>
                  </a:cubicBezTo>
                  <a:cubicBezTo>
                    <a:pt x="1941" y="1345"/>
                    <a:pt x="1727" y="1664"/>
                    <a:pt x="1401" y="1800"/>
                  </a:cubicBezTo>
                  <a:cubicBezTo>
                    <a:pt x="1293" y="1845"/>
                    <a:pt x="1179" y="1867"/>
                    <a:pt x="1067" y="1867"/>
                  </a:cubicBezTo>
                  <a:cubicBezTo>
                    <a:pt x="839" y="1867"/>
                    <a:pt x="616" y="1777"/>
                    <a:pt x="448" y="1611"/>
                  </a:cubicBezTo>
                  <a:cubicBezTo>
                    <a:pt x="196" y="1359"/>
                    <a:pt x="122" y="983"/>
                    <a:pt x="258" y="657"/>
                  </a:cubicBezTo>
                  <a:cubicBezTo>
                    <a:pt x="394" y="329"/>
                    <a:pt x="714" y="117"/>
                    <a:pt x="1067" y="117"/>
                  </a:cubicBezTo>
                  <a:close/>
                  <a:moveTo>
                    <a:pt x="1067" y="1"/>
                  </a:moveTo>
                  <a:cubicBezTo>
                    <a:pt x="809" y="1"/>
                    <a:pt x="556" y="102"/>
                    <a:pt x="367" y="291"/>
                  </a:cubicBezTo>
                  <a:cubicBezTo>
                    <a:pt x="84" y="574"/>
                    <a:pt x="1" y="1000"/>
                    <a:pt x="152" y="1368"/>
                  </a:cubicBezTo>
                  <a:cubicBezTo>
                    <a:pt x="305" y="1738"/>
                    <a:pt x="667" y="1979"/>
                    <a:pt x="1067" y="1979"/>
                  </a:cubicBezTo>
                  <a:cubicBezTo>
                    <a:pt x="1612" y="1979"/>
                    <a:pt x="2054" y="1536"/>
                    <a:pt x="2054" y="991"/>
                  </a:cubicBezTo>
                  <a:cubicBezTo>
                    <a:pt x="2054" y="591"/>
                    <a:pt x="1814" y="229"/>
                    <a:pt x="1446" y="76"/>
                  </a:cubicBezTo>
                  <a:cubicBezTo>
                    <a:pt x="1323" y="25"/>
                    <a:pt x="1195" y="1"/>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7"/>
            <p:cNvSpPr/>
            <p:nvPr/>
          </p:nvSpPr>
          <p:spPr>
            <a:xfrm>
              <a:off x="8270033" y="2914380"/>
              <a:ext cx="224774" cy="216250"/>
            </a:xfrm>
            <a:custGeom>
              <a:rect b="b" l="l" r="r" t="t"/>
              <a:pathLst>
                <a:path extrusionOk="0" h="1979" w="2057">
                  <a:moveTo>
                    <a:pt x="1067" y="115"/>
                  </a:moveTo>
                  <a:cubicBezTo>
                    <a:pt x="1550" y="117"/>
                    <a:pt x="1941" y="508"/>
                    <a:pt x="1941" y="991"/>
                  </a:cubicBezTo>
                  <a:cubicBezTo>
                    <a:pt x="1941" y="1345"/>
                    <a:pt x="1729" y="1664"/>
                    <a:pt x="1401" y="1798"/>
                  </a:cubicBezTo>
                  <a:cubicBezTo>
                    <a:pt x="1293" y="1843"/>
                    <a:pt x="1179" y="1865"/>
                    <a:pt x="1066" y="1865"/>
                  </a:cubicBezTo>
                  <a:cubicBezTo>
                    <a:pt x="839" y="1865"/>
                    <a:pt x="616" y="1776"/>
                    <a:pt x="450" y="1609"/>
                  </a:cubicBezTo>
                  <a:cubicBezTo>
                    <a:pt x="198" y="1360"/>
                    <a:pt x="124" y="983"/>
                    <a:pt x="260" y="655"/>
                  </a:cubicBezTo>
                  <a:cubicBezTo>
                    <a:pt x="394" y="329"/>
                    <a:pt x="713" y="117"/>
                    <a:pt x="1067" y="117"/>
                  </a:cubicBezTo>
                  <a:lnTo>
                    <a:pt x="1067" y="115"/>
                  </a:lnTo>
                  <a:close/>
                  <a:moveTo>
                    <a:pt x="1068" y="1"/>
                  </a:moveTo>
                  <a:cubicBezTo>
                    <a:pt x="810" y="1"/>
                    <a:pt x="558" y="102"/>
                    <a:pt x="369" y="291"/>
                  </a:cubicBezTo>
                  <a:cubicBezTo>
                    <a:pt x="86" y="572"/>
                    <a:pt x="0" y="998"/>
                    <a:pt x="154" y="1368"/>
                  </a:cubicBezTo>
                  <a:cubicBezTo>
                    <a:pt x="307" y="1738"/>
                    <a:pt x="667" y="1979"/>
                    <a:pt x="1067" y="1979"/>
                  </a:cubicBezTo>
                  <a:cubicBezTo>
                    <a:pt x="1614" y="1977"/>
                    <a:pt x="2056" y="1536"/>
                    <a:pt x="2056" y="989"/>
                  </a:cubicBezTo>
                  <a:cubicBezTo>
                    <a:pt x="2056" y="589"/>
                    <a:pt x="1816" y="229"/>
                    <a:pt x="1445" y="76"/>
                  </a:cubicBezTo>
                  <a:cubicBezTo>
                    <a:pt x="1323" y="26"/>
                    <a:pt x="1195" y="1"/>
                    <a:pt x="1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7"/>
            <p:cNvSpPr/>
            <p:nvPr/>
          </p:nvSpPr>
          <p:spPr>
            <a:xfrm>
              <a:off x="8483114" y="3044306"/>
              <a:ext cx="79987" cy="27974"/>
            </a:xfrm>
            <a:custGeom>
              <a:rect b="b" l="l" r="r" t="t"/>
              <a:pathLst>
                <a:path extrusionOk="0" h="256" w="732">
                  <a:moveTo>
                    <a:pt x="80" y="1"/>
                  </a:moveTo>
                  <a:cubicBezTo>
                    <a:pt x="18" y="1"/>
                    <a:pt x="0" y="95"/>
                    <a:pt x="68" y="115"/>
                  </a:cubicBezTo>
                  <a:lnTo>
                    <a:pt x="638" y="254"/>
                  </a:lnTo>
                  <a:cubicBezTo>
                    <a:pt x="643" y="254"/>
                    <a:pt x="647" y="254"/>
                    <a:pt x="651" y="256"/>
                  </a:cubicBezTo>
                  <a:lnTo>
                    <a:pt x="651" y="254"/>
                  </a:lnTo>
                  <a:cubicBezTo>
                    <a:pt x="719" y="254"/>
                    <a:pt x="732" y="158"/>
                    <a:pt x="666" y="141"/>
                  </a:cubicBezTo>
                  <a:lnTo>
                    <a:pt x="94" y="2"/>
                  </a:lnTo>
                  <a:cubicBezTo>
                    <a:pt x="89" y="1"/>
                    <a:pt x="84" y="1"/>
                    <a:pt x="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7"/>
            <p:cNvSpPr/>
            <p:nvPr/>
          </p:nvSpPr>
          <p:spPr>
            <a:xfrm>
              <a:off x="8748975" y="3115652"/>
              <a:ext cx="125663" cy="43163"/>
            </a:xfrm>
            <a:custGeom>
              <a:rect b="b" l="l" r="r" t="t"/>
              <a:pathLst>
                <a:path extrusionOk="0" h="395" w="1150">
                  <a:moveTo>
                    <a:pt x="80" y="1"/>
                  </a:moveTo>
                  <a:cubicBezTo>
                    <a:pt x="21" y="1"/>
                    <a:pt x="0" y="94"/>
                    <a:pt x="68" y="114"/>
                  </a:cubicBezTo>
                  <a:lnTo>
                    <a:pt x="1056" y="393"/>
                  </a:lnTo>
                  <a:cubicBezTo>
                    <a:pt x="1060" y="393"/>
                    <a:pt x="1066" y="395"/>
                    <a:pt x="1071" y="395"/>
                  </a:cubicBezTo>
                  <a:cubicBezTo>
                    <a:pt x="1137" y="395"/>
                    <a:pt x="1149" y="299"/>
                    <a:pt x="1086" y="282"/>
                  </a:cubicBezTo>
                  <a:lnTo>
                    <a:pt x="98" y="3"/>
                  </a:lnTo>
                  <a:cubicBezTo>
                    <a:pt x="92" y="1"/>
                    <a:pt x="86" y="1"/>
                    <a:pt x="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
            <p:cNvSpPr/>
            <p:nvPr/>
          </p:nvSpPr>
          <p:spPr>
            <a:xfrm>
              <a:off x="8240311" y="2744133"/>
              <a:ext cx="153637" cy="223790"/>
            </a:xfrm>
            <a:custGeom>
              <a:rect b="b" l="l" r="r" t="t"/>
              <a:pathLst>
                <a:path extrusionOk="0" h="2048" w="1406">
                  <a:moveTo>
                    <a:pt x="1166" y="0"/>
                  </a:moveTo>
                  <a:cubicBezTo>
                    <a:pt x="1058" y="0"/>
                    <a:pt x="910" y="25"/>
                    <a:pt x="753" y="125"/>
                  </a:cubicBezTo>
                  <a:cubicBezTo>
                    <a:pt x="347" y="387"/>
                    <a:pt x="94" y="1013"/>
                    <a:pt x="2" y="1983"/>
                  </a:cubicBezTo>
                  <a:cubicBezTo>
                    <a:pt x="0" y="2015"/>
                    <a:pt x="23" y="2043"/>
                    <a:pt x="55" y="2047"/>
                  </a:cubicBezTo>
                  <a:lnTo>
                    <a:pt x="60" y="2047"/>
                  </a:lnTo>
                  <a:cubicBezTo>
                    <a:pt x="89" y="2047"/>
                    <a:pt x="113" y="2024"/>
                    <a:pt x="117" y="1994"/>
                  </a:cubicBezTo>
                  <a:cubicBezTo>
                    <a:pt x="228" y="834"/>
                    <a:pt x="556" y="391"/>
                    <a:pt x="813" y="223"/>
                  </a:cubicBezTo>
                  <a:cubicBezTo>
                    <a:pt x="948" y="135"/>
                    <a:pt x="1074" y="114"/>
                    <a:pt x="1165" y="114"/>
                  </a:cubicBezTo>
                  <a:cubicBezTo>
                    <a:pt x="1249" y="114"/>
                    <a:pt x="1303" y="132"/>
                    <a:pt x="1307" y="134"/>
                  </a:cubicBezTo>
                  <a:cubicBezTo>
                    <a:pt x="1313" y="136"/>
                    <a:pt x="1318" y="136"/>
                    <a:pt x="1324" y="136"/>
                  </a:cubicBezTo>
                  <a:cubicBezTo>
                    <a:pt x="1382" y="136"/>
                    <a:pt x="1405" y="49"/>
                    <a:pt x="1345" y="25"/>
                  </a:cubicBezTo>
                  <a:cubicBezTo>
                    <a:pt x="1339" y="23"/>
                    <a:pt x="1270" y="0"/>
                    <a:pt x="11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7"/>
            <p:cNvSpPr/>
            <p:nvPr/>
          </p:nvSpPr>
          <p:spPr>
            <a:xfrm>
              <a:off x="8614350" y="2741729"/>
              <a:ext cx="208820" cy="247284"/>
            </a:xfrm>
            <a:custGeom>
              <a:rect b="b" l="l" r="r" t="t"/>
              <a:pathLst>
                <a:path extrusionOk="0" h="2263" w="1911">
                  <a:moveTo>
                    <a:pt x="74" y="1"/>
                  </a:moveTo>
                  <a:cubicBezTo>
                    <a:pt x="37" y="1"/>
                    <a:pt x="0" y="36"/>
                    <a:pt x="18" y="81"/>
                  </a:cubicBezTo>
                  <a:cubicBezTo>
                    <a:pt x="50" y="152"/>
                    <a:pt x="791" y="1824"/>
                    <a:pt x="1810" y="2256"/>
                  </a:cubicBezTo>
                  <a:cubicBezTo>
                    <a:pt x="1817" y="2261"/>
                    <a:pt x="1825" y="2261"/>
                    <a:pt x="1832" y="2263"/>
                  </a:cubicBezTo>
                  <a:cubicBezTo>
                    <a:pt x="1893" y="2263"/>
                    <a:pt x="1910" y="2176"/>
                    <a:pt x="1853" y="2152"/>
                  </a:cubicBezTo>
                  <a:cubicBezTo>
                    <a:pt x="878" y="1737"/>
                    <a:pt x="131" y="52"/>
                    <a:pt x="125" y="35"/>
                  </a:cubicBezTo>
                  <a:cubicBezTo>
                    <a:pt x="114" y="11"/>
                    <a:pt x="94" y="1"/>
                    <a:pt x="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7"/>
            <p:cNvSpPr/>
            <p:nvPr/>
          </p:nvSpPr>
          <p:spPr>
            <a:xfrm>
              <a:off x="8681443" y="2699550"/>
              <a:ext cx="254496" cy="296456"/>
            </a:xfrm>
            <a:custGeom>
              <a:rect b="b" l="l" r="r" t="t"/>
              <a:pathLst>
                <a:path extrusionOk="0" h="2713" w="2329">
                  <a:moveTo>
                    <a:pt x="83" y="0"/>
                  </a:moveTo>
                  <a:cubicBezTo>
                    <a:pt x="32" y="0"/>
                    <a:pt x="1" y="73"/>
                    <a:pt x="51" y="108"/>
                  </a:cubicBezTo>
                  <a:cubicBezTo>
                    <a:pt x="73" y="121"/>
                    <a:pt x="2209" y="1393"/>
                    <a:pt x="2126" y="2651"/>
                  </a:cubicBezTo>
                  <a:cubicBezTo>
                    <a:pt x="2124" y="2683"/>
                    <a:pt x="2148" y="2710"/>
                    <a:pt x="2179" y="2713"/>
                  </a:cubicBezTo>
                  <a:lnTo>
                    <a:pt x="2184" y="2713"/>
                  </a:lnTo>
                  <a:cubicBezTo>
                    <a:pt x="2213" y="2713"/>
                    <a:pt x="2239" y="2689"/>
                    <a:pt x="2241" y="2659"/>
                  </a:cubicBezTo>
                  <a:cubicBezTo>
                    <a:pt x="2328" y="1329"/>
                    <a:pt x="200" y="61"/>
                    <a:pt x="111" y="8"/>
                  </a:cubicBezTo>
                  <a:cubicBezTo>
                    <a:pt x="101" y="3"/>
                    <a:pt x="91" y="0"/>
                    <a:pt x="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7"/>
            <p:cNvSpPr/>
            <p:nvPr/>
          </p:nvSpPr>
          <p:spPr>
            <a:xfrm>
              <a:off x="8840434" y="2715832"/>
              <a:ext cx="216469" cy="435014"/>
            </a:xfrm>
            <a:custGeom>
              <a:rect b="b" l="l" r="r" t="t"/>
              <a:pathLst>
                <a:path extrusionOk="0" h="3981" w="1981">
                  <a:moveTo>
                    <a:pt x="83" y="0"/>
                  </a:moveTo>
                  <a:cubicBezTo>
                    <a:pt x="30" y="0"/>
                    <a:pt x="0" y="79"/>
                    <a:pt x="58" y="110"/>
                  </a:cubicBezTo>
                  <a:cubicBezTo>
                    <a:pt x="942" y="567"/>
                    <a:pt x="1467" y="1153"/>
                    <a:pt x="1620" y="1844"/>
                  </a:cubicBezTo>
                  <a:cubicBezTo>
                    <a:pt x="1857" y="2908"/>
                    <a:pt x="1120" y="3879"/>
                    <a:pt x="1114" y="3887"/>
                  </a:cubicBezTo>
                  <a:cubicBezTo>
                    <a:pt x="1084" y="3926"/>
                    <a:pt x="1110" y="3979"/>
                    <a:pt x="1159" y="3981"/>
                  </a:cubicBezTo>
                  <a:cubicBezTo>
                    <a:pt x="1176" y="3981"/>
                    <a:pt x="1195" y="3972"/>
                    <a:pt x="1205" y="3958"/>
                  </a:cubicBezTo>
                  <a:cubicBezTo>
                    <a:pt x="1237" y="3917"/>
                    <a:pt x="1980" y="2938"/>
                    <a:pt x="1735" y="1821"/>
                  </a:cubicBezTo>
                  <a:cubicBezTo>
                    <a:pt x="1574" y="1093"/>
                    <a:pt x="1027" y="482"/>
                    <a:pt x="112" y="8"/>
                  </a:cubicBezTo>
                  <a:cubicBezTo>
                    <a:pt x="102" y="2"/>
                    <a:pt x="92" y="0"/>
                    <a:pt x="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7"/>
            <p:cNvSpPr/>
            <p:nvPr/>
          </p:nvSpPr>
          <p:spPr>
            <a:xfrm>
              <a:off x="8983690" y="2579896"/>
              <a:ext cx="86216" cy="97034"/>
            </a:xfrm>
            <a:custGeom>
              <a:rect b="b" l="l" r="r" t="t"/>
              <a:pathLst>
                <a:path extrusionOk="0" h="888" w="789">
                  <a:moveTo>
                    <a:pt x="725" y="0"/>
                  </a:moveTo>
                  <a:cubicBezTo>
                    <a:pt x="723" y="0"/>
                    <a:pt x="722" y="0"/>
                    <a:pt x="720" y="0"/>
                  </a:cubicBezTo>
                  <a:cubicBezTo>
                    <a:pt x="82" y="71"/>
                    <a:pt x="5" y="818"/>
                    <a:pt x="5" y="826"/>
                  </a:cubicBezTo>
                  <a:cubicBezTo>
                    <a:pt x="1" y="858"/>
                    <a:pt x="24" y="886"/>
                    <a:pt x="56" y="888"/>
                  </a:cubicBezTo>
                  <a:lnTo>
                    <a:pt x="63" y="888"/>
                  </a:lnTo>
                  <a:cubicBezTo>
                    <a:pt x="92" y="888"/>
                    <a:pt x="116" y="864"/>
                    <a:pt x="118" y="837"/>
                  </a:cubicBezTo>
                  <a:cubicBezTo>
                    <a:pt x="122" y="809"/>
                    <a:pt x="186" y="173"/>
                    <a:pt x="733" y="115"/>
                  </a:cubicBezTo>
                  <a:cubicBezTo>
                    <a:pt x="765" y="111"/>
                    <a:pt x="788" y="83"/>
                    <a:pt x="784" y="51"/>
                  </a:cubicBezTo>
                  <a:cubicBezTo>
                    <a:pt x="780" y="21"/>
                    <a:pt x="755"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8996037" y="2629506"/>
              <a:ext cx="127302" cy="87199"/>
            </a:xfrm>
            <a:custGeom>
              <a:rect b="b" l="l" r="r" t="t"/>
              <a:pathLst>
                <a:path extrusionOk="0" h="798" w="1165">
                  <a:moveTo>
                    <a:pt x="1108" y="0"/>
                  </a:moveTo>
                  <a:cubicBezTo>
                    <a:pt x="1081" y="0"/>
                    <a:pt x="1053" y="18"/>
                    <a:pt x="1050" y="53"/>
                  </a:cubicBezTo>
                  <a:cubicBezTo>
                    <a:pt x="1050" y="536"/>
                    <a:pt x="79" y="685"/>
                    <a:pt x="69" y="685"/>
                  </a:cubicBezTo>
                  <a:cubicBezTo>
                    <a:pt x="1" y="696"/>
                    <a:pt x="9" y="796"/>
                    <a:pt x="77" y="798"/>
                  </a:cubicBezTo>
                  <a:lnTo>
                    <a:pt x="86" y="798"/>
                  </a:lnTo>
                  <a:cubicBezTo>
                    <a:pt x="130" y="791"/>
                    <a:pt x="1165" y="634"/>
                    <a:pt x="1165" y="53"/>
                  </a:cubicBezTo>
                  <a:cubicBezTo>
                    <a:pt x="1163" y="18"/>
                    <a:pt x="1135" y="0"/>
                    <a:pt x="11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9019203" y="2720530"/>
              <a:ext cx="139432" cy="48517"/>
            </a:xfrm>
            <a:custGeom>
              <a:rect b="b" l="l" r="r" t="t"/>
              <a:pathLst>
                <a:path extrusionOk="0" h="444" w="1276">
                  <a:moveTo>
                    <a:pt x="1195" y="1"/>
                  </a:moveTo>
                  <a:cubicBezTo>
                    <a:pt x="1178" y="1"/>
                    <a:pt x="1161" y="9"/>
                    <a:pt x="1149" y="29"/>
                  </a:cubicBezTo>
                  <a:cubicBezTo>
                    <a:pt x="990" y="271"/>
                    <a:pt x="702" y="328"/>
                    <a:pt x="467" y="328"/>
                  </a:cubicBezTo>
                  <a:cubicBezTo>
                    <a:pt x="263" y="328"/>
                    <a:pt x="99" y="285"/>
                    <a:pt x="95" y="284"/>
                  </a:cubicBezTo>
                  <a:cubicBezTo>
                    <a:pt x="90" y="283"/>
                    <a:pt x="85" y="282"/>
                    <a:pt x="80" y="282"/>
                  </a:cubicBezTo>
                  <a:cubicBezTo>
                    <a:pt x="19" y="282"/>
                    <a:pt x="0" y="375"/>
                    <a:pt x="65" y="395"/>
                  </a:cubicBezTo>
                  <a:cubicBezTo>
                    <a:pt x="197" y="426"/>
                    <a:pt x="333" y="444"/>
                    <a:pt x="470" y="444"/>
                  </a:cubicBezTo>
                  <a:cubicBezTo>
                    <a:pt x="731" y="444"/>
                    <a:pt x="1057" y="375"/>
                    <a:pt x="1244" y="90"/>
                  </a:cubicBezTo>
                  <a:cubicBezTo>
                    <a:pt x="1276" y="45"/>
                    <a:pt x="1236" y="1"/>
                    <a:pt x="11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8930037" y="4416007"/>
              <a:ext cx="78676" cy="56275"/>
            </a:xfrm>
            <a:custGeom>
              <a:rect b="b" l="l" r="r" t="t"/>
              <a:pathLst>
                <a:path extrusionOk="0" h="515" w="720">
                  <a:moveTo>
                    <a:pt x="597" y="1"/>
                  </a:moveTo>
                  <a:cubicBezTo>
                    <a:pt x="403" y="1"/>
                    <a:pt x="0" y="63"/>
                    <a:pt x="0" y="63"/>
                  </a:cubicBezTo>
                  <a:lnTo>
                    <a:pt x="0" y="514"/>
                  </a:lnTo>
                  <a:lnTo>
                    <a:pt x="698" y="474"/>
                  </a:lnTo>
                  <a:cubicBezTo>
                    <a:pt x="698" y="474"/>
                    <a:pt x="720" y="82"/>
                    <a:pt x="698" y="21"/>
                  </a:cubicBezTo>
                  <a:cubicBezTo>
                    <a:pt x="693" y="6"/>
                    <a:pt x="654" y="1"/>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8923699" y="4409778"/>
              <a:ext cx="91024" cy="68732"/>
            </a:xfrm>
            <a:custGeom>
              <a:rect b="b" l="l" r="r" t="t"/>
              <a:pathLst>
                <a:path extrusionOk="0" h="629" w="833">
                  <a:moveTo>
                    <a:pt x="654" y="116"/>
                  </a:moveTo>
                  <a:cubicBezTo>
                    <a:pt x="671" y="116"/>
                    <a:pt x="688" y="116"/>
                    <a:pt x="705" y="118"/>
                  </a:cubicBezTo>
                  <a:cubicBezTo>
                    <a:pt x="712" y="180"/>
                    <a:pt x="707" y="333"/>
                    <a:pt x="701" y="478"/>
                  </a:cubicBezTo>
                  <a:lnTo>
                    <a:pt x="114" y="512"/>
                  </a:lnTo>
                  <a:lnTo>
                    <a:pt x="114" y="169"/>
                  </a:lnTo>
                  <a:cubicBezTo>
                    <a:pt x="226" y="152"/>
                    <a:pt x="503" y="116"/>
                    <a:pt x="654" y="116"/>
                  </a:cubicBezTo>
                  <a:close/>
                  <a:moveTo>
                    <a:pt x="654" y="1"/>
                  </a:moveTo>
                  <a:cubicBezTo>
                    <a:pt x="456" y="1"/>
                    <a:pt x="65" y="60"/>
                    <a:pt x="48" y="63"/>
                  </a:cubicBezTo>
                  <a:cubicBezTo>
                    <a:pt x="20" y="67"/>
                    <a:pt x="1" y="90"/>
                    <a:pt x="1" y="120"/>
                  </a:cubicBezTo>
                  <a:lnTo>
                    <a:pt x="1" y="571"/>
                  </a:lnTo>
                  <a:cubicBezTo>
                    <a:pt x="1" y="603"/>
                    <a:pt x="26" y="629"/>
                    <a:pt x="58" y="629"/>
                  </a:cubicBezTo>
                  <a:lnTo>
                    <a:pt x="60" y="629"/>
                  </a:lnTo>
                  <a:lnTo>
                    <a:pt x="761" y="586"/>
                  </a:lnTo>
                  <a:cubicBezTo>
                    <a:pt x="788" y="584"/>
                    <a:pt x="812" y="563"/>
                    <a:pt x="814" y="533"/>
                  </a:cubicBezTo>
                  <a:cubicBezTo>
                    <a:pt x="820" y="414"/>
                    <a:pt x="833" y="124"/>
                    <a:pt x="812" y="60"/>
                  </a:cubicBezTo>
                  <a:cubicBezTo>
                    <a:pt x="792" y="5"/>
                    <a:pt x="722" y="1"/>
                    <a:pt x="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9050236" y="4416007"/>
              <a:ext cx="78676" cy="56275"/>
            </a:xfrm>
            <a:custGeom>
              <a:rect b="b" l="l" r="r" t="t"/>
              <a:pathLst>
                <a:path extrusionOk="0" h="515" w="720">
                  <a:moveTo>
                    <a:pt x="598" y="1"/>
                  </a:moveTo>
                  <a:cubicBezTo>
                    <a:pt x="405" y="1"/>
                    <a:pt x="0" y="63"/>
                    <a:pt x="0" y="63"/>
                  </a:cubicBezTo>
                  <a:lnTo>
                    <a:pt x="0" y="514"/>
                  </a:lnTo>
                  <a:lnTo>
                    <a:pt x="699" y="474"/>
                  </a:lnTo>
                  <a:cubicBezTo>
                    <a:pt x="699" y="474"/>
                    <a:pt x="720" y="82"/>
                    <a:pt x="699" y="21"/>
                  </a:cubicBezTo>
                  <a:cubicBezTo>
                    <a:pt x="694" y="6"/>
                    <a:pt x="655" y="1"/>
                    <a:pt x="5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9044008" y="4409778"/>
              <a:ext cx="91024" cy="68732"/>
            </a:xfrm>
            <a:custGeom>
              <a:rect b="b" l="l" r="r" t="t"/>
              <a:pathLst>
                <a:path extrusionOk="0" h="629" w="833">
                  <a:moveTo>
                    <a:pt x="651" y="116"/>
                  </a:moveTo>
                  <a:cubicBezTo>
                    <a:pt x="670" y="116"/>
                    <a:pt x="687" y="116"/>
                    <a:pt x="704" y="118"/>
                  </a:cubicBezTo>
                  <a:cubicBezTo>
                    <a:pt x="711" y="180"/>
                    <a:pt x="709" y="333"/>
                    <a:pt x="702" y="478"/>
                  </a:cubicBezTo>
                  <a:lnTo>
                    <a:pt x="115" y="512"/>
                  </a:lnTo>
                  <a:lnTo>
                    <a:pt x="115" y="169"/>
                  </a:lnTo>
                  <a:cubicBezTo>
                    <a:pt x="226" y="152"/>
                    <a:pt x="504" y="116"/>
                    <a:pt x="651" y="116"/>
                  </a:cubicBezTo>
                  <a:close/>
                  <a:moveTo>
                    <a:pt x="653" y="1"/>
                  </a:moveTo>
                  <a:cubicBezTo>
                    <a:pt x="458" y="1"/>
                    <a:pt x="66" y="60"/>
                    <a:pt x="49" y="63"/>
                  </a:cubicBezTo>
                  <a:cubicBezTo>
                    <a:pt x="21" y="67"/>
                    <a:pt x="0" y="90"/>
                    <a:pt x="0" y="120"/>
                  </a:cubicBezTo>
                  <a:lnTo>
                    <a:pt x="0" y="571"/>
                  </a:lnTo>
                  <a:cubicBezTo>
                    <a:pt x="0" y="603"/>
                    <a:pt x="26" y="629"/>
                    <a:pt x="57" y="629"/>
                  </a:cubicBezTo>
                  <a:lnTo>
                    <a:pt x="62" y="629"/>
                  </a:lnTo>
                  <a:lnTo>
                    <a:pt x="760" y="586"/>
                  </a:lnTo>
                  <a:cubicBezTo>
                    <a:pt x="790" y="584"/>
                    <a:pt x="811" y="563"/>
                    <a:pt x="813" y="533"/>
                  </a:cubicBezTo>
                  <a:cubicBezTo>
                    <a:pt x="819" y="414"/>
                    <a:pt x="832" y="124"/>
                    <a:pt x="811" y="60"/>
                  </a:cubicBezTo>
                  <a:cubicBezTo>
                    <a:pt x="792" y="5"/>
                    <a:pt x="724" y="1"/>
                    <a:pt x="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9157214" y="4416007"/>
              <a:ext cx="78676" cy="56275"/>
            </a:xfrm>
            <a:custGeom>
              <a:rect b="b" l="l" r="r" t="t"/>
              <a:pathLst>
                <a:path extrusionOk="0" h="515" w="720">
                  <a:moveTo>
                    <a:pt x="599" y="1"/>
                  </a:moveTo>
                  <a:cubicBezTo>
                    <a:pt x="405" y="1"/>
                    <a:pt x="0" y="63"/>
                    <a:pt x="0" y="63"/>
                  </a:cubicBezTo>
                  <a:lnTo>
                    <a:pt x="0" y="514"/>
                  </a:lnTo>
                  <a:lnTo>
                    <a:pt x="701" y="474"/>
                  </a:lnTo>
                  <a:cubicBezTo>
                    <a:pt x="701" y="474"/>
                    <a:pt x="720" y="82"/>
                    <a:pt x="701" y="21"/>
                  </a:cubicBezTo>
                  <a:cubicBezTo>
                    <a:pt x="696" y="6"/>
                    <a:pt x="657" y="1"/>
                    <a:pt x="5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9150876" y="4409778"/>
              <a:ext cx="91133" cy="68732"/>
            </a:xfrm>
            <a:custGeom>
              <a:rect b="b" l="l" r="r" t="t"/>
              <a:pathLst>
                <a:path extrusionOk="0" h="629" w="834">
                  <a:moveTo>
                    <a:pt x="654" y="116"/>
                  </a:moveTo>
                  <a:cubicBezTo>
                    <a:pt x="671" y="116"/>
                    <a:pt x="688" y="116"/>
                    <a:pt x="708" y="118"/>
                  </a:cubicBezTo>
                  <a:cubicBezTo>
                    <a:pt x="712" y="180"/>
                    <a:pt x="710" y="333"/>
                    <a:pt x="703" y="478"/>
                  </a:cubicBezTo>
                  <a:lnTo>
                    <a:pt x="116" y="512"/>
                  </a:lnTo>
                  <a:lnTo>
                    <a:pt x="116" y="169"/>
                  </a:lnTo>
                  <a:cubicBezTo>
                    <a:pt x="229" y="152"/>
                    <a:pt x="505" y="116"/>
                    <a:pt x="654" y="116"/>
                  </a:cubicBezTo>
                  <a:close/>
                  <a:moveTo>
                    <a:pt x="654" y="1"/>
                  </a:moveTo>
                  <a:cubicBezTo>
                    <a:pt x="459" y="1"/>
                    <a:pt x="67" y="60"/>
                    <a:pt x="50" y="63"/>
                  </a:cubicBezTo>
                  <a:cubicBezTo>
                    <a:pt x="22" y="67"/>
                    <a:pt x="1" y="90"/>
                    <a:pt x="1" y="120"/>
                  </a:cubicBezTo>
                  <a:lnTo>
                    <a:pt x="1" y="571"/>
                  </a:lnTo>
                  <a:cubicBezTo>
                    <a:pt x="1" y="603"/>
                    <a:pt x="27" y="629"/>
                    <a:pt x="58" y="629"/>
                  </a:cubicBezTo>
                  <a:lnTo>
                    <a:pt x="63" y="629"/>
                  </a:lnTo>
                  <a:lnTo>
                    <a:pt x="761" y="586"/>
                  </a:lnTo>
                  <a:cubicBezTo>
                    <a:pt x="791" y="584"/>
                    <a:pt x="812" y="563"/>
                    <a:pt x="814" y="533"/>
                  </a:cubicBezTo>
                  <a:cubicBezTo>
                    <a:pt x="820" y="414"/>
                    <a:pt x="833" y="124"/>
                    <a:pt x="812" y="60"/>
                  </a:cubicBezTo>
                  <a:cubicBezTo>
                    <a:pt x="793" y="5"/>
                    <a:pt x="725" y="1"/>
                    <a:pt x="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8942385" y="4515991"/>
              <a:ext cx="78676" cy="56275"/>
            </a:xfrm>
            <a:custGeom>
              <a:rect b="b" l="l" r="r" t="t"/>
              <a:pathLst>
                <a:path extrusionOk="0" h="515" w="720">
                  <a:moveTo>
                    <a:pt x="595" y="1"/>
                  </a:moveTo>
                  <a:cubicBezTo>
                    <a:pt x="400" y="1"/>
                    <a:pt x="0" y="61"/>
                    <a:pt x="0" y="61"/>
                  </a:cubicBezTo>
                  <a:lnTo>
                    <a:pt x="0" y="514"/>
                  </a:lnTo>
                  <a:lnTo>
                    <a:pt x="698" y="472"/>
                  </a:lnTo>
                  <a:cubicBezTo>
                    <a:pt x="698" y="472"/>
                    <a:pt x="719" y="82"/>
                    <a:pt x="698" y="21"/>
                  </a:cubicBezTo>
                  <a:cubicBezTo>
                    <a:pt x="694" y="6"/>
                    <a:pt x="654" y="1"/>
                    <a:pt x="5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8936047" y="4509872"/>
              <a:ext cx="91024" cy="68623"/>
            </a:xfrm>
            <a:custGeom>
              <a:rect b="b" l="l" r="r" t="t"/>
              <a:pathLst>
                <a:path extrusionOk="0" h="628" w="833">
                  <a:moveTo>
                    <a:pt x="652" y="113"/>
                  </a:moveTo>
                  <a:cubicBezTo>
                    <a:pt x="671" y="113"/>
                    <a:pt x="688" y="113"/>
                    <a:pt x="705" y="115"/>
                  </a:cubicBezTo>
                  <a:cubicBezTo>
                    <a:pt x="711" y="177"/>
                    <a:pt x="709" y="330"/>
                    <a:pt x="703" y="475"/>
                  </a:cubicBezTo>
                  <a:lnTo>
                    <a:pt x="115" y="509"/>
                  </a:lnTo>
                  <a:lnTo>
                    <a:pt x="115" y="168"/>
                  </a:lnTo>
                  <a:cubicBezTo>
                    <a:pt x="226" y="151"/>
                    <a:pt x="505" y="115"/>
                    <a:pt x="652" y="113"/>
                  </a:cubicBezTo>
                  <a:close/>
                  <a:moveTo>
                    <a:pt x="654" y="0"/>
                  </a:moveTo>
                  <a:cubicBezTo>
                    <a:pt x="456" y="0"/>
                    <a:pt x="67" y="60"/>
                    <a:pt x="49" y="62"/>
                  </a:cubicBezTo>
                  <a:cubicBezTo>
                    <a:pt x="20" y="66"/>
                    <a:pt x="1" y="89"/>
                    <a:pt x="1" y="117"/>
                  </a:cubicBezTo>
                  <a:lnTo>
                    <a:pt x="1" y="570"/>
                  </a:lnTo>
                  <a:cubicBezTo>
                    <a:pt x="1" y="602"/>
                    <a:pt x="26" y="628"/>
                    <a:pt x="58" y="628"/>
                  </a:cubicBezTo>
                  <a:lnTo>
                    <a:pt x="62" y="626"/>
                  </a:lnTo>
                  <a:lnTo>
                    <a:pt x="760" y="585"/>
                  </a:lnTo>
                  <a:cubicBezTo>
                    <a:pt x="788" y="583"/>
                    <a:pt x="811" y="560"/>
                    <a:pt x="814" y="532"/>
                  </a:cubicBezTo>
                  <a:cubicBezTo>
                    <a:pt x="820" y="411"/>
                    <a:pt x="833" y="123"/>
                    <a:pt x="811" y="60"/>
                  </a:cubicBezTo>
                  <a:cubicBezTo>
                    <a:pt x="792" y="4"/>
                    <a:pt x="724" y="0"/>
                    <a:pt x="6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9062803" y="4515991"/>
              <a:ext cx="78676" cy="56275"/>
            </a:xfrm>
            <a:custGeom>
              <a:rect b="b" l="l" r="r" t="t"/>
              <a:pathLst>
                <a:path extrusionOk="0" h="515" w="720">
                  <a:moveTo>
                    <a:pt x="594" y="1"/>
                  </a:moveTo>
                  <a:cubicBezTo>
                    <a:pt x="400" y="1"/>
                    <a:pt x="0" y="61"/>
                    <a:pt x="0" y="61"/>
                  </a:cubicBezTo>
                  <a:lnTo>
                    <a:pt x="0" y="514"/>
                  </a:lnTo>
                  <a:lnTo>
                    <a:pt x="698" y="472"/>
                  </a:lnTo>
                  <a:cubicBezTo>
                    <a:pt x="698" y="472"/>
                    <a:pt x="720" y="82"/>
                    <a:pt x="698" y="21"/>
                  </a:cubicBezTo>
                  <a:cubicBezTo>
                    <a:pt x="694" y="6"/>
                    <a:pt x="653" y="1"/>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9056465" y="4509872"/>
              <a:ext cx="91133" cy="68623"/>
            </a:xfrm>
            <a:custGeom>
              <a:rect b="b" l="l" r="r" t="t"/>
              <a:pathLst>
                <a:path extrusionOk="0" h="628" w="834">
                  <a:moveTo>
                    <a:pt x="654" y="113"/>
                  </a:moveTo>
                  <a:cubicBezTo>
                    <a:pt x="671" y="113"/>
                    <a:pt x="688" y="115"/>
                    <a:pt x="705" y="115"/>
                  </a:cubicBezTo>
                  <a:cubicBezTo>
                    <a:pt x="712" y="177"/>
                    <a:pt x="707" y="330"/>
                    <a:pt x="701" y="475"/>
                  </a:cubicBezTo>
                  <a:lnTo>
                    <a:pt x="114" y="509"/>
                  </a:lnTo>
                  <a:lnTo>
                    <a:pt x="114" y="168"/>
                  </a:lnTo>
                  <a:cubicBezTo>
                    <a:pt x="227" y="151"/>
                    <a:pt x="505" y="115"/>
                    <a:pt x="654" y="113"/>
                  </a:cubicBezTo>
                  <a:close/>
                  <a:moveTo>
                    <a:pt x="654" y="0"/>
                  </a:moveTo>
                  <a:cubicBezTo>
                    <a:pt x="456" y="0"/>
                    <a:pt x="65" y="60"/>
                    <a:pt x="48" y="62"/>
                  </a:cubicBezTo>
                  <a:cubicBezTo>
                    <a:pt x="20" y="66"/>
                    <a:pt x="1" y="89"/>
                    <a:pt x="1" y="117"/>
                  </a:cubicBezTo>
                  <a:lnTo>
                    <a:pt x="1" y="570"/>
                  </a:lnTo>
                  <a:cubicBezTo>
                    <a:pt x="1" y="602"/>
                    <a:pt x="26" y="628"/>
                    <a:pt x="58" y="628"/>
                  </a:cubicBezTo>
                  <a:lnTo>
                    <a:pt x="61" y="626"/>
                  </a:lnTo>
                  <a:lnTo>
                    <a:pt x="761" y="585"/>
                  </a:lnTo>
                  <a:cubicBezTo>
                    <a:pt x="788" y="583"/>
                    <a:pt x="812" y="560"/>
                    <a:pt x="814" y="532"/>
                  </a:cubicBezTo>
                  <a:cubicBezTo>
                    <a:pt x="820" y="411"/>
                    <a:pt x="833" y="123"/>
                    <a:pt x="812" y="60"/>
                  </a:cubicBezTo>
                  <a:cubicBezTo>
                    <a:pt x="793" y="4"/>
                    <a:pt x="722" y="0"/>
                    <a:pt x="6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9169780" y="4515991"/>
              <a:ext cx="78676" cy="56275"/>
            </a:xfrm>
            <a:custGeom>
              <a:rect b="b" l="l" r="r" t="t"/>
              <a:pathLst>
                <a:path extrusionOk="0" h="515" w="720">
                  <a:moveTo>
                    <a:pt x="595" y="1"/>
                  </a:moveTo>
                  <a:cubicBezTo>
                    <a:pt x="401" y="1"/>
                    <a:pt x="0" y="61"/>
                    <a:pt x="0" y="61"/>
                  </a:cubicBezTo>
                  <a:lnTo>
                    <a:pt x="0" y="514"/>
                  </a:lnTo>
                  <a:lnTo>
                    <a:pt x="698" y="472"/>
                  </a:lnTo>
                  <a:cubicBezTo>
                    <a:pt x="698" y="472"/>
                    <a:pt x="720" y="82"/>
                    <a:pt x="698" y="21"/>
                  </a:cubicBezTo>
                  <a:cubicBezTo>
                    <a:pt x="694" y="6"/>
                    <a:pt x="654" y="1"/>
                    <a:pt x="5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9163442" y="4509872"/>
              <a:ext cx="91133" cy="68623"/>
            </a:xfrm>
            <a:custGeom>
              <a:rect b="b" l="l" r="r" t="t"/>
              <a:pathLst>
                <a:path extrusionOk="0" h="628" w="834">
                  <a:moveTo>
                    <a:pt x="654" y="113"/>
                  </a:moveTo>
                  <a:cubicBezTo>
                    <a:pt x="671" y="113"/>
                    <a:pt x="688" y="115"/>
                    <a:pt x="705" y="115"/>
                  </a:cubicBezTo>
                  <a:cubicBezTo>
                    <a:pt x="712" y="177"/>
                    <a:pt x="710" y="330"/>
                    <a:pt x="703" y="475"/>
                  </a:cubicBezTo>
                  <a:lnTo>
                    <a:pt x="116" y="509"/>
                  </a:lnTo>
                  <a:lnTo>
                    <a:pt x="116" y="168"/>
                  </a:lnTo>
                  <a:cubicBezTo>
                    <a:pt x="226" y="151"/>
                    <a:pt x="505" y="115"/>
                    <a:pt x="654" y="113"/>
                  </a:cubicBezTo>
                  <a:close/>
                  <a:moveTo>
                    <a:pt x="654" y="0"/>
                  </a:moveTo>
                  <a:cubicBezTo>
                    <a:pt x="456" y="0"/>
                    <a:pt x="67" y="60"/>
                    <a:pt x="50" y="62"/>
                  </a:cubicBezTo>
                  <a:cubicBezTo>
                    <a:pt x="22" y="66"/>
                    <a:pt x="1" y="89"/>
                    <a:pt x="1" y="117"/>
                  </a:cubicBezTo>
                  <a:lnTo>
                    <a:pt x="1" y="570"/>
                  </a:lnTo>
                  <a:cubicBezTo>
                    <a:pt x="1" y="602"/>
                    <a:pt x="26" y="628"/>
                    <a:pt x="58" y="628"/>
                  </a:cubicBezTo>
                  <a:lnTo>
                    <a:pt x="63" y="626"/>
                  </a:lnTo>
                  <a:lnTo>
                    <a:pt x="761" y="585"/>
                  </a:lnTo>
                  <a:cubicBezTo>
                    <a:pt x="790" y="583"/>
                    <a:pt x="812" y="560"/>
                    <a:pt x="814" y="532"/>
                  </a:cubicBezTo>
                  <a:cubicBezTo>
                    <a:pt x="820" y="411"/>
                    <a:pt x="833" y="123"/>
                    <a:pt x="812" y="60"/>
                  </a:cubicBezTo>
                  <a:cubicBezTo>
                    <a:pt x="793" y="4"/>
                    <a:pt x="724" y="0"/>
                    <a:pt x="6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37"/>
          <p:cNvGrpSpPr/>
          <p:nvPr/>
        </p:nvGrpSpPr>
        <p:grpSpPr>
          <a:xfrm rot="-1701538">
            <a:off x="629992" y="710179"/>
            <a:ext cx="2277167" cy="703517"/>
            <a:chOff x="4410633" y="780024"/>
            <a:chExt cx="2277139" cy="703508"/>
          </a:xfrm>
        </p:grpSpPr>
        <p:sp>
          <p:nvSpPr>
            <p:cNvPr id="1020" name="Google Shape;1020;p37"/>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37"/>
          <p:cNvGrpSpPr/>
          <p:nvPr/>
        </p:nvGrpSpPr>
        <p:grpSpPr>
          <a:xfrm rot="-1735996">
            <a:off x="6267834" y="4309428"/>
            <a:ext cx="452369" cy="373703"/>
            <a:chOff x="5496800" y="4443138"/>
            <a:chExt cx="372197" cy="307473"/>
          </a:xfrm>
        </p:grpSpPr>
        <p:sp>
          <p:nvSpPr>
            <p:cNvPr id="1024" name="Google Shape;1024;p37"/>
            <p:cNvSpPr/>
            <p:nvPr/>
          </p:nvSpPr>
          <p:spPr>
            <a:xfrm>
              <a:off x="5534694" y="4443138"/>
              <a:ext cx="110248" cy="87740"/>
            </a:xfrm>
            <a:custGeom>
              <a:rect b="b" l="l" r="r" t="t"/>
              <a:pathLst>
                <a:path extrusionOk="0" h="690" w="867">
                  <a:moveTo>
                    <a:pt x="99" y="1"/>
                  </a:moveTo>
                  <a:cubicBezTo>
                    <a:pt x="60" y="1"/>
                    <a:pt x="52" y="16"/>
                    <a:pt x="43" y="34"/>
                  </a:cubicBezTo>
                  <a:cubicBezTo>
                    <a:pt x="0" y="124"/>
                    <a:pt x="435" y="668"/>
                    <a:pt x="439" y="673"/>
                  </a:cubicBezTo>
                  <a:cubicBezTo>
                    <a:pt x="450" y="683"/>
                    <a:pt x="462" y="690"/>
                    <a:pt x="477" y="690"/>
                  </a:cubicBezTo>
                  <a:cubicBezTo>
                    <a:pt x="492" y="687"/>
                    <a:pt x="507" y="681"/>
                    <a:pt x="518" y="668"/>
                  </a:cubicBezTo>
                  <a:cubicBezTo>
                    <a:pt x="539" y="647"/>
                    <a:pt x="541" y="613"/>
                    <a:pt x="520" y="590"/>
                  </a:cubicBezTo>
                  <a:cubicBezTo>
                    <a:pt x="486" y="553"/>
                    <a:pt x="288" y="277"/>
                    <a:pt x="196" y="132"/>
                  </a:cubicBezTo>
                  <a:lnTo>
                    <a:pt x="196" y="132"/>
                  </a:lnTo>
                  <a:cubicBezTo>
                    <a:pt x="324" y="168"/>
                    <a:pt x="558" y="249"/>
                    <a:pt x="771" y="326"/>
                  </a:cubicBezTo>
                  <a:cubicBezTo>
                    <a:pt x="777" y="329"/>
                    <a:pt x="783" y="330"/>
                    <a:pt x="789" y="330"/>
                  </a:cubicBezTo>
                  <a:cubicBezTo>
                    <a:pt x="837" y="330"/>
                    <a:pt x="866" y="231"/>
                    <a:pt x="809" y="219"/>
                  </a:cubicBezTo>
                  <a:cubicBezTo>
                    <a:pt x="343" y="50"/>
                    <a:pt x="17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5496800" y="4444409"/>
              <a:ext cx="372197" cy="306201"/>
            </a:xfrm>
            <a:custGeom>
              <a:rect b="b" l="l" r="r" t="t"/>
              <a:pathLst>
                <a:path extrusionOk="0" h="2408" w="2927">
                  <a:moveTo>
                    <a:pt x="1280" y="0"/>
                  </a:moveTo>
                  <a:cubicBezTo>
                    <a:pt x="1259" y="0"/>
                    <a:pt x="1236" y="2"/>
                    <a:pt x="1211" y="7"/>
                  </a:cubicBezTo>
                  <a:cubicBezTo>
                    <a:pt x="543" y="137"/>
                    <a:pt x="1" y="1722"/>
                    <a:pt x="1143" y="2246"/>
                  </a:cubicBezTo>
                  <a:cubicBezTo>
                    <a:pt x="1397" y="2362"/>
                    <a:pt x="1623" y="2407"/>
                    <a:pt x="1822" y="2407"/>
                  </a:cubicBezTo>
                  <a:cubicBezTo>
                    <a:pt x="2518" y="2407"/>
                    <a:pt x="2871" y="1850"/>
                    <a:pt x="2871" y="1850"/>
                  </a:cubicBezTo>
                  <a:lnTo>
                    <a:pt x="2250" y="1612"/>
                  </a:lnTo>
                  <a:cubicBezTo>
                    <a:pt x="2250" y="1612"/>
                    <a:pt x="2776" y="1263"/>
                    <a:pt x="2784" y="918"/>
                  </a:cubicBezTo>
                  <a:cubicBezTo>
                    <a:pt x="2788" y="776"/>
                    <a:pt x="2721" y="734"/>
                    <a:pt x="2641" y="734"/>
                  </a:cubicBezTo>
                  <a:cubicBezTo>
                    <a:pt x="2527" y="734"/>
                    <a:pt x="2386" y="820"/>
                    <a:pt x="2386" y="820"/>
                  </a:cubicBezTo>
                  <a:cubicBezTo>
                    <a:pt x="2386" y="820"/>
                    <a:pt x="2927" y="99"/>
                    <a:pt x="2582" y="26"/>
                  </a:cubicBezTo>
                  <a:cubicBezTo>
                    <a:pt x="2567" y="23"/>
                    <a:pt x="2552" y="22"/>
                    <a:pt x="2537" y="22"/>
                  </a:cubicBezTo>
                  <a:cubicBezTo>
                    <a:pt x="2184" y="22"/>
                    <a:pt x="1614" y="795"/>
                    <a:pt x="1614" y="795"/>
                  </a:cubicBezTo>
                  <a:cubicBezTo>
                    <a:pt x="1614" y="795"/>
                    <a:pt x="1687" y="0"/>
                    <a:pt x="1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5623707" y="4467044"/>
              <a:ext cx="58621" cy="58494"/>
            </a:xfrm>
            <a:custGeom>
              <a:rect b="b" l="l" r="r" t="t"/>
              <a:pathLst>
                <a:path extrusionOk="0" h="460" w="461">
                  <a:moveTo>
                    <a:pt x="210" y="1"/>
                  </a:moveTo>
                  <a:cubicBezTo>
                    <a:pt x="192" y="1"/>
                    <a:pt x="174" y="10"/>
                    <a:pt x="162" y="31"/>
                  </a:cubicBezTo>
                  <a:cubicBezTo>
                    <a:pt x="101" y="133"/>
                    <a:pt x="1" y="316"/>
                    <a:pt x="39" y="404"/>
                  </a:cubicBezTo>
                  <a:cubicBezTo>
                    <a:pt x="50" y="431"/>
                    <a:pt x="75" y="451"/>
                    <a:pt x="105" y="457"/>
                  </a:cubicBezTo>
                  <a:cubicBezTo>
                    <a:pt x="113" y="459"/>
                    <a:pt x="122" y="459"/>
                    <a:pt x="130" y="459"/>
                  </a:cubicBezTo>
                  <a:cubicBezTo>
                    <a:pt x="250" y="459"/>
                    <a:pt x="384" y="310"/>
                    <a:pt x="424" y="263"/>
                  </a:cubicBezTo>
                  <a:cubicBezTo>
                    <a:pt x="460" y="219"/>
                    <a:pt x="422" y="167"/>
                    <a:pt x="380" y="167"/>
                  </a:cubicBezTo>
                  <a:cubicBezTo>
                    <a:pt x="365" y="167"/>
                    <a:pt x="350" y="173"/>
                    <a:pt x="337" y="189"/>
                  </a:cubicBezTo>
                  <a:cubicBezTo>
                    <a:pt x="277" y="259"/>
                    <a:pt x="192" y="331"/>
                    <a:pt x="145" y="342"/>
                  </a:cubicBezTo>
                  <a:cubicBezTo>
                    <a:pt x="152" y="295"/>
                    <a:pt x="201" y="189"/>
                    <a:pt x="260" y="91"/>
                  </a:cubicBezTo>
                  <a:cubicBezTo>
                    <a:pt x="291" y="45"/>
                    <a:pt x="251"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5693264" y="4531896"/>
              <a:ext cx="121946" cy="115970"/>
            </a:xfrm>
            <a:custGeom>
              <a:rect b="b" l="l" r="r" t="t"/>
              <a:pathLst>
                <a:path extrusionOk="0" h="912" w="959">
                  <a:moveTo>
                    <a:pt x="593" y="1"/>
                  </a:moveTo>
                  <a:cubicBezTo>
                    <a:pt x="535" y="1"/>
                    <a:pt x="398" y="62"/>
                    <a:pt x="39" y="473"/>
                  </a:cubicBezTo>
                  <a:cubicBezTo>
                    <a:pt x="1" y="515"/>
                    <a:pt x="38" y="568"/>
                    <a:pt x="81" y="568"/>
                  </a:cubicBezTo>
                  <a:cubicBezTo>
                    <a:pt x="96" y="568"/>
                    <a:pt x="111" y="562"/>
                    <a:pt x="124" y="547"/>
                  </a:cubicBezTo>
                  <a:cubicBezTo>
                    <a:pt x="286" y="364"/>
                    <a:pt x="492" y="162"/>
                    <a:pt x="571" y="121"/>
                  </a:cubicBezTo>
                  <a:lnTo>
                    <a:pt x="571" y="121"/>
                  </a:lnTo>
                  <a:cubicBezTo>
                    <a:pt x="575" y="181"/>
                    <a:pt x="533" y="336"/>
                    <a:pt x="471" y="483"/>
                  </a:cubicBezTo>
                  <a:cubicBezTo>
                    <a:pt x="454" y="524"/>
                    <a:pt x="486" y="563"/>
                    <a:pt x="525" y="563"/>
                  </a:cubicBezTo>
                  <a:cubicBezTo>
                    <a:pt x="535" y="563"/>
                    <a:pt x="546" y="560"/>
                    <a:pt x="556" y="553"/>
                  </a:cubicBezTo>
                  <a:cubicBezTo>
                    <a:pt x="661" y="485"/>
                    <a:pt x="786" y="433"/>
                    <a:pt x="828" y="433"/>
                  </a:cubicBezTo>
                  <a:cubicBezTo>
                    <a:pt x="832" y="433"/>
                    <a:pt x="835" y="433"/>
                    <a:pt x="837" y="434"/>
                  </a:cubicBezTo>
                  <a:cubicBezTo>
                    <a:pt x="837" y="439"/>
                    <a:pt x="837" y="445"/>
                    <a:pt x="837" y="449"/>
                  </a:cubicBezTo>
                  <a:cubicBezTo>
                    <a:pt x="831" y="564"/>
                    <a:pt x="628" y="728"/>
                    <a:pt x="503" y="805"/>
                  </a:cubicBezTo>
                  <a:cubicBezTo>
                    <a:pt x="452" y="834"/>
                    <a:pt x="472" y="911"/>
                    <a:pt x="530" y="911"/>
                  </a:cubicBezTo>
                  <a:cubicBezTo>
                    <a:pt x="531" y="911"/>
                    <a:pt x="532" y="911"/>
                    <a:pt x="533" y="911"/>
                  </a:cubicBezTo>
                  <a:cubicBezTo>
                    <a:pt x="543" y="911"/>
                    <a:pt x="554" y="909"/>
                    <a:pt x="565" y="902"/>
                  </a:cubicBezTo>
                  <a:cubicBezTo>
                    <a:pt x="603" y="879"/>
                    <a:pt x="941" y="666"/>
                    <a:pt x="952" y="453"/>
                  </a:cubicBezTo>
                  <a:cubicBezTo>
                    <a:pt x="958" y="409"/>
                    <a:pt x="937" y="362"/>
                    <a:pt x="897" y="339"/>
                  </a:cubicBezTo>
                  <a:cubicBezTo>
                    <a:pt x="877" y="327"/>
                    <a:pt x="854" y="322"/>
                    <a:pt x="828" y="322"/>
                  </a:cubicBezTo>
                  <a:cubicBezTo>
                    <a:pt x="769" y="322"/>
                    <a:pt x="698" y="348"/>
                    <a:pt x="633" y="379"/>
                  </a:cubicBezTo>
                  <a:cubicBezTo>
                    <a:pt x="705" y="168"/>
                    <a:pt x="703" y="47"/>
                    <a:pt x="626" y="9"/>
                  </a:cubicBezTo>
                  <a:cubicBezTo>
                    <a:pt x="619" y="5"/>
                    <a:pt x="609" y="1"/>
                    <a:pt x="5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5573351" y="4571951"/>
              <a:ext cx="157806" cy="141275"/>
            </a:xfrm>
            <a:custGeom>
              <a:rect b="b" l="l" r="r" t="t"/>
              <a:pathLst>
                <a:path extrusionOk="0" h="1111" w="1241">
                  <a:moveTo>
                    <a:pt x="58" y="0"/>
                  </a:moveTo>
                  <a:cubicBezTo>
                    <a:pt x="26" y="0"/>
                    <a:pt x="1" y="26"/>
                    <a:pt x="1" y="58"/>
                  </a:cubicBezTo>
                  <a:cubicBezTo>
                    <a:pt x="1" y="413"/>
                    <a:pt x="105" y="683"/>
                    <a:pt x="314" y="864"/>
                  </a:cubicBezTo>
                  <a:cubicBezTo>
                    <a:pt x="554" y="1077"/>
                    <a:pt x="873" y="1111"/>
                    <a:pt x="1044" y="1111"/>
                  </a:cubicBezTo>
                  <a:cubicBezTo>
                    <a:pt x="1086" y="1111"/>
                    <a:pt x="1127" y="1109"/>
                    <a:pt x="1167" y="1105"/>
                  </a:cubicBezTo>
                  <a:cubicBezTo>
                    <a:pt x="1240" y="1096"/>
                    <a:pt x="1230" y="991"/>
                    <a:pt x="1162" y="991"/>
                  </a:cubicBezTo>
                  <a:cubicBezTo>
                    <a:pt x="1159" y="991"/>
                    <a:pt x="1156" y="991"/>
                    <a:pt x="1152" y="992"/>
                  </a:cubicBezTo>
                  <a:cubicBezTo>
                    <a:pt x="1151" y="992"/>
                    <a:pt x="1113" y="996"/>
                    <a:pt x="1052" y="996"/>
                  </a:cubicBezTo>
                  <a:cubicBezTo>
                    <a:pt x="899" y="996"/>
                    <a:pt x="604" y="969"/>
                    <a:pt x="388" y="779"/>
                  </a:cubicBezTo>
                  <a:cubicBezTo>
                    <a:pt x="207" y="619"/>
                    <a:pt x="116" y="377"/>
                    <a:pt x="116" y="58"/>
                  </a:cubicBezTo>
                  <a:cubicBezTo>
                    <a:pt x="116" y="26"/>
                    <a:pt x="88"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37"/>
          <p:cNvSpPr/>
          <p:nvPr/>
        </p:nvSpPr>
        <p:spPr>
          <a:xfrm flipH="1" rot="-1224916">
            <a:off x="6839197" y="4081107"/>
            <a:ext cx="1975776" cy="483061"/>
          </a:xfrm>
          <a:custGeom>
            <a:rect b="b" l="l" r="r" t="t"/>
            <a:pathLst>
              <a:path extrusionOk="0" h="2821" w="11538">
                <a:moveTo>
                  <a:pt x="75" y="1"/>
                </a:moveTo>
                <a:cubicBezTo>
                  <a:pt x="0" y="1"/>
                  <a:pt x="0" y="114"/>
                  <a:pt x="75" y="114"/>
                </a:cubicBezTo>
                <a:cubicBezTo>
                  <a:pt x="77" y="114"/>
                  <a:pt x="79" y="114"/>
                  <a:pt x="81" y="114"/>
                </a:cubicBezTo>
                <a:cubicBezTo>
                  <a:pt x="158" y="114"/>
                  <a:pt x="233" y="118"/>
                  <a:pt x="305" y="124"/>
                </a:cubicBezTo>
                <a:lnTo>
                  <a:pt x="309" y="124"/>
                </a:lnTo>
                <a:cubicBezTo>
                  <a:pt x="381" y="124"/>
                  <a:pt x="386" y="18"/>
                  <a:pt x="313" y="12"/>
                </a:cubicBezTo>
                <a:cubicBezTo>
                  <a:pt x="241" y="3"/>
                  <a:pt x="160" y="1"/>
                  <a:pt x="81" y="1"/>
                </a:cubicBezTo>
                <a:cubicBezTo>
                  <a:pt x="79" y="1"/>
                  <a:pt x="77" y="1"/>
                  <a:pt x="75" y="1"/>
                </a:cubicBezTo>
                <a:close/>
                <a:moveTo>
                  <a:pt x="528" y="41"/>
                </a:moveTo>
                <a:cubicBezTo>
                  <a:pt x="463" y="41"/>
                  <a:pt x="447" y="146"/>
                  <a:pt x="522" y="156"/>
                </a:cubicBezTo>
                <a:cubicBezTo>
                  <a:pt x="594" y="169"/>
                  <a:pt x="667" y="188"/>
                  <a:pt x="735" y="212"/>
                </a:cubicBezTo>
                <a:cubicBezTo>
                  <a:pt x="741" y="214"/>
                  <a:pt x="748" y="216"/>
                  <a:pt x="754" y="216"/>
                </a:cubicBezTo>
                <a:cubicBezTo>
                  <a:pt x="818" y="214"/>
                  <a:pt x="833" y="124"/>
                  <a:pt x="771" y="103"/>
                </a:cubicBezTo>
                <a:cubicBezTo>
                  <a:pt x="696" y="80"/>
                  <a:pt x="622" y="58"/>
                  <a:pt x="545" y="43"/>
                </a:cubicBezTo>
                <a:cubicBezTo>
                  <a:pt x="539" y="42"/>
                  <a:pt x="533" y="41"/>
                  <a:pt x="528" y="41"/>
                </a:cubicBezTo>
                <a:close/>
                <a:moveTo>
                  <a:pt x="960" y="189"/>
                </a:moveTo>
                <a:cubicBezTo>
                  <a:pt x="909" y="189"/>
                  <a:pt x="879" y="268"/>
                  <a:pt x="935" y="297"/>
                </a:cubicBezTo>
                <a:cubicBezTo>
                  <a:pt x="1001" y="331"/>
                  <a:pt x="1062" y="369"/>
                  <a:pt x="1122" y="414"/>
                </a:cubicBezTo>
                <a:cubicBezTo>
                  <a:pt x="1131" y="420"/>
                  <a:pt x="1143" y="424"/>
                  <a:pt x="1156" y="424"/>
                </a:cubicBezTo>
                <a:cubicBezTo>
                  <a:pt x="1209" y="424"/>
                  <a:pt x="1233" y="354"/>
                  <a:pt x="1190" y="322"/>
                </a:cubicBezTo>
                <a:cubicBezTo>
                  <a:pt x="1126" y="273"/>
                  <a:pt x="1058" y="233"/>
                  <a:pt x="988" y="197"/>
                </a:cubicBezTo>
                <a:cubicBezTo>
                  <a:pt x="978" y="191"/>
                  <a:pt x="969" y="189"/>
                  <a:pt x="960" y="189"/>
                </a:cubicBezTo>
                <a:close/>
                <a:moveTo>
                  <a:pt x="1328" y="458"/>
                </a:moveTo>
                <a:cubicBezTo>
                  <a:pt x="1284" y="458"/>
                  <a:pt x="1246" y="516"/>
                  <a:pt x="1288" y="556"/>
                </a:cubicBezTo>
                <a:cubicBezTo>
                  <a:pt x="1339" y="610"/>
                  <a:pt x="1386" y="667"/>
                  <a:pt x="1429" y="724"/>
                </a:cubicBezTo>
                <a:cubicBezTo>
                  <a:pt x="1439" y="739"/>
                  <a:pt x="1456" y="748"/>
                  <a:pt x="1475" y="748"/>
                </a:cubicBezTo>
                <a:lnTo>
                  <a:pt x="1475" y="750"/>
                </a:lnTo>
                <a:cubicBezTo>
                  <a:pt x="1488" y="748"/>
                  <a:pt x="1499" y="744"/>
                  <a:pt x="1509" y="737"/>
                </a:cubicBezTo>
                <a:cubicBezTo>
                  <a:pt x="1535" y="718"/>
                  <a:pt x="1539" y="682"/>
                  <a:pt x="1522" y="658"/>
                </a:cubicBezTo>
                <a:cubicBezTo>
                  <a:pt x="1475" y="595"/>
                  <a:pt x="1424" y="533"/>
                  <a:pt x="1369" y="478"/>
                </a:cubicBezTo>
                <a:cubicBezTo>
                  <a:pt x="1356" y="464"/>
                  <a:pt x="1342" y="458"/>
                  <a:pt x="1328" y="458"/>
                </a:cubicBezTo>
                <a:close/>
                <a:moveTo>
                  <a:pt x="4918" y="617"/>
                </a:moveTo>
                <a:cubicBezTo>
                  <a:pt x="4855" y="617"/>
                  <a:pt x="4796" y="652"/>
                  <a:pt x="4768" y="712"/>
                </a:cubicBezTo>
                <a:cubicBezTo>
                  <a:pt x="4751" y="739"/>
                  <a:pt x="4761" y="773"/>
                  <a:pt x="4789" y="788"/>
                </a:cubicBezTo>
                <a:cubicBezTo>
                  <a:pt x="4797" y="793"/>
                  <a:pt x="4808" y="795"/>
                  <a:pt x="4817" y="797"/>
                </a:cubicBezTo>
                <a:cubicBezTo>
                  <a:pt x="4838" y="795"/>
                  <a:pt x="4857" y="784"/>
                  <a:pt x="4868" y="765"/>
                </a:cubicBezTo>
                <a:cubicBezTo>
                  <a:pt x="4885" y="731"/>
                  <a:pt x="4904" y="731"/>
                  <a:pt x="4912" y="731"/>
                </a:cubicBezTo>
                <a:cubicBezTo>
                  <a:pt x="4923" y="733"/>
                  <a:pt x="4934" y="735"/>
                  <a:pt x="4944" y="739"/>
                </a:cubicBezTo>
                <a:cubicBezTo>
                  <a:pt x="4957" y="744"/>
                  <a:pt x="4968" y="750"/>
                  <a:pt x="4978" y="756"/>
                </a:cubicBezTo>
                <a:cubicBezTo>
                  <a:pt x="4990" y="765"/>
                  <a:pt x="5003" y="769"/>
                  <a:pt x="5014" y="769"/>
                </a:cubicBezTo>
                <a:cubicBezTo>
                  <a:pt x="5063" y="769"/>
                  <a:pt x="5098" y="699"/>
                  <a:pt x="5046" y="665"/>
                </a:cubicBezTo>
                <a:cubicBezTo>
                  <a:pt x="5027" y="650"/>
                  <a:pt x="5006" y="639"/>
                  <a:pt x="4985" y="631"/>
                </a:cubicBezTo>
                <a:cubicBezTo>
                  <a:pt x="4963" y="621"/>
                  <a:pt x="4940" y="617"/>
                  <a:pt x="4918" y="617"/>
                </a:cubicBezTo>
                <a:close/>
                <a:moveTo>
                  <a:pt x="1602" y="823"/>
                </a:moveTo>
                <a:cubicBezTo>
                  <a:pt x="1562" y="823"/>
                  <a:pt x="1521" y="866"/>
                  <a:pt x="1552" y="912"/>
                </a:cubicBezTo>
                <a:cubicBezTo>
                  <a:pt x="1586" y="973"/>
                  <a:pt x="1622" y="1037"/>
                  <a:pt x="1658" y="1110"/>
                </a:cubicBezTo>
                <a:cubicBezTo>
                  <a:pt x="1667" y="1129"/>
                  <a:pt x="1688" y="1142"/>
                  <a:pt x="1709" y="1142"/>
                </a:cubicBezTo>
                <a:cubicBezTo>
                  <a:pt x="1718" y="1142"/>
                  <a:pt x="1726" y="1139"/>
                  <a:pt x="1735" y="1135"/>
                </a:cubicBezTo>
                <a:cubicBezTo>
                  <a:pt x="1763" y="1122"/>
                  <a:pt x="1775" y="1088"/>
                  <a:pt x="1761" y="1059"/>
                </a:cubicBezTo>
                <a:cubicBezTo>
                  <a:pt x="1722" y="984"/>
                  <a:pt x="1686" y="916"/>
                  <a:pt x="1650" y="854"/>
                </a:cubicBezTo>
                <a:cubicBezTo>
                  <a:pt x="1639" y="832"/>
                  <a:pt x="1620" y="823"/>
                  <a:pt x="1602" y="823"/>
                </a:cubicBezTo>
                <a:close/>
                <a:moveTo>
                  <a:pt x="5123" y="851"/>
                </a:moveTo>
                <a:cubicBezTo>
                  <a:pt x="5091" y="851"/>
                  <a:pt x="5058" y="876"/>
                  <a:pt x="5066" y="918"/>
                </a:cubicBezTo>
                <a:cubicBezTo>
                  <a:pt x="5070" y="950"/>
                  <a:pt x="5074" y="980"/>
                  <a:pt x="5074" y="1012"/>
                </a:cubicBezTo>
                <a:cubicBezTo>
                  <a:pt x="5074" y="1050"/>
                  <a:pt x="5070" y="1088"/>
                  <a:pt x="5063" y="1127"/>
                </a:cubicBezTo>
                <a:cubicBezTo>
                  <a:pt x="5059" y="1159"/>
                  <a:pt x="5080" y="1186"/>
                  <a:pt x="5112" y="1193"/>
                </a:cubicBezTo>
                <a:lnTo>
                  <a:pt x="5119" y="1193"/>
                </a:lnTo>
                <a:cubicBezTo>
                  <a:pt x="5146" y="1193"/>
                  <a:pt x="5172" y="1174"/>
                  <a:pt x="5176" y="1146"/>
                </a:cubicBezTo>
                <a:cubicBezTo>
                  <a:pt x="5185" y="1101"/>
                  <a:pt x="5187" y="1056"/>
                  <a:pt x="5187" y="1012"/>
                </a:cubicBezTo>
                <a:cubicBezTo>
                  <a:pt x="5187" y="973"/>
                  <a:pt x="5185" y="935"/>
                  <a:pt x="5178" y="897"/>
                </a:cubicBezTo>
                <a:cubicBezTo>
                  <a:pt x="5172" y="866"/>
                  <a:pt x="5148" y="851"/>
                  <a:pt x="5123" y="851"/>
                </a:cubicBezTo>
                <a:close/>
                <a:moveTo>
                  <a:pt x="8509" y="1029"/>
                </a:moveTo>
                <a:cubicBezTo>
                  <a:pt x="8434" y="1029"/>
                  <a:pt x="8362" y="1056"/>
                  <a:pt x="8309" y="1108"/>
                </a:cubicBezTo>
                <a:cubicBezTo>
                  <a:pt x="8271" y="1144"/>
                  <a:pt x="8296" y="1205"/>
                  <a:pt x="8349" y="1205"/>
                </a:cubicBezTo>
                <a:cubicBezTo>
                  <a:pt x="8364" y="1205"/>
                  <a:pt x="8377" y="1199"/>
                  <a:pt x="8388" y="1188"/>
                </a:cubicBezTo>
                <a:cubicBezTo>
                  <a:pt x="8418" y="1160"/>
                  <a:pt x="8459" y="1144"/>
                  <a:pt x="8501" y="1144"/>
                </a:cubicBezTo>
                <a:cubicBezTo>
                  <a:pt x="8504" y="1144"/>
                  <a:pt x="8506" y="1144"/>
                  <a:pt x="8509" y="1144"/>
                </a:cubicBezTo>
                <a:cubicBezTo>
                  <a:pt x="8520" y="1144"/>
                  <a:pt x="8532" y="1146"/>
                  <a:pt x="8545" y="1148"/>
                </a:cubicBezTo>
                <a:cubicBezTo>
                  <a:pt x="8551" y="1150"/>
                  <a:pt x="8557" y="1151"/>
                  <a:pt x="8563" y="1151"/>
                </a:cubicBezTo>
                <a:cubicBezTo>
                  <a:pt x="8622" y="1151"/>
                  <a:pt x="8643" y="1057"/>
                  <a:pt x="8575" y="1039"/>
                </a:cubicBezTo>
                <a:cubicBezTo>
                  <a:pt x="8554" y="1033"/>
                  <a:pt x="8530" y="1031"/>
                  <a:pt x="8509" y="1029"/>
                </a:cubicBezTo>
                <a:close/>
                <a:moveTo>
                  <a:pt x="4787" y="905"/>
                </a:moveTo>
                <a:cubicBezTo>
                  <a:pt x="4756" y="905"/>
                  <a:pt x="4726" y="927"/>
                  <a:pt x="4729" y="967"/>
                </a:cubicBezTo>
                <a:cubicBezTo>
                  <a:pt x="4736" y="1046"/>
                  <a:pt x="4748" y="1125"/>
                  <a:pt x="4772" y="1203"/>
                </a:cubicBezTo>
                <a:cubicBezTo>
                  <a:pt x="4778" y="1227"/>
                  <a:pt x="4800" y="1244"/>
                  <a:pt x="4825" y="1246"/>
                </a:cubicBezTo>
                <a:cubicBezTo>
                  <a:pt x="4829" y="1244"/>
                  <a:pt x="4836" y="1244"/>
                  <a:pt x="4842" y="1242"/>
                </a:cubicBezTo>
                <a:cubicBezTo>
                  <a:pt x="4872" y="1233"/>
                  <a:pt x="4889" y="1201"/>
                  <a:pt x="4880" y="1171"/>
                </a:cubicBezTo>
                <a:cubicBezTo>
                  <a:pt x="4861" y="1101"/>
                  <a:pt x="4849" y="1031"/>
                  <a:pt x="4844" y="959"/>
                </a:cubicBezTo>
                <a:cubicBezTo>
                  <a:pt x="4841" y="922"/>
                  <a:pt x="4814" y="905"/>
                  <a:pt x="4787" y="905"/>
                </a:cubicBezTo>
                <a:close/>
                <a:moveTo>
                  <a:pt x="11484" y="916"/>
                </a:moveTo>
                <a:cubicBezTo>
                  <a:pt x="11452" y="916"/>
                  <a:pt x="11427" y="939"/>
                  <a:pt x="11425" y="969"/>
                </a:cubicBezTo>
                <a:cubicBezTo>
                  <a:pt x="11416" y="1042"/>
                  <a:pt x="11401" y="1112"/>
                  <a:pt x="11380" y="1180"/>
                </a:cubicBezTo>
                <a:cubicBezTo>
                  <a:pt x="11367" y="1216"/>
                  <a:pt x="11395" y="1254"/>
                  <a:pt x="11435" y="1254"/>
                </a:cubicBezTo>
                <a:cubicBezTo>
                  <a:pt x="11459" y="1254"/>
                  <a:pt x="11480" y="1237"/>
                  <a:pt x="11488" y="1216"/>
                </a:cubicBezTo>
                <a:cubicBezTo>
                  <a:pt x="11514" y="1137"/>
                  <a:pt x="11529" y="1059"/>
                  <a:pt x="11537" y="976"/>
                </a:cubicBezTo>
                <a:cubicBezTo>
                  <a:pt x="11537" y="946"/>
                  <a:pt x="11514" y="918"/>
                  <a:pt x="11484" y="916"/>
                </a:cubicBezTo>
                <a:close/>
                <a:moveTo>
                  <a:pt x="8706" y="1200"/>
                </a:moveTo>
                <a:cubicBezTo>
                  <a:pt x="8671" y="1200"/>
                  <a:pt x="8635" y="1231"/>
                  <a:pt x="8649" y="1276"/>
                </a:cubicBezTo>
                <a:cubicBezTo>
                  <a:pt x="8666" y="1329"/>
                  <a:pt x="8675" y="1386"/>
                  <a:pt x="8675" y="1442"/>
                </a:cubicBezTo>
                <a:lnTo>
                  <a:pt x="8675" y="1480"/>
                </a:lnTo>
                <a:cubicBezTo>
                  <a:pt x="8673" y="1512"/>
                  <a:pt x="8696" y="1537"/>
                  <a:pt x="8728" y="1540"/>
                </a:cubicBezTo>
                <a:lnTo>
                  <a:pt x="8730" y="1540"/>
                </a:lnTo>
                <a:lnTo>
                  <a:pt x="8732" y="1542"/>
                </a:lnTo>
                <a:cubicBezTo>
                  <a:pt x="8762" y="1542"/>
                  <a:pt x="8788" y="1516"/>
                  <a:pt x="8788" y="1486"/>
                </a:cubicBezTo>
                <a:lnTo>
                  <a:pt x="8788" y="1442"/>
                </a:lnTo>
                <a:cubicBezTo>
                  <a:pt x="8790" y="1374"/>
                  <a:pt x="8779" y="1305"/>
                  <a:pt x="8758" y="1239"/>
                </a:cubicBezTo>
                <a:cubicBezTo>
                  <a:pt x="8749" y="1212"/>
                  <a:pt x="8728" y="1200"/>
                  <a:pt x="8706" y="1200"/>
                </a:cubicBezTo>
                <a:close/>
                <a:moveTo>
                  <a:pt x="1808" y="1236"/>
                </a:moveTo>
                <a:cubicBezTo>
                  <a:pt x="1771" y="1236"/>
                  <a:pt x="1734" y="1270"/>
                  <a:pt x="1752" y="1314"/>
                </a:cubicBezTo>
                <a:lnTo>
                  <a:pt x="1846" y="1523"/>
                </a:lnTo>
                <a:cubicBezTo>
                  <a:pt x="1856" y="1544"/>
                  <a:pt x="1878" y="1557"/>
                  <a:pt x="1899" y="1557"/>
                </a:cubicBezTo>
                <a:lnTo>
                  <a:pt x="1901" y="1557"/>
                </a:lnTo>
                <a:cubicBezTo>
                  <a:pt x="1907" y="1557"/>
                  <a:pt x="1916" y="1554"/>
                  <a:pt x="1922" y="1552"/>
                </a:cubicBezTo>
                <a:cubicBezTo>
                  <a:pt x="1950" y="1540"/>
                  <a:pt x="1965" y="1505"/>
                  <a:pt x="1950" y="1476"/>
                </a:cubicBezTo>
                <a:lnTo>
                  <a:pt x="1856" y="1267"/>
                </a:lnTo>
                <a:cubicBezTo>
                  <a:pt x="1845" y="1245"/>
                  <a:pt x="1827" y="1236"/>
                  <a:pt x="1808" y="1236"/>
                </a:cubicBezTo>
                <a:close/>
                <a:moveTo>
                  <a:pt x="8262" y="1299"/>
                </a:moveTo>
                <a:cubicBezTo>
                  <a:pt x="8232" y="1299"/>
                  <a:pt x="8207" y="1322"/>
                  <a:pt x="8205" y="1352"/>
                </a:cubicBezTo>
                <a:lnTo>
                  <a:pt x="8205" y="1391"/>
                </a:lnTo>
                <a:cubicBezTo>
                  <a:pt x="8205" y="1461"/>
                  <a:pt x="8217" y="1531"/>
                  <a:pt x="8239" y="1599"/>
                </a:cubicBezTo>
                <a:cubicBezTo>
                  <a:pt x="8247" y="1623"/>
                  <a:pt x="8268" y="1637"/>
                  <a:pt x="8292" y="1640"/>
                </a:cubicBezTo>
                <a:lnTo>
                  <a:pt x="8294" y="1640"/>
                </a:lnTo>
                <a:cubicBezTo>
                  <a:pt x="8332" y="1640"/>
                  <a:pt x="8360" y="1601"/>
                  <a:pt x="8347" y="1565"/>
                </a:cubicBezTo>
                <a:cubicBezTo>
                  <a:pt x="8330" y="1508"/>
                  <a:pt x="8320" y="1448"/>
                  <a:pt x="8320" y="1391"/>
                </a:cubicBezTo>
                <a:lnTo>
                  <a:pt x="8320" y="1361"/>
                </a:lnTo>
                <a:cubicBezTo>
                  <a:pt x="8322" y="1329"/>
                  <a:pt x="8296" y="1301"/>
                  <a:pt x="8266" y="1299"/>
                </a:cubicBezTo>
                <a:cubicBezTo>
                  <a:pt x="8265" y="1299"/>
                  <a:pt x="8264" y="1299"/>
                  <a:pt x="8262" y="1299"/>
                </a:cubicBezTo>
                <a:close/>
                <a:moveTo>
                  <a:pt x="11343" y="1350"/>
                </a:moveTo>
                <a:cubicBezTo>
                  <a:pt x="11324" y="1350"/>
                  <a:pt x="11306" y="1360"/>
                  <a:pt x="11295" y="1382"/>
                </a:cubicBezTo>
                <a:cubicBezTo>
                  <a:pt x="11261" y="1448"/>
                  <a:pt x="11222" y="1510"/>
                  <a:pt x="11178" y="1567"/>
                </a:cubicBezTo>
                <a:cubicBezTo>
                  <a:pt x="11150" y="1606"/>
                  <a:pt x="11178" y="1659"/>
                  <a:pt x="11225" y="1659"/>
                </a:cubicBezTo>
                <a:cubicBezTo>
                  <a:pt x="11242" y="1659"/>
                  <a:pt x="11259" y="1650"/>
                  <a:pt x="11269" y="1637"/>
                </a:cubicBezTo>
                <a:cubicBezTo>
                  <a:pt x="11316" y="1574"/>
                  <a:pt x="11359" y="1505"/>
                  <a:pt x="11395" y="1435"/>
                </a:cubicBezTo>
                <a:cubicBezTo>
                  <a:pt x="11419" y="1389"/>
                  <a:pt x="11381" y="1350"/>
                  <a:pt x="11343" y="1350"/>
                </a:cubicBezTo>
                <a:close/>
                <a:moveTo>
                  <a:pt x="5059" y="1291"/>
                </a:moveTo>
                <a:cubicBezTo>
                  <a:pt x="5036" y="1291"/>
                  <a:pt x="5014" y="1304"/>
                  <a:pt x="5006" y="1335"/>
                </a:cubicBezTo>
                <a:cubicBezTo>
                  <a:pt x="4995" y="1365"/>
                  <a:pt x="4985" y="1393"/>
                  <a:pt x="4970" y="1422"/>
                </a:cubicBezTo>
                <a:cubicBezTo>
                  <a:pt x="4963" y="1408"/>
                  <a:pt x="4959" y="1395"/>
                  <a:pt x="4953" y="1382"/>
                </a:cubicBezTo>
                <a:cubicBezTo>
                  <a:pt x="4942" y="1357"/>
                  <a:pt x="4922" y="1346"/>
                  <a:pt x="4901" y="1346"/>
                </a:cubicBezTo>
                <a:cubicBezTo>
                  <a:pt x="4864" y="1346"/>
                  <a:pt x="4827" y="1380"/>
                  <a:pt x="4846" y="1427"/>
                </a:cubicBezTo>
                <a:cubicBezTo>
                  <a:pt x="4863" y="1469"/>
                  <a:pt x="4885" y="1512"/>
                  <a:pt x="4906" y="1554"/>
                </a:cubicBezTo>
                <a:cubicBezTo>
                  <a:pt x="4902" y="1578"/>
                  <a:pt x="4912" y="1601"/>
                  <a:pt x="4934" y="1612"/>
                </a:cubicBezTo>
                <a:lnTo>
                  <a:pt x="4938" y="1614"/>
                </a:lnTo>
                <a:lnTo>
                  <a:pt x="4951" y="1637"/>
                </a:lnTo>
                <a:cubicBezTo>
                  <a:pt x="4961" y="1654"/>
                  <a:pt x="4980" y="1667"/>
                  <a:pt x="5000" y="1667"/>
                </a:cubicBezTo>
                <a:lnTo>
                  <a:pt x="5002" y="1665"/>
                </a:lnTo>
                <a:cubicBezTo>
                  <a:pt x="5010" y="1665"/>
                  <a:pt x="5021" y="1663"/>
                  <a:pt x="5027" y="1659"/>
                </a:cubicBezTo>
                <a:cubicBezTo>
                  <a:pt x="5055" y="1644"/>
                  <a:pt x="5066" y="1608"/>
                  <a:pt x="5051" y="1580"/>
                </a:cubicBezTo>
                <a:cubicBezTo>
                  <a:pt x="5044" y="1571"/>
                  <a:pt x="5038" y="1561"/>
                  <a:pt x="5034" y="1550"/>
                </a:cubicBezTo>
                <a:cubicBezTo>
                  <a:pt x="5063" y="1495"/>
                  <a:pt x="5091" y="1435"/>
                  <a:pt x="5112" y="1376"/>
                </a:cubicBezTo>
                <a:cubicBezTo>
                  <a:pt x="5138" y="1328"/>
                  <a:pt x="5098" y="1291"/>
                  <a:pt x="5059" y="1291"/>
                </a:cubicBezTo>
                <a:close/>
                <a:moveTo>
                  <a:pt x="1998" y="1648"/>
                </a:moveTo>
                <a:cubicBezTo>
                  <a:pt x="1959" y="1648"/>
                  <a:pt x="1920" y="1687"/>
                  <a:pt x="1946" y="1733"/>
                </a:cubicBezTo>
                <a:cubicBezTo>
                  <a:pt x="1984" y="1810"/>
                  <a:pt x="2018" y="1878"/>
                  <a:pt x="2054" y="1938"/>
                </a:cubicBezTo>
                <a:cubicBezTo>
                  <a:pt x="2065" y="1957"/>
                  <a:pt x="2084" y="1967"/>
                  <a:pt x="2103" y="1967"/>
                </a:cubicBezTo>
                <a:lnTo>
                  <a:pt x="2105" y="1967"/>
                </a:lnTo>
                <a:cubicBezTo>
                  <a:pt x="2150" y="1967"/>
                  <a:pt x="2178" y="1918"/>
                  <a:pt x="2154" y="1880"/>
                </a:cubicBezTo>
                <a:cubicBezTo>
                  <a:pt x="2118" y="1823"/>
                  <a:pt x="2084" y="1759"/>
                  <a:pt x="2048" y="1682"/>
                </a:cubicBezTo>
                <a:cubicBezTo>
                  <a:pt x="2037" y="1658"/>
                  <a:pt x="2018" y="1648"/>
                  <a:pt x="1998" y="1648"/>
                </a:cubicBezTo>
                <a:close/>
                <a:moveTo>
                  <a:pt x="11073" y="1716"/>
                </a:moveTo>
                <a:cubicBezTo>
                  <a:pt x="11060" y="1716"/>
                  <a:pt x="11046" y="1721"/>
                  <a:pt x="11033" y="1733"/>
                </a:cubicBezTo>
                <a:cubicBezTo>
                  <a:pt x="10980" y="1784"/>
                  <a:pt x="10924" y="1831"/>
                  <a:pt x="10865" y="1874"/>
                </a:cubicBezTo>
                <a:cubicBezTo>
                  <a:pt x="10818" y="1906"/>
                  <a:pt x="10841" y="1976"/>
                  <a:pt x="10897" y="1976"/>
                </a:cubicBezTo>
                <a:lnTo>
                  <a:pt x="10899" y="1976"/>
                </a:lnTo>
                <a:cubicBezTo>
                  <a:pt x="10910" y="1976"/>
                  <a:pt x="10920" y="1972"/>
                  <a:pt x="10931" y="1965"/>
                </a:cubicBezTo>
                <a:cubicBezTo>
                  <a:pt x="10995" y="1920"/>
                  <a:pt x="11056" y="1869"/>
                  <a:pt x="11112" y="1814"/>
                </a:cubicBezTo>
                <a:cubicBezTo>
                  <a:pt x="11154" y="1773"/>
                  <a:pt x="11117" y="1716"/>
                  <a:pt x="11073" y="1716"/>
                </a:cubicBezTo>
                <a:close/>
                <a:moveTo>
                  <a:pt x="4834" y="1696"/>
                </a:moveTo>
                <a:cubicBezTo>
                  <a:pt x="4818" y="1696"/>
                  <a:pt x="4803" y="1702"/>
                  <a:pt x="4791" y="1718"/>
                </a:cubicBezTo>
                <a:cubicBezTo>
                  <a:pt x="4744" y="1778"/>
                  <a:pt x="4697" y="1833"/>
                  <a:pt x="4644" y="1884"/>
                </a:cubicBezTo>
                <a:cubicBezTo>
                  <a:pt x="4623" y="1908"/>
                  <a:pt x="4623" y="1942"/>
                  <a:pt x="4644" y="1965"/>
                </a:cubicBezTo>
                <a:cubicBezTo>
                  <a:pt x="4655" y="1976"/>
                  <a:pt x="4670" y="1982"/>
                  <a:pt x="4685" y="1982"/>
                </a:cubicBezTo>
                <a:lnTo>
                  <a:pt x="4687" y="1980"/>
                </a:lnTo>
                <a:cubicBezTo>
                  <a:pt x="4700" y="1980"/>
                  <a:pt x="4714" y="1976"/>
                  <a:pt x="4725" y="1965"/>
                </a:cubicBezTo>
                <a:cubicBezTo>
                  <a:pt x="4780" y="1910"/>
                  <a:pt x="4834" y="1850"/>
                  <a:pt x="4880" y="1789"/>
                </a:cubicBezTo>
                <a:cubicBezTo>
                  <a:pt x="4915" y="1745"/>
                  <a:pt x="4875" y="1696"/>
                  <a:pt x="4834" y="1696"/>
                </a:cubicBezTo>
                <a:close/>
                <a:moveTo>
                  <a:pt x="8690" y="1648"/>
                </a:moveTo>
                <a:cubicBezTo>
                  <a:pt x="8667" y="1648"/>
                  <a:pt x="8643" y="1661"/>
                  <a:pt x="8637" y="1693"/>
                </a:cubicBezTo>
                <a:cubicBezTo>
                  <a:pt x="8618" y="1763"/>
                  <a:pt x="8592" y="1831"/>
                  <a:pt x="8560" y="1897"/>
                </a:cubicBezTo>
                <a:lnTo>
                  <a:pt x="8560" y="1899"/>
                </a:lnTo>
                <a:cubicBezTo>
                  <a:pt x="8515" y="1855"/>
                  <a:pt x="8475" y="1808"/>
                  <a:pt x="8439" y="1754"/>
                </a:cubicBezTo>
                <a:cubicBezTo>
                  <a:pt x="8426" y="1736"/>
                  <a:pt x="8410" y="1729"/>
                  <a:pt x="8393" y="1729"/>
                </a:cubicBezTo>
                <a:cubicBezTo>
                  <a:pt x="8354" y="1729"/>
                  <a:pt x="8316" y="1773"/>
                  <a:pt x="8345" y="1818"/>
                </a:cubicBezTo>
                <a:cubicBezTo>
                  <a:pt x="8390" y="1884"/>
                  <a:pt x="8443" y="1946"/>
                  <a:pt x="8500" y="2001"/>
                </a:cubicBezTo>
                <a:cubicBezTo>
                  <a:pt x="8511" y="2012"/>
                  <a:pt x="8526" y="2016"/>
                  <a:pt x="8541" y="2016"/>
                </a:cubicBezTo>
                <a:cubicBezTo>
                  <a:pt x="8556" y="2016"/>
                  <a:pt x="8571" y="2010"/>
                  <a:pt x="8581" y="1999"/>
                </a:cubicBezTo>
                <a:cubicBezTo>
                  <a:pt x="8591" y="1967"/>
                  <a:pt x="8623" y="1946"/>
                  <a:pt x="8657" y="1946"/>
                </a:cubicBezTo>
                <a:cubicBezTo>
                  <a:pt x="8659" y="1946"/>
                  <a:pt x="8661" y="1946"/>
                  <a:pt x="8662" y="1946"/>
                </a:cubicBezTo>
                <a:cubicBezTo>
                  <a:pt x="8696" y="1876"/>
                  <a:pt x="8726" y="1799"/>
                  <a:pt x="8747" y="1723"/>
                </a:cubicBezTo>
                <a:cubicBezTo>
                  <a:pt x="8763" y="1678"/>
                  <a:pt x="8726" y="1648"/>
                  <a:pt x="8690" y="1648"/>
                </a:cubicBezTo>
                <a:close/>
                <a:moveTo>
                  <a:pt x="5124" y="1740"/>
                </a:moveTo>
                <a:cubicBezTo>
                  <a:pt x="5082" y="1740"/>
                  <a:pt x="5041" y="1790"/>
                  <a:pt x="5076" y="1835"/>
                </a:cubicBezTo>
                <a:cubicBezTo>
                  <a:pt x="5123" y="1899"/>
                  <a:pt x="5172" y="1959"/>
                  <a:pt x="5223" y="2018"/>
                </a:cubicBezTo>
                <a:cubicBezTo>
                  <a:pt x="5234" y="2031"/>
                  <a:pt x="5251" y="2038"/>
                  <a:pt x="5266" y="2038"/>
                </a:cubicBezTo>
                <a:cubicBezTo>
                  <a:pt x="5315" y="2038"/>
                  <a:pt x="5342" y="1980"/>
                  <a:pt x="5308" y="1942"/>
                </a:cubicBezTo>
                <a:cubicBezTo>
                  <a:pt x="5259" y="1886"/>
                  <a:pt x="5212" y="1829"/>
                  <a:pt x="5170" y="1767"/>
                </a:cubicBezTo>
                <a:cubicBezTo>
                  <a:pt x="5158" y="1748"/>
                  <a:pt x="5141" y="1740"/>
                  <a:pt x="5124" y="1740"/>
                </a:cubicBezTo>
                <a:close/>
                <a:moveTo>
                  <a:pt x="10708" y="1979"/>
                </a:moveTo>
                <a:cubicBezTo>
                  <a:pt x="10698" y="1979"/>
                  <a:pt x="10687" y="1982"/>
                  <a:pt x="10675" y="1989"/>
                </a:cubicBezTo>
                <a:cubicBezTo>
                  <a:pt x="10609" y="2023"/>
                  <a:pt x="10544" y="2052"/>
                  <a:pt x="10473" y="2080"/>
                </a:cubicBezTo>
                <a:cubicBezTo>
                  <a:pt x="10416" y="2101"/>
                  <a:pt x="10431" y="2189"/>
                  <a:pt x="10495" y="2189"/>
                </a:cubicBezTo>
                <a:lnTo>
                  <a:pt x="10497" y="2189"/>
                </a:lnTo>
                <a:cubicBezTo>
                  <a:pt x="10503" y="2189"/>
                  <a:pt x="10509" y="2189"/>
                  <a:pt x="10516" y="2187"/>
                </a:cubicBezTo>
                <a:cubicBezTo>
                  <a:pt x="10588" y="2159"/>
                  <a:pt x="10661" y="2125"/>
                  <a:pt x="10729" y="2089"/>
                </a:cubicBezTo>
                <a:cubicBezTo>
                  <a:pt x="10791" y="2060"/>
                  <a:pt x="10761" y="1979"/>
                  <a:pt x="10708" y="1979"/>
                </a:cubicBezTo>
                <a:close/>
                <a:moveTo>
                  <a:pt x="8721" y="2039"/>
                </a:moveTo>
                <a:cubicBezTo>
                  <a:pt x="8671" y="2039"/>
                  <a:pt x="8639" y="2112"/>
                  <a:pt x="8692" y="2146"/>
                </a:cubicBezTo>
                <a:cubicBezTo>
                  <a:pt x="8760" y="2187"/>
                  <a:pt x="8832" y="2223"/>
                  <a:pt x="8907" y="2250"/>
                </a:cubicBezTo>
                <a:cubicBezTo>
                  <a:pt x="8913" y="2252"/>
                  <a:pt x="8920" y="2255"/>
                  <a:pt x="8928" y="2255"/>
                </a:cubicBezTo>
                <a:cubicBezTo>
                  <a:pt x="8992" y="2255"/>
                  <a:pt x="9007" y="2165"/>
                  <a:pt x="8947" y="2144"/>
                </a:cubicBezTo>
                <a:cubicBezTo>
                  <a:pt x="8879" y="2118"/>
                  <a:pt x="8815" y="2086"/>
                  <a:pt x="8752" y="2048"/>
                </a:cubicBezTo>
                <a:cubicBezTo>
                  <a:pt x="8741" y="2041"/>
                  <a:pt x="8731" y="2039"/>
                  <a:pt x="8721" y="2039"/>
                </a:cubicBezTo>
                <a:close/>
                <a:moveTo>
                  <a:pt x="4514" y="2016"/>
                </a:moveTo>
                <a:cubicBezTo>
                  <a:pt x="4502" y="2016"/>
                  <a:pt x="4490" y="2020"/>
                  <a:pt x="4478" y="2029"/>
                </a:cubicBezTo>
                <a:cubicBezTo>
                  <a:pt x="4421" y="2076"/>
                  <a:pt x="4359" y="2116"/>
                  <a:pt x="4295" y="2155"/>
                </a:cubicBezTo>
                <a:cubicBezTo>
                  <a:pt x="4246" y="2184"/>
                  <a:pt x="4268" y="2261"/>
                  <a:pt x="4325" y="2261"/>
                </a:cubicBezTo>
                <a:cubicBezTo>
                  <a:pt x="4336" y="2261"/>
                  <a:pt x="4346" y="2259"/>
                  <a:pt x="4355" y="2252"/>
                </a:cubicBezTo>
                <a:cubicBezTo>
                  <a:pt x="4423" y="2212"/>
                  <a:pt x="4487" y="2169"/>
                  <a:pt x="4548" y="2121"/>
                </a:cubicBezTo>
                <a:cubicBezTo>
                  <a:pt x="4598" y="2083"/>
                  <a:pt x="4562" y="2016"/>
                  <a:pt x="4514" y="2016"/>
                </a:cubicBezTo>
                <a:close/>
                <a:moveTo>
                  <a:pt x="10278" y="2146"/>
                </a:moveTo>
                <a:cubicBezTo>
                  <a:pt x="10273" y="2146"/>
                  <a:pt x="10268" y="2147"/>
                  <a:pt x="10263" y="2148"/>
                </a:cubicBezTo>
                <a:cubicBezTo>
                  <a:pt x="10194" y="2167"/>
                  <a:pt x="10120" y="2184"/>
                  <a:pt x="10046" y="2197"/>
                </a:cubicBezTo>
                <a:cubicBezTo>
                  <a:pt x="9977" y="2210"/>
                  <a:pt x="9988" y="2310"/>
                  <a:pt x="10056" y="2312"/>
                </a:cubicBezTo>
                <a:lnTo>
                  <a:pt x="10056" y="2310"/>
                </a:lnTo>
                <a:lnTo>
                  <a:pt x="10067" y="2310"/>
                </a:lnTo>
                <a:cubicBezTo>
                  <a:pt x="10143" y="2295"/>
                  <a:pt x="10220" y="2278"/>
                  <a:pt x="10295" y="2259"/>
                </a:cubicBezTo>
                <a:cubicBezTo>
                  <a:pt x="10324" y="2250"/>
                  <a:pt x="10341" y="2218"/>
                  <a:pt x="10333" y="2189"/>
                </a:cubicBezTo>
                <a:cubicBezTo>
                  <a:pt x="10326" y="2164"/>
                  <a:pt x="10304" y="2146"/>
                  <a:pt x="10278" y="2146"/>
                </a:cubicBezTo>
                <a:close/>
                <a:moveTo>
                  <a:pt x="2234" y="2040"/>
                </a:moveTo>
                <a:cubicBezTo>
                  <a:pt x="2193" y="2040"/>
                  <a:pt x="2154" y="2090"/>
                  <a:pt x="2188" y="2133"/>
                </a:cubicBezTo>
                <a:cubicBezTo>
                  <a:pt x="2235" y="2197"/>
                  <a:pt x="2290" y="2255"/>
                  <a:pt x="2350" y="2308"/>
                </a:cubicBezTo>
                <a:cubicBezTo>
                  <a:pt x="2359" y="2315"/>
                  <a:pt x="2370" y="2321"/>
                  <a:pt x="2383" y="2321"/>
                </a:cubicBezTo>
                <a:cubicBezTo>
                  <a:pt x="2384" y="2321"/>
                  <a:pt x="2386" y="2321"/>
                  <a:pt x="2388" y="2321"/>
                </a:cubicBezTo>
                <a:cubicBezTo>
                  <a:pt x="2442" y="2321"/>
                  <a:pt x="2465" y="2257"/>
                  <a:pt x="2427" y="2221"/>
                </a:cubicBezTo>
                <a:cubicBezTo>
                  <a:pt x="2371" y="2174"/>
                  <a:pt x="2322" y="2121"/>
                  <a:pt x="2278" y="2063"/>
                </a:cubicBezTo>
                <a:cubicBezTo>
                  <a:pt x="2265" y="2047"/>
                  <a:pt x="2249" y="2040"/>
                  <a:pt x="2234" y="2040"/>
                </a:cubicBezTo>
                <a:close/>
                <a:moveTo>
                  <a:pt x="5425" y="2083"/>
                </a:moveTo>
                <a:cubicBezTo>
                  <a:pt x="5380" y="2083"/>
                  <a:pt x="5341" y="2145"/>
                  <a:pt x="5389" y="2184"/>
                </a:cubicBezTo>
                <a:cubicBezTo>
                  <a:pt x="5447" y="2238"/>
                  <a:pt x="5506" y="2289"/>
                  <a:pt x="5570" y="2335"/>
                </a:cubicBezTo>
                <a:cubicBezTo>
                  <a:pt x="5578" y="2342"/>
                  <a:pt x="5591" y="2346"/>
                  <a:pt x="5604" y="2346"/>
                </a:cubicBezTo>
                <a:cubicBezTo>
                  <a:pt x="5657" y="2346"/>
                  <a:pt x="5681" y="2276"/>
                  <a:pt x="5638" y="2242"/>
                </a:cubicBezTo>
                <a:cubicBezTo>
                  <a:pt x="5578" y="2199"/>
                  <a:pt x="5521" y="2150"/>
                  <a:pt x="5466" y="2101"/>
                </a:cubicBezTo>
                <a:cubicBezTo>
                  <a:pt x="5453" y="2088"/>
                  <a:pt x="5439" y="2083"/>
                  <a:pt x="5425" y="2083"/>
                </a:cubicBezTo>
                <a:close/>
                <a:moveTo>
                  <a:pt x="8497" y="2062"/>
                </a:moveTo>
                <a:cubicBezTo>
                  <a:pt x="8481" y="2062"/>
                  <a:pt x="8464" y="2069"/>
                  <a:pt x="8452" y="2086"/>
                </a:cubicBezTo>
                <a:cubicBezTo>
                  <a:pt x="8409" y="2146"/>
                  <a:pt x="8362" y="2204"/>
                  <a:pt x="8311" y="2255"/>
                </a:cubicBezTo>
                <a:cubicBezTo>
                  <a:pt x="8290" y="2278"/>
                  <a:pt x="8290" y="2312"/>
                  <a:pt x="8311" y="2335"/>
                </a:cubicBezTo>
                <a:cubicBezTo>
                  <a:pt x="8322" y="2346"/>
                  <a:pt x="8337" y="2350"/>
                  <a:pt x="8351" y="2350"/>
                </a:cubicBezTo>
                <a:cubicBezTo>
                  <a:pt x="8353" y="2351"/>
                  <a:pt x="8355" y="2351"/>
                  <a:pt x="8357" y="2351"/>
                </a:cubicBezTo>
                <a:cubicBezTo>
                  <a:pt x="8370" y="2351"/>
                  <a:pt x="8383" y="2345"/>
                  <a:pt x="8394" y="2335"/>
                </a:cubicBezTo>
                <a:cubicBezTo>
                  <a:pt x="8449" y="2278"/>
                  <a:pt x="8500" y="2218"/>
                  <a:pt x="8545" y="2152"/>
                </a:cubicBezTo>
                <a:cubicBezTo>
                  <a:pt x="8577" y="2108"/>
                  <a:pt x="8538" y="2062"/>
                  <a:pt x="8497" y="2062"/>
                </a:cubicBezTo>
                <a:close/>
                <a:moveTo>
                  <a:pt x="9145" y="2204"/>
                </a:moveTo>
                <a:cubicBezTo>
                  <a:pt x="9083" y="2204"/>
                  <a:pt x="9068" y="2302"/>
                  <a:pt x="9137" y="2316"/>
                </a:cubicBezTo>
                <a:cubicBezTo>
                  <a:pt x="9213" y="2333"/>
                  <a:pt x="9290" y="2344"/>
                  <a:pt x="9369" y="2350"/>
                </a:cubicBezTo>
                <a:lnTo>
                  <a:pt x="9373" y="2350"/>
                </a:lnTo>
                <a:lnTo>
                  <a:pt x="9373" y="2353"/>
                </a:lnTo>
                <a:cubicBezTo>
                  <a:pt x="9445" y="2350"/>
                  <a:pt x="9450" y="2244"/>
                  <a:pt x="9379" y="2238"/>
                </a:cubicBezTo>
                <a:cubicBezTo>
                  <a:pt x="9305" y="2231"/>
                  <a:pt x="9233" y="2221"/>
                  <a:pt x="9160" y="2206"/>
                </a:cubicBezTo>
                <a:cubicBezTo>
                  <a:pt x="9155" y="2204"/>
                  <a:pt x="9150" y="2204"/>
                  <a:pt x="9145" y="2204"/>
                </a:cubicBezTo>
                <a:close/>
                <a:moveTo>
                  <a:pt x="9824" y="2231"/>
                </a:moveTo>
                <a:cubicBezTo>
                  <a:pt x="9821" y="2231"/>
                  <a:pt x="9818" y="2231"/>
                  <a:pt x="9816" y="2231"/>
                </a:cubicBezTo>
                <a:cubicBezTo>
                  <a:pt x="9743" y="2238"/>
                  <a:pt x="9671" y="2242"/>
                  <a:pt x="9601" y="2244"/>
                </a:cubicBezTo>
                <a:cubicBezTo>
                  <a:pt x="9530" y="2250"/>
                  <a:pt x="9530" y="2355"/>
                  <a:pt x="9603" y="2359"/>
                </a:cubicBezTo>
                <a:lnTo>
                  <a:pt x="9603" y="2357"/>
                </a:lnTo>
                <a:cubicBezTo>
                  <a:pt x="9677" y="2355"/>
                  <a:pt x="9752" y="2350"/>
                  <a:pt x="9826" y="2342"/>
                </a:cubicBezTo>
                <a:lnTo>
                  <a:pt x="9837" y="2342"/>
                </a:lnTo>
                <a:cubicBezTo>
                  <a:pt x="9867" y="2340"/>
                  <a:pt x="9888" y="2310"/>
                  <a:pt x="9884" y="2280"/>
                </a:cubicBezTo>
                <a:cubicBezTo>
                  <a:pt x="9878" y="2251"/>
                  <a:pt x="9853" y="2231"/>
                  <a:pt x="9824" y="2231"/>
                </a:cubicBezTo>
                <a:close/>
                <a:moveTo>
                  <a:pt x="4123" y="2254"/>
                </a:moveTo>
                <a:cubicBezTo>
                  <a:pt x="4116" y="2254"/>
                  <a:pt x="4108" y="2256"/>
                  <a:pt x="4099" y="2259"/>
                </a:cubicBezTo>
                <a:cubicBezTo>
                  <a:pt x="4031" y="2289"/>
                  <a:pt x="3963" y="2316"/>
                  <a:pt x="3893" y="2340"/>
                </a:cubicBezTo>
                <a:cubicBezTo>
                  <a:pt x="3831" y="2359"/>
                  <a:pt x="3846" y="2450"/>
                  <a:pt x="3910" y="2450"/>
                </a:cubicBezTo>
                <a:cubicBezTo>
                  <a:pt x="3916" y="2450"/>
                  <a:pt x="3923" y="2450"/>
                  <a:pt x="3929" y="2448"/>
                </a:cubicBezTo>
                <a:cubicBezTo>
                  <a:pt x="4004" y="2423"/>
                  <a:pt x="4076" y="2395"/>
                  <a:pt x="4146" y="2363"/>
                </a:cubicBezTo>
                <a:cubicBezTo>
                  <a:pt x="4204" y="2333"/>
                  <a:pt x="4177" y="2254"/>
                  <a:pt x="4123" y="2254"/>
                </a:cubicBezTo>
                <a:close/>
                <a:moveTo>
                  <a:pt x="2576" y="2336"/>
                </a:moveTo>
                <a:cubicBezTo>
                  <a:pt x="2524" y="2336"/>
                  <a:pt x="2494" y="2411"/>
                  <a:pt x="2548" y="2442"/>
                </a:cubicBezTo>
                <a:cubicBezTo>
                  <a:pt x="2620" y="2480"/>
                  <a:pt x="2695" y="2510"/>
                  <a:pt x="2771" y="2529"/>
                </a:cubicBezTo>
                <a:cubicBezTo>
                  <a:pt x="2776" y="2531"/>
                  <a:pt x="2782" y="2531"/>
                  <a:pt x="2786" y="2531"/>
                </a:cubicBezTo>
                <a:cubicBezTo>
                  <a:pt x="2854" y="2531"/>
                  <a:pt x="2865" y="2436"/>
                  <a:pt x="2801" y="2418"/>
                </a:cubicBezTo>
                <a:cubicBezTo>
                  <a:pt x="2731" y="2401"/>
                  <a:pt x="2665" y="2376"/>
                  <a:pt x="2601" y="2342"/>
                </a:cubicBezTo>
                <a:cubicBezTo>
                  <a:pt x="2592" y="2338"/>
                  <a:pt x="2584" y="2336"/>
                  <a:pt x="2576" y="2336"/>
                </a:cubicBezTo>
                <a:close/>
                <a:moveTo>
                  <a:pt x="3691" y="2396"/>
                </a:moveTo>
                <a:cubicBezTo>
                  <a:pt x="3687" y="2396"/>
                  <a:pt x="3683" y="2396"/>
                  <a:pt x="3678" y="2397"/>
                </a:cubicBezTo>
                <a:cubicBezTo>
                  <a:pt x="3608" y="2414"/>
                  <a:pt x="3533" y="2427"/>
                  <a:pt x="3459" y="2438"/>
                </a:cubicBezTo>
                <a:cubicBezTo>
                  <a:pt x="3389" y="2446"/>
                  <a:pt x="3395" y="2550"/>
                  <a:pt x="3465" y="2550"/>
                </a:cubicBezTo>
                <a:lnTo>
                  <a:pt x="3474" y="2550"/>
                </a:lnTo>
                <a:cubicBezTo>
                  <a:pt x="3550" y="2540"/>
                  <a:pt x="3629" y="2527"/>
                  <a:pt x="3704" y="2510"/>
                </a:cubicBezTo>
                <a:cubicBezTo>
                  <a:pt x="3773" y="2494"/>
                  <a:pt x="3755" y="2396"/>
                  <a:pt x="3691" y="2396"/>
                </a:cubicBezTo>
                <a:close/>
                <a:moveTo>
                  <a:pt x="3005" y="2454"/>
                </a:moveTo>
                <a:cubicBezTo>
                  <a:pt x="2935" y="2454"/>
                  <a:pt x="2928" y="2568"/>
                  <a:pt x="3006" y="2570"/>
                </a:cubicBezTo>
                <a:cubicBezTo>
                  <a:pt x="3046" y="2572"/>
                  <a:pt x="3091" y="2574"/>
                  <a:pt x="3133" y="2574"/>
                </a:cubicBezTo>
                <a:lnTo>
                  <a:pt x="3193" y="2574"/>
                </a:lnTo>
                <a:lnTo>
                  <a:pt x="3242" y="2572"/>
                </a:lnTo>
                <a:cubicBezTo>
                  <a:pt x="3318" y="2570"/>
                  <a:pt x="3314" y="2456"/>
                  <a:pt x="3243" y="2456"/>
                </a:cubicBezTo>
                <a:cubicBezTo>
                  <a:pt x="3241" y="2456"/>
                  <a:pt x="3238" y="2457"/>
                  <a:pt x="3235" y="2457"/>
                </a:cubicBezTo>
                <a:lnTo>
                  <a:pt x="3189" y="2459"/>
                </a:lnTo>
                <a:cubicBezTo>
                  <a:pt x="3173" y="2459"/>
                  <a:pt x="3158" y="2460"/>
                  <a:pt x="3142" y="2460"/>
                </a:cubicBezTo>
                <a:cubicBezTo>
                  <a:pt x="3100" y="2460"/>
                  <a:pt x="3058" y="2458"/>
                  <a:pt x="3014" y="2455"/>
                </a:cubicBezTo>
                <a:cubicBezTo>
                  <a:pt x="3011" y="2454"/>
                  <a:pt x="3008" y="2454"/>
                  <a:pt x="3005" y="2454"/>
                </a:cubicBezTo>
                <a:close/>
                <a:moveTo>
                  <a:pt x="5791" y="2355"/>
                </a:moveTo>
                <a:cubicBezTo>
                  <a:pt x="5738" y="2355"/>
                  <a:pt x="5705" y="2433"/>
                  <a:pt x="5764" y="2463"/>
                </a:cubicBezTo>
                <a:cubicBezTo>
                  <a:pt x="5832" y="2504"/>
                  <a:pt x="5900" y="2540"/>
                  <a:pt x="5970" y="2574"/>
                </a:cubicBezTo>
                <a:cubicBezTo>
                  <a:pt x="5979" y="2578"/>
                  <a:pt x="5987" y="2580"/>
                  <a:pt x="5996" y="2580"/>
                </a:cubicBezTo>
                <a:cubicBezTo>
                  <a:pt x="6057" y="2580"/>
                  <a:pt x="6074" y="2497"/>
                  <a:pt x="6019" y="2470"/>
                </a:cubicBezTo>
                <a:cubicBezTo>
                  <a:pt x="5953" y="2440"/>
                  <a:pt x="5887" y="2404"/>
                  <a:pt x="5823" y="2365"/>
                </a:cubicBezTo>
                <a:cubicBezTo>
                  <a:pt x="5812" y="2358"/>
                  <a:pt x="5801" y="2355"/>
                  <a:pt x="5791" y="2355"/>
                </a:cubicBezTo>
                <a:close/>
                <a:moveTo>
                  <a:pt x="8182" y="2385"/>
                </a:moveTo>
                <a:cubicBezTo>
                  <a:pt x="8170" y="2385"/>
                  <a:pt x="8157" y="2389"/>
                  <a:pt x="8145" y="2399"/>
                </a:cubicBezTo>
                <a:cubicBezTo>
                  <a:pt x="8085" y="2442"/>
                  <a:pt x="8024" y="2482"/>
                  <a:pt x="7960" y="2516"/>
                </a:cubicBezTo>
                <a:cubicBezTo>
                  <a:pt x="7911" y="2544"/>
                  <a:pt x="7928" y="2619"/>
                  <a:pt x="7985" y="2623"/>
                </a:cubicBezTo>
                <a:cubicBezTo>
                  <a:pt x="7994" y="2623"/>
                  <a:pt x="8005" y="2621"/>
                  <a:pt x="8013" y="2616"/>
                </a:cubicBezTo>
                <a:cubicBezTo>
                  <a:pt x="8083" y="2580"/>
                  <a:pt x="8149" y="2538"/>
                  <a:pt x="8213" y="2491"/>
                </a:cubicBezTo>
                <a:cubicBezTo>
                  <a:pt x="8266" y="2455"/>
                  <a:pt x="8230" y="2385"/>
                  <a:pt x="8182" y="2385"/>
                </a:cubicBezTo>
                <a:close/>
                <a:moveTo>
                  <a:pt x="6207" y="2552"/>
                </a:moveTo>
                <a:cubicBezTo>
                  <a:pt x="6159" y="2552"/>
                  <a:pt x="6130" y="2652"/>
                  <a:pt x="6187" y="2663"/>
                </a:cubicBezTo>
                <a:cubicBezTo>
                  <a:pt x="6259" y="2689"/>
                  <a:pt x="6336" y="2712"/>
                  <a:pt x="6411" y="2731"/>
                </a:cubicBezTo>
                <a:cubicBezTo>
                  <a:pt x="6414" y="2733"/>
                  <a:pt x="6418" y="2733"/>
                  <a:pt x="6424" y="2733"/>
                </a:cubicBezTo>
                <a:lnTo>
                  <a:pt x="6424" y="2733"/>
                </a:lnTo>
                <a:cubicBezTo>
                  <a:pt x="6492" y="2733"/>
                  <a:pt x="6504" y="2638"/>
                  <a:pt x="6438" y="2623"/>
                </a:cubicBezTo>
                <a:cubicBezTo>
                  <a:pt x="6366" y="2604"/>
                  <a:pt x="6296" y="2580"/>
                  <a:pt x="6225" y="2557"/>
                </a:cubicBezTo>
                <a:cubicBezTo>
                  <a:pt x="6219" y="2553"/>
                  <a:pt x="6213" y="2552"/>
                  <a:pt x="6207" y="2552"/>
                </a:cubicBezTo>
                <a:close/>
                <a:moveTo>
                  <a:pt x="6424" y="2733"/>
                </a:moveTo>
                <a:lnTo>
                  <a:pt x="6424" y="2733"/>
                </a:lnTo>
                <a:cubicBezTo>
                  <a:pt x="6424" y="2733"/>
                  <a:pt x="6424" y="2733"/>
                  <a:pt x="6423" y="2733"/>
                </a:cubicBezTo>
                <a:lnTo>
                  <a:pt x="6425" y="2733"/>
                </a:lnTo>
                <a:cubicBezTo>
                  <a:pt x="6425" y="2733"/>
                  <a:pt x="6424" y="2733"/>
                  <a:pt x="6424" y="2733"/>
                </a:cubicBezTo>
                <a:close/>
                <a:moveTo>
                  <a:pt x="7776" y="2599"/>
                </a:moveTo>
                <a:cubicBezTo>
                  <a:pt x="7770" y="2599"/>
                  <a:pt x="7764" y="2600"/>
                  <a:pt x="7758" y="2604"/>
                </a:cubicBezTo>
                <a:cubicBezTo>
                  <a:pt x="7687" y="2627"/>
                  <a:pt x="7617" y="2646"/>
                  <a:pt x="7545" y="2663"/>
                </a:cubicBezTo>
                <a:cubicBezTo>
                  <a:pt x="7479" y="2678"/>
                  <a:pt x="7487" y="2776"/>
                  <a:pt x="7558" y="2776"/>
                </a:cubicBezTo>
                <a:cubicBezTo>
                  <a:pt x="7560" y="2776"/>
                  <a:pt x="7564" y="2774"/>
                  <a:pt x="7568" y="2774"/>
                </a:cubicBezTo>
                <a:cubicBezTo>
                  <a:pt x="7645" y="2757"/>
                  <a:pt x="7722" y="2736"/>
                  <a:pt x="7796" y="2710"/>
                </a:cubicBezTo>
                <a:cubicBezTo>
                  <a:pt x="7851" y="2697"/>
                  <a:pt x="7823" y="2599"/>
                  <a:pt x="7776" y="2599"/>
                </a:cubicBezTo>
                <a:close/>
                <a:moveTo>
                  <a:pt x="6646" y="2666"/>
                </a:moveTo>
                <a:cubicBezTo>
                  <a:pt x="6619" y="2666"/>
                  <a:pt x="6595" y="2686"/>
                  <a:pt x="6591" y="2714"/>
                </a:cubicBezTo>
                <a:cubicBezTo>
                  <a:pt x="6587" y="2746"/>
                  <a:pt x="6609" y="2776"/>
                  <a:pt x="6638" y="2780"/>
                </a:cubicBezTo>
                <a:cubicBezTo>
                  <a:pt x="6687" y="2789"/>
                  <a:pt x="6736" y="2795"/>
                  <a:pt x="6785" y="2802"/>
                </a:cubicBezTo>
                <a:cubicBezTo>
                  <a:pt x="6815" y="2806"/>
                  <a:pt x="6843" y="2808"/>
                  <a:pt x="6870" y="2810"/>
                </a:cubicBezTo>
                <a:lnTo>
                  <a:pt x="6875" y="2810"/>
                </a:lnTo>
                <a:cubicBezTo>
                  <a:pt x="6947" y="2810"/>
                  <a:pt x="6951" y="2704"/>
                  <a:pt x="6879" y="2697"/>
                </a:cubicBezTo>
                <a:cubicBezTo>
                  <a:pt x="6853" y="2693"/>
                  <a:pt x="6826" y="2691"/>
                  <a:pt x="6800" y="2689"/>
                </a:cubicBezTo>
                <a:cubicBezTo>
                  <a:pt x="6751" y="2682"/>
                  <a:pt x="6704" y="2676"/>
                  <a:pt x="6657" y="2667"/>
                </a:cubicBezTo>
                <a:cubicBezTo>
                  <a:pt x="6654" y="2667"/>
                  <a:pt x="6650" y="2666"/>
                  <a:pt x="6646" y="2666"/>
                </a:cubicBezTo>
                <a:close/>
                <a:moveTo>
                  <a:pt x="7333" y="2697"/>
                </a:moveTo>
                <a:cubicBezTo>
                  <a:pt x="7331" y="2697"/>
                  <a:pt x="7328" y="2697"/>
                  <a:pt x="7326" y="2697"/>
                </a:cubicBezTo>
                <a:cubicBezTo>
                  <a:pt x="7255" y="2704"/>
                  <a:pt x="7183" y="2706"/>
                  <a:pt x="7102" y="2706"/>
                </a:cubicBezTo>
                <a:cubicBezTo>
                  <a:pt x="7072" y="2708"/>
                  <a:pt x="7047" y="2733"/>
                  <a:pt x="7049" y="2763"/>
                </a:cubicBezTo>
                <a:cubicBezTo>
                  <a:pt x="7051" y="2795"/>
                  <a:pt x="7077" y="2821"/>
                  <a:pt x="7109" y="2821"/>
                </a:cubicBezTo>
                <a:cubicBezTo>
                  <a:pt x="7187" y="2821"/>
                  <a:pt x="7264" y="2819"/>
                  <a:pt x="7336" y="2810"/>
                </a:cubicBezTo>
                <a:cubicBezTo>
                  <a:pt x="7408" y="2804"/>
                  <a:pt x="7401" y="2697"/>
                  <a:pt x="7333" y="269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8022653" y="37034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37"/>
          <p:cNvGrpSpPr/>
          <p:nvPr/>
        </p:nvGrpSpPr>
        <p:grpSpPr>
          <a:xfrm>
            <a:off x="2174224" y="1036940"/>
            <a:ext cx="178234" cy="178234"/>
            <a:chOff x="5944424" y="1865453"/>
            <a:chExt cx="178234" cy="178234"/>
          </a:xfrm>
        </p:grpSpPr>
        <p:sp>
          <p:nvSpPr>
            <p:cNvPr id="1032" name="Google Shape;1032;p3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38"/>
          <p:cNvSpPr/>
          <p:nvPr/>
        </p:nvSpPr>
        <p:spPr>
          <a:xfrm>
            <a:off x="7374333" y="2338550"/>
            <a:ext cx="237300" cy="21033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1" name="Google Shape;1041;p38"/>
          <p:cNvCxnSpPr>
            <a:stCxn id="1040" idx="0"/>
            <a:endCxn id="1040" idx="2"/>
          </p:cNvCxnSpPr>
          <p:nvPr/>
        </p:nvCxnSpPr>
        <p:spPr>
          <a:xfrm>
            <a:off x="7492983" y="2338550"/>
            <a:ext cx="0" cy="2103300"/>
          </a:xfrm>
          <a:prstGeom prst="straightConnector1">
            <a:avLst/>
          </a:prstGeom>
          <a:noFill/>
          <a:ln cap="flat" cmpd="sng" w="19050">
            <a:solidFill>
              <a:schemeClr val="accent2"/>
            </a:solidFill>
            <a:prstDash val="solid"/>
            <a:round/>
            <a:headEnd len="med" w="med" type="none"/>
            <a:tailEnd len="med" w="med" type="none"/>
          </a:ln>
        </p:spPr>
      </p:cxnSp>
      <p:sp>
        <p:nvSpPr>
          <p:cNvPr id="1042" name="Google Shape;1042;p38"/>
          <p:cNvSpPr/>
          <p:nvPr/>
        </p:nvSpPr>
        <p:spPr>
          <a:xfrm>
            <a:off x="5293411" y="2338550"/>
            <a:ext cx="237300" cy="21033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 name="Google Shape;1043;p38"/>
          <p:cNvCxnSpPr>
            <a:stCxn id="1042" idx="0"/>
            <a:endCxn id="1042" idx="2"/>
          </p:cNvCxnSpPr>
          <p:nvPr/>
        </p:nvCxnSpPr>
        <p:spPr>
          <a:xfrm>
            <a:off x="5412061" y="2338550"/>
            <a:ext cx="0" cy="2103300"/>
          </a:xfrm>
          <a:prstGeom prst="straightConnector1">
            <a:avLst/>
          </a:prstGeom>
          <a:noFill/>
          <a:ln cap="flat" cmpd="sng" w="19050">
            <a:solidFill>
              <a:schemeClr val="accent2"/>
            </a:solidFill>
            <a:prstDash val="solid"/>
            <a:round/>
            <a:headEnd len="med" w="med" type="none"/>
            <a:tailEnd len="med" w="med" type="none"/>
          </a:ln>
        </p:spPr>
      </p:cxnSp>
      <p:sp>
        <p:nvSpPr>
          <p:cNvPr id="1044" name="Google Shape;1044;p38"/>
          <p:cNvSpPr/>
          <p:nvPr/>
        </p:nvSpPr>
        <p:spPr>
          <a:xfrm>
            <a:off x="3212425" y="2338550"/>
            <a:ext cx="237300" cy="21033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schedule</a:t>
            </a:r>
            <a:endParaRPr/>
          </a:p>
        </p:txBody>
      </p:sp>
      <p:sp>
        <p:nvSpPr>
          <p:cNvPr id="1046" name="Google Shape;1046;p38"/>
          <p:cNvSpPr txBox="1"/>
          <p:nvPr/>
        </p:nvSpPr>
        <p:spPr>
          <a:xfrm>
            <a:off x="2465575" y="1391375"/>
            <a:ext cx="1731000" cy="269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Phase 01</a:t>
            </a:r>
            <a:endParaRPr sz="1600">
              <a:solidFill>
                <a:schemeClr val="accent2"/>
              </a:solidFill>
              <a:latin typeface="Grandstander SemiBold"/>
              <a:ea typeface="Grandstander SemiBold"/>
              <a:cs typeface="Grandstander SemiBold"/>
              <a:sym typeface="Grandstander SemiBold"/>
            </a:endParaRPr>
          </a:p>
        </p:txBody>
      </p:sp>
      <p:sp>
        <p:nvSpPr>
          <p:cNvPr id="1047" name="Google Shape;1047;p38"/>
          <p:cNvSpPr txBox="1"/>
          <p:nvPr/>
        </p:nvSpPr>
        <p:spPr>
          <a:xfrm>
            <a:off x="4546561" y="1391375"/>
            <a:ext cx="1731000" cy="269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Phase 02</a:t>
            </a:r>
            <a:endParaRPr sz="1600">
              <a:solidFill>
                <a:schemeClr val="accent2"/>
              </a:solidFill>
              <a:latin typeface="Grandstander SemiBold"/>
              <a:ea typeface="Grandstander SemiBold"/>
              <a:cs typeface="Grandstander SemiBold"/>
              <a:sym typeface="Grandstander SemiBold"/>
            </a:endParaRPr>
          </a:p>
        </p:txBody>
      </p:sp>
      <p:sp>
        <p:nvSpPr>
          <p:cNvPr id="1048" name="Google Shape;1048;p38"/>
          <p:cNvSpPr txBox="1"/>
          <p:nvPr/>
        </p:nvSpPr>
        <p:spPr>
          <a:xfrm>
            <a:off x="6627483" y="1391375"/>
            <a:ext cx="1731000" cy="269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Phase 03</a:t>
            </a:r>
            <a:endParaRPr sz="1600">
              <a:solidFill>
                <a:schemeClr val="accent2"/>
              </a:solidFill>
              <a:latin typeface="Grandstander SemiBold"/>
              <a:ea typeface="Grandstander SemiBold"/>
              <a:cs typeface="Grandstander SemiBold"/>
              <a:sym typeface="Grandstander SemiBold"/>
            </a:endParaRPr>
          </a:p>
        </p:txBody>
      </p:sp>
      <p:sp>
        <p:nvSpPr>
          <p:cNvPr id="1049" name="Google Shape;1049;p38"/>
          <p:cNvSpPr txBox="1"/>
          <p:nvPr/>
        </p:nvSpPr>
        <p:spPr>
          <a:xfrm>
            <a:off x="2465575" y="1670904"/>
            <a:ext cx="1731000" cy="51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2"/>
                </a:solidFill>
                <a:latin typeface="Syne"/>
                <a:ea typeface="Syne"/>
                <a:cs typeface="Syne"/>
                <a:sym typeface="Syne"/>
              </a:rPr>
              <a:t>Mercury is the smallest planet</a:t>
            </a:r>
            <a:endParaRPr>
              <a:solidFill>
                <a:schemeClr val="accent2"/>
              </a:solidFill>
              <a:latin typeface="Syne"/>
              <a:ea typeface="Syne"/>
              <a:cs typeface="Syne"/>
              <a:sym typeface="Syne"/>
            </a:endParaRPr>
          </a:p>
        </p:txBody>
      </p:sp>
      <p:sp>
        <p:nvSpPr>
          <p:cNvPr id="1050" name="Google Shape;1050;p38"/>
          <p:cNvSpPr txBox="1"/>
          <p:nvPr/>
        </p:nvSpPr>
        <p:spPr>
          <a:xfrm>
            <a:off x="4546561" y="1670904"/>
            <a:ext cx="1731000" cy="51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2"/>
                </a:solidFill>
                <a:latin typeface="Syne"/>
                <a:ea typeface="Syne"/>
                <a:cs typeface="Syne"/>
                <a:sym typeface="Syne"/>
              </a:rPr>
              <a:t>Venus is the second planet from the Sun</a:t>
            </a:r>
            <a:endParaRPr>
              <a:solidFill>
                <a:schemeClr val="accent2"/>
              </a:solidFill>
              <a:latin typeface="Syne"/>
              <a:ea typeface="Syne"/>
              <a:cs typeface="Syne"/>
              <a:sym typeface="Syne"/>
            </a:endParaRPr>
          </a:p>
        </p:txBody>
      </p:sp>
      <p:sp>
        <p:nvSpPr>
          <p:cNvPr id="1051" name="Google Shape;1051;p38"/>
          <p:cNvSpPr txBox="1"/>
          <p:nvPr/>
        </p:nvSpPr>
        <p:spPr>
          <a:xfrm>
            <a:off x="6627483" y="1670904"/>
            <a:ext cx="1731000" cy="51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2"/>
                </a:solidFill>
                <a:latin typeface="Syne"/>
                <a:ea typeface="Syne"/>
                <a:cs typeface="Syne"/>
                <a:sym typeface="Syne"/>
              </a:rPr>
              <a:t>Earth is the third planet from the Sun</a:t>
            </a:r>
            <a:endParaRPr>
              <a:solidFill>
                <a:schemeClr val="accent2"/>
              </a:solidFill>
              <a:latin typeface="Syne"/>
              <a:ea typeface="Syne"/>
              <a:cs typeface="Syne"/>
              <a:sym typeface="Syne"/>
            </a:endParaRPr>
          </a:p>
        </p:txBody>
      </p:sp>
      <p:sp>
        <p:nvSpPr>
          <p:cNvPr id="1052" name="Google Shape;1052;p38"/>
          <p:cNvSpPr txBox="1"/>
          <p:nvPr/>
        </p:nvSpPr>
        <p:spPr>
          <a:xfrm>
            <a:off x="785525" y="2249075"/>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January</a:t>
            </a:r>
            <a:endParaRPr sz="1800">
              <a:solidFill>
                <a:schemeClr val="accent2"/>
              </a:solidFill>
              <a:latin typeface="Grandstander SemiBold"/>
              <a:ea typeface="Grandstander SemiBold"/>
              <a:cs typeface="Grandstander SemiBold"/>
              <a:sym typeface="Grandstander SemiBold"/>
            </a:endParaRPr>
          </a:p>
        </p:txBody>
      </p:sp>
      <p:sp>
        <p:nvSpPr>
          <p:cNvPr id="1053" name="Google Shape;1053;p38"/>
          <p:cNvSpPr txBox="1"/>
          <p:nvPr/>
        </p:nvSpPr>
        <p:spPr>
          <a:xfrm>
            <a:off x="785525" y="2737794"/>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February</a:t>
            </a:r>
            <a:endParaRPr sz="1800">
              <a:solidFill>
                <a:schemeClr val="accent2"/>
              </a:solidFill>
              <a:latin typeface="Grandstander SemiBold"/>
              <a:ea typeface="Grandstander SemiBold"/>
              <a:cs typeface="Grandstander SemiBold"/>
              <a:sym typeface="Grandstander SemiBold"/>
            </a:endParaRPr>
          </a:p>
        </p:txBody>
      </p:sp>
      <p:sp>
        <p:nvSpPr>
          <p:cNvPr id="1054" name="Google Shape;1054;p38"/>
          <p:cNvSpPr txBox="1"/>
          <p:nvPr/>
        </p:nvSpPr>
        <p:spPr>
          <a:xfrm>
            <a:off x="785525" y="3226513"/>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March</a:t>
            </a:r>
            <a:endParaRPr sz="1800">
              <a:solidFill>
                <a:schemeClr val="accent2"/>
              </a:solidFill>
              <a:latin typeface="Grandstander SemiBold"/>
              <a:ea typeface="Grandstander SemiBold"/>
              <a:cs typeface="Grandstander SemiBold"/>
              <a:sym typeface="Grandstander SemiBold"/>
            </a:endParaRPr>
          </a:p>
        </p:txBody>
      </p:sp>
      <p:sp>
        <p:nvSpPr>
          <p:cNvPr id="1055" name="Google Shape;1055;p38"/>
          <p:cNvSpPr txBox="1"/>
          <p:nvPr/>
        </p:nvSpPr>
        <p:spPr>
          <a:xfrm>
            <a:off x="785525" y="3715231"/>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April</a:t>
            </a:r>
            <a:endParaRPr sz="1800">
              <a:solidFill>
                <a:schemeClr val="accent2"/>
              </a:solidFill>
              <a:latin typeface="Grandstander SemiBold"/>
              <a:ea typeface="Grandstander SemiBold"/>
              <a:cs typeface="Grandstander SemiBold"/>
              <a:sym typeface="Grandstander SemiBold"/>
            </a:endParaRPr>
          </a:p>
        </p:txBody>
      </p:sp>
      <p:cxnSp>
        <p:nvCxnSpPr>
          <p:cNvPr id="1056" name="Google Shape;1056;p38"/>
          <p:cNvCxnSpPr>
            <a:stCxn id="1057" idx="0"/>
            <a:endCxn id="1044" idx="2"/>
          </p:cNvCxnSpPr>
          <p:nvPr/>
        </p:nvCxnSpPr>
        <p:spPr>
          <a:xfrm>
            <a:off x="3331075" y="2371175"/>
            <a:ext cx="0" cy="2070600"/>
          </a:xfrm>
          <a:prstGeom prst="straightConnector1">
            <a:avLst/>
          </a:prstGeom>
          <a:noFill/>
          <a:ln cap="flat" cmpd="sng" w="19050">
            <a:solidFill>
              <a:schemeClr val="accent2"/>
            </a:solidFill>
            <a:prstDash val="solid"/>
            <a:round/>
            <a:headEnd len="med" w="med" type="none"/>
            <a:tailEnd len="med" w="med" type="none"/>
          </a:ln>
        </p:spPr>
      </p:cxnSp>
      <p:sp>
        <p:nvSpPr>
          <p:cNvPr id="1058" name="Google Shape;1058;p38"/>
          <p:cNvSpPr txBox="1"/>
          <p:nvPr/>
        </p:nvSpPr>
        <p:spPr>
          <a:xfrm>
            <a:off x="785525" y="4203950"/>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May</a:t>
            </a:r>
            <a:endParaRPr sz="1800">
              <a:solidFill>
                <a:schemeClr val="accent2"/>
              </a:solidFill>
              <a:latin typeface="Grandstander SemiBold"/>
              <a:ea typeface="Grandstander SemiBold"/>
              <a:cs typeface="Grandstander SemiBold"/>
              <a:sym typeface="Grandstander SemiBold"/>
            </a:endParaRPr>
          </a:p>
        </p:txBody>
      </p:sp>
      <p:sp>
        <p:nvSpPr>
          <p:cNvPr id="1057" name="Google Shape;1057;p38"/>
          <p:cNvSpPr/>
          <p:nvPr/>
        </p:nvSpPr>
        <p:spPr>
          <a:xfrm>
            <a:off x="3212425" y="2371175"/>
            <a:ext cx="237300" cy="974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8"/>
          <p:cNvSpPr/>
          <p:nvPr/>
        </p:nvSpPr>
        <p:spPr>
          <a:xfrm>
            <a:off x="5293411" y="2861225"/>
            <a:ext cx="237300" cy="1580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7374333" y="3345875"/>
            <a:ext cx="237300" cy="1095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38"/>
          <p:cNvGrpSpPr/>
          <p:nvPr/>
        </p:nvGrpSpPr>
        <p:grpSpPr>
          <a:xfrm rot="-1122980">
            <a:off x="4056723" y="4058979"/>
            <a:ext cx="511030" cy="765074"/>
            <a:chOff x="5468275" y="4895825"/>
            <a:chExt cx="383402" cy="573998"/>
          </a:xfrm>
        </p:grpSpPr>
        <p:sp>
          <p:nvSpPr>
            <p:cNvPr id="1062" name="Google Shape;1062;p38"/>
            <p:cNvSpPr/>
            <p:nvPr/>
          </p:nvSpPr>
          <p:spPr>
            <a:xfrm>
              <a:off x="5483724" y="4897134"/>
              <a:ext cx="352516" cy="572689"/>
            </a:xfrm>
            <a:custGeom>
              <a:rect b="b" l="l" r="r" t="t"/>
              <a:pathLst>
                <a:path extrusionOk="0" h="10087" w="6209">
                  <a:moveTo>
                    <a:pt x="2997" y="1"/>
                  </a:moveTo>
                  <a:cubicBezTo>
                    <a:pt x="2988" y="1"/>
                    <a:pt x="2980" y="1"/>
                    <a:pt x="2971" y="2"/>
                  </a:cubicBezTo>
                  <a:cubicBezTo>
                    <a:pt x="1801" y="87"/>
                    <a:pt x="2150" y="5975"/>
                    <a:pt x="2150" y="5975"/>
                  </a:cubicBezTo>
                  <a:cubicBezTo>
                    <a:pt x="2150" y="5975"/>
                    <a:pt x="1604" y="2248"/>
                    <a:pt x="679" y="2248"/>
                  </a:cubicBezTo>
                  <a:cubicBezTo>
                    <a:pt x="663" y="2248"/>
                    <a:pt x="648" y="2249"/>
                    <a:pt x="632" y="2251"/>
                  </a:cubicBezTo>
                  <a:cubicBezTo>
                    <a:pt x="0" y="2338"/>
                    <a:pt x="492" y="4918"/>
                    <a:pt x="896" y="6646"/>
                  </a:cubicBezTo>
                  <a:cubicBezTo>
                    <a:pt x="473" y="6658"/>
                    <a:pt x="200" y="6667"/>
                    <a:pt x="200" y="6667"/>
                  </a:cubicBezTo>
                  <a:lnTo>
                    <a:pt x="545" y="10044"/>
                  </a:lnTo>
                  <a:lnTo>
                    <a:pt x="5308" y="10087"/>
                  </a:lnTo>
                  <a:cubicBezTo>
                    <a:pt x="5308" y="10087"/>
                    <a:pt x="5653" y="6754"/>
                    <a:pt x="5568" y="6624"/>
                  </a:cubicBezTo>
                  <a:cubicBezTo>
                    <a:pt x="5555" y="6605"/>
                    <a:pt x="5440" y="6592"/>
                    <a:pt x="5251" y="6586"/>
                  </a:cubicBezTo>
                  <a:cubicBezTo>
                    <a:pt x="5725" y="5477"/>
                    <a:pt x="6208" y="4115"/>
                    <a:pt x="5915" y="3724"/>
                  </a:cubicBezTo>
                  <a:cubicBezTo>
                    <a:pt x="5858" y="3648"/>
                    <a:pt x="5792" y="3614"/>
                    <a:pt x="5720" y="3614"/>
                  </a:cubicBezTo>
                  <a:cubicBezTo>
                    <a:pt x="5135" y="3614"/>
                    <a:pt x="4140" y="5845"/>
                    <a:pt x="4140" y="5845"/>
                  </a:cubicBezTo>
                  <a:cubicBezTo>
                    <a:pt x="4140" y="5845"/>
                    <a:pt x="4140" y="1"/>
                    <a:pt x="2997"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3" name="Google Shape;1063;p38"/>
            <p:cNvSpPr/>
            <p:nvPr/>
          </p:nvSpPr>
          <p:spPr>
            <a:xfrm>
              <a:off x="5468275" y="4895825"/>
              <a:ext cx="383402" cy="464590"/>
            </a:xfrm>
            <a:custGeom>
              <a:rect b="b" l="l" r="r" t="t"/>
              <a:pathLst>
                <a:path extrusionOk="0" h="8183" w="6753">
                  <a:moveTo>
                    <a:pt x="3316" y="1"/>
                  </a:moveTo>
                  <a:cubicBezTo>
                    <a:pt x="3307" y="1"/>
                    <a:pt x="3299" y="1"/>
                    <a:pt x="3290" y="2"/>
                  </a:cubicBezTo>
                  <a:cubicBezTo>
                    <a:pt x="2122" y="87"/>
                    <a:pt x="2469" y="5975"/>
                    <a:pt x="2469" y="5975"/>
                  </a:cubicBezTo>
                  <a:cubicBezTo>
                    <a:pt x="2469" y="5975"/>
                    <a:pt x="1923" y="2248"/>
                    <a:pt x="998" y="2248"/>
                  </a:cubicBezTo>
                  <a:cubicBezTo>
                    <a:pt x="983" y="2248"/>
                    <a:pt x="967" y="2249"/>
                    <a:pt x="951" y="2251"/>
                  </a:cubicBezTo>
                  <a:cubicBezTo>
                    <a:pt x="0" y="2381"/>
                    <a:pt x="1601" y="8182"/>
                    <a:pt x="1601" y="8182"/>
                  </a:cubicBezTo>
                  <a:lnTo>
                    <a:pt x="4848" y="8140"/>
                  </a:lnTo>
                  <a:cubicBezTo>
                    <a:pt x="4848" y="8140"/>
                    <a:pt x="6753" y="4415"/>
                    <a:pt x="6234" y="3724"/>
                  </a:cubicBezTo>
                  <a:cubicBezTo>
                    <a:pt x="6177" y="3648"/>
                    <a:pt x="6111" y="3614"/>
                    <a:pt x="6039" y="3614"/>
                  </a:cubicBezTo>
                  <a:cubicBezTo>
                    <a:pt x="5454" y="3614"/>
                    <a:pt x="4459" y="5845"/>
                    <a:pt x="4459" y="5845"/>
                  </a:cubicBezTo>
                  <a:cubicBezTo>
                    <a:pt x="4459" y="5845"/>
                    <a:pt x="4459" y="1"/>
                    <a:pt x="3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5546456" y="5118217"/>
              <a:ext cx="49678" cy="180942"/>
            </a:xfrm>
            <a:custGeom>
              <a:rect b="b" l="l" r="r" t="t"/>
              <a:pathLst>
                <a:path extrusionOk="0" h="3187" w="875">
                  <a:moveTo>
                    <a:pt x="65" y="1"/>
                  </a:moveTo>
                  <a:cubicBezTo>
                    <a:pt x="33" y="1"/>
                    <a:pt x="1" y="24"/>
                    <a:pt x="6" y="66"/>
                  </a:cubicBezTo>
                  <a:cubicBezTo>
                    <a:pt x="21" y="158"/>
                    <a:pt x="338" y="2365"/>
                    <a:pt x="758" y="3156"/>
                  </a:cubicBezTo>
                  <a:cubicBezTo>
                    <a:pt x="768" y="3176"/>
                    <a:pt x="788" y="3186"/>
                    <a:pt x="809" y="3186"/>
                  </a:cubicBezTo>
                  <a:cubicBezTo>
                    <a:pt x="817" y="3186"/>
                    <a:pt x="828" y="3184"/>
                    <a:pt x="836" y="3180"/>
                  </a:cubicBezTo>
                  <a:cubicBezTo>
                    <a:pt x="864" y="3165"/>
                    <a:pt x="875" y="3131"/>
                    <a:pt x="860" y="3103"/>
                  </a:cubicBezTo>
                  <a:cubicBezTo>
                    <a:pt x="449" y="2329"/>
                    <a:pt x="124" y="73"/>
                    <a:pt x="121" y="49"/>
                  </a:cubicBezTo>
                  <a:cubicBezTo>
                    <a:pt x="117" y="16"/>
                    <a:pt x="91" y="1"/>
                    <a:pt x="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8"/>
            <p:cNvSpPr/>
            <p:nvPr/>
          </p:nvSpPr>
          <p:spPr>
            <a:xfrm>
              <a:off x="5652173" y="5052186"/>
              <a:ext cx="20212" cy="273428"/>
            </a:xfrm>
            <a:custGeom>
              <a:rect b="b" l="l" r="r" t="t"/>
              <a:pathLst>
                <a:path extrusionOk="0" h="4816" w="356">
                  <a:moveTo>
                    <a:pt x="68" y="0"/>
                  </a:moveTo>
                  <a:cubicBezTo>
                    <a:pt x="35" y="0"/>
                    <a:pt x="1" y="27"/>
                    <a:pt x="11" y="69"/>
                  </a:cubicBezTo>
                  <a:cubicBezTo>
                    <a:pt x="239" y="1025"/>
                    <a:pt x="9" y="4717"/>
                    <a:pt x="7" y="4754"/>
                  </a:cubicBezTo>
                  <a:cubicBezTo>
                    <a:pt x="4" y="4786"/>
                    <a:pt x="28" y="4813"/>
                    <a:pt x="60" y="4815"/>
                  </a:cubicBezTo>
                  <a:lnTo>
                    <a:pt x="64" y="4815"/>
                  </a:lnTo>
                  <a:cubicBezTo>
                    <a:pt x="94" y="4815"/>
                    <a:pt x="119" y="4792"/>
                    <a:pt x="122" y="4762"/>
                  </a:cubicBezTo>
                  <a:cubicBezTo>
                    <a:pt x="130" y="4609"/>
                    <a:pt x="356" y="1017"/>
                    <a:pt x="122" y="42"/>
                  </a:cubicBezTo>
                  <a:cubicBezTo>
                    <a:pt x="114" y="13"/>
                    <a:pt x="91" y="0"/>
                    <a:pt x="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8"/>
            <p:cNvSpPr/>
            <p:nvPr/>
          </p:nvSpPr>
          <p:spPr>
            <a:xfrm>
              <a:off x="5739267" y="5168464"/>
              <a:ext cx="49508" cy="141313"/>
            </a:xfrm>
            <a:custGeom>
              <a:rect b="b" l="l" r="r" t="t"/>
              <a:pathLst>
                <a:path extrusionOk="0" h="2489" w="872">
                  <a:moveTo>
                    <a:pt x="810" y="0"/>
                  </a:moveTo>
                  <a:cubicBezTo>
                    <a:pt x="782" y="0"/>
                    <a:pt x="758" y="22"/>
                    <a:pt x="754" y="50"/>
                  </a:cubicBezTo>
                  <a:cubicBezTo>
                    <a:pt x="663" y="871"/>
                    <a:pt x="20" y="2393"/>
                    <a:pt x="13" y="2408"/>
                  </a:cubicBezTo>
                  <a:cubicBezTo>
                    <a:pt x="1" y="2437"/>
                    <a:pt x="13" y="2471"/>
                    <a:pt x="43" y="2484"/>
                  </a:cubicBezTo>
                  <a:cubicBezTo>
                    <a:pt x="50" y="2486"/>
                    <a:pt x="58" y="2489"/>
                    <a:pt x="67" y="2489"/>
                  </a:cubicBezTo>
                  <a:cubicBezTo>
                    <a:pt x="88" y="2489"/>
                    <a:pt x="109" y="2474"/>
                    <a:pt x="118" y="2452"/>
                  </a:cubicBezTo>
                  <a:cubicBezTo>
                    <a:pt x="145" y="2391"/>
                    <a:pt x="775" y="899"/>
                    <a:pt x="867" y="62"/>
                  </a:cubicBezTo>
                  <a:cubicBezTo>
                    <a:pt x="871" y="33"/>
                    <a:pt x="848" y="3"/>
                    <a:pt x="818" y="1"/>
                  </a:cubicBezTo>
                  <a:cubicBezTo>
                    <a:pt x="815" y="0"/>
                    <a:pt x="813" y="0"/>
                    <a:pt x="8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5497742" y="5269128"/>
              <a:ext cx="309708" cy="199394"/>
            </a:xfrm>
            <a:custGeom>
              <a:rect b="b" l="l" r="r" t="t"/>
              <a:pathLst>
                <a:path extrusionOk="0" h="3512" w="5455">
                  <a:moveTo>
                    <a:pt x="4346" y="1"/>
                  </a:moveTo>
                  <a:cubicBezTo>
                    <a:pt x="2788" y="1"/>
                    <a:pt x="0" y="92"/>
                    <a:pt x="0" y="92"/>
                  </a:cubicBezTo>
                  <a:lnTo>
                    <a:pt x="347" y="3469"/>
                  </a:lnTo>
                  <a:lnTo>
                    <a:pt x="5108" y="3512"/>
                  </a:lnTo>
                  <a:cubicBezTo>
                    <a:pt x="5108" y="3512"/>
                    <a:pt x="5455" y="179"/>
                    <a:pt x="5368" y="49"/>
                  </a:cubicBezTo>
                  <a:cubicBezTo>
                    <a:pt x="5344" y="14"/>
                    <a:pt x="4932" y="1"/>
                    <a:pt x="43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5543560" y="5409364"/>
              <a:ext cx="18395" cy="40594"/>
            </a:xfrm>
            <a:custGeom>
              <a:rect b="b" l="l" r="r" t="t"/>
              <a:pathLst>
                <a:path extrusionOk="0" h="715" w="324">
                  <a:moveTo>
                    <a:pt x="159" y="1"/>
                  </a:moveTo>
                  <a:cubicBezTo>
                    <a:pt x="139" y="1"/>
                    <a:pt x="118" y="11"/>
                    <a:pt x="109" y="37"/>
                  </a:cubicBezTo>
                  <a:cubicBezTo>
                    <a:pt x="0" y="299"/>
                    <a:pt x="194" y="669"/>
                    <a:pt x="202" y="684"/>
                  </a:cubicBezTo>
                  <a:cubicBezTo>
                    <a:pt x="213" y="704"/>
                    <a:pt x="232" y="714"/>
                    <a:pt x="253" y="714"/>
                  </a:cubicBezTo>
                  <a:cubicBezTo>
                    <a:pt x="296" y="714"/>
                    <a:pt x="323" y="669"/>
                    <a:pt x="304" y="631"/>
                  </a:cubicBezTo>
                  <a:cubicBezTo>
                    <a:pt x="302" y="627"/>
                    <a:pt x="128" y="293"/>
                    <a:pt x="215" y="80"/>
                  </a:cubicBezTo>
                  <a:cubicBezTo>
                    <a:pt x="233" y="35"/>
                    <a:pt x="195" y="1"/>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5562523" y="5361559"/>
              <a:ext cx="18395" cy="40651"/>
            </a:xfrm>
            <a:custGeom>
              <a:rect b="b" l="l" r="r" t="t"/>
              <a:pathLst>
                <a:path extrusionOk="0" h="716" w="324">
                  <a:moveTo>
                    <a:pt x="159" y="1"/>
                  </a:moveTo>
                  <a:cubicBezTo>
                    <a:pt x="138" y="1"/>
                    <a:pt x="117" y="11"/>
                    <a:pt x="107" y="37"/>
                  </a:cubicBezTo>
                  <a:cubicBezTo>
                    <a:pt x="0" y="298"/>
                    <a:pt x="194" y="669"/>
                    <a:pt x="202" y="686"/>
                  </a:cubicBezTo>
                  <a:cubicBezTo>
                    <a:pt x="211" y="703"/>
                    <a:pt x="232" y="716"/>
                    <a:pt x="253" y="716"/>
                  </a:cubicBezTo>
                  <a:cubicBezTo>
                    <a:pt x="296" y="716"/>
                    <a:pt x="324" y="669"/>
                    <a:pt x="304" y="630"/>
                  </a:cubicBezTo>
                  <a:cubicBezTo>
                    <a:pt x="302" y="628"/>
                    <a:pt x="126" y="292"/>
                    <a:pt x="213" y="79"/>
                  </a:cubicBezTo>
                  <a:cubicBezTo>
                    <a:pt x="232" y="34"/>
                    <a:pt x="195" y="1"/>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5578307" y="5411124"/>
              <a:ext cx="18225" cy="40651"/>
            </a:xfrm>
            <a:custGeom>
              <a:rect b="b" l="l" r="r" t="t"/>
              <a:pathLst>
                <a:path extrusionOk="0" h="716" w="321">
                  <a:moveTo>
                    <a:pt x="160" y="0"/>
                  </a:moveTo>
                  <a:cubicBezTo>
                    <a:pt x="140" y="0"/>
                    <a:pt x="119" y="11"/>
                    <a:pt x="109" y="36"/>
                  </a:cubicBezTo>
                  <a:cubicBezTo>
                    <a:pt x="1" y="298"/>
                    <a:pt x="195" y="668"/>
                    <a:pt x="203" y="685"/>
                  </a:cubicBezTo>
                  <a:cubicBezTo>
                    <a:pt x="214" y="702"/>
                    <a:pt x="233" y="715"/>
                    <a:pt x="254" y="715"/>
                  </a:cubicBezTo>
                  <a:cubicBezTo>
                    <a:pt x="263" y="715"/>
                    <a:pt x="273" y="713"/>
                    <a:pt x="282" y="709"/>
                  </a:cubicBezTo>
                  <a:cubicBezTo>
                    <a:pt x="310" y="694"/>
                    <a:pt x="320" y="658"/>
                    <a:pt x="305" y="630"/>
                  </a:cubicBezTo>
                  <a:cubicBezTo>
                    <a:pt x="303" y="628"/>
                    <a:pt x="129" y="292"/>
                    <a:pt x="216" y="79"/>
                  </a:cubicBezTo>
                  <a:cubicBezTo>
                    <a:pt x="234" y="34"/>
                    <a:pt x="196" y="0"/>
                    <a:pt x="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5527322" y="5335045"/>
              <a:ext cx="18225" cy="40708"/>
            </a:xfrm>
            <a:custGeom>
              <a:rect b="b" l="l" r="r" t="t"/>
              <a:pathLst>
                <a:path extrusionOk="0" h="717" w="321">
                  <a:moveTo>
                    <a:pt x="160" y="1"/>
                  </a:moveTo>
                  <a:cubicBezTo>
                    <a:pt x="139" y="1"/>
                    <a:pt x="119" y="12"/>
                    <a:pt x="109" y="38"/>
                  </a:cubicBezTo>
                  <a:cubicBezTo>
                    <a:pt x="1" y="299"/>
                    <a:pt x="194" y="670"/>
                    <a:pt x="203" y="685"/>
                  </a:cubicBezTo>
                  <a:cubicBezTo>
                    <a:pt x="214" y="704"/>
                    <a:pt x="233" y="716"/>
                    <a:pt x="254" y="716"/>
                  </a:cubicBezTo>
                  <a:cubicBezTo>
                    <a:pt x="263" y="716"/>
                    <a:pt x="273" y="712"/>
                    <a:pt x="282" y="708"/>
                  </a:cubicBezTo>
                  <a:cubicBezTo>
                    <a:pt x="309" y="693"/>
                    <a:pt x="320" y="659"/>
                    <a:pt x="305" y="631"/>
                  </a:cubicBezTo>
                  <a:cubicBezTo>
                    <a:pt x="303" y="627"/>
                    <a:pt x="129" y="293"/>
                    <a:pt x="216" y="80"/>
                  </a:cubicBezTo>
                  <a:cubicBezTo>
                    <a:pt x="233" y="35"/>
                    <a:pt x="196" y="1"/>
                    <a:pt x="1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8"/>
            <p:cNvSpPr/>
            <p:nvPr/>
          </p:nvSpPr>
          <p:spPr>
            <a:xfrm>
              <a:off x="5547421" y="5301774"/>
              <a:ext cx="18054" cy="40651"/>
            </a:xfrm>
            <a:custGeom>
              <a:rect b="b" l="l" r="r" t="t"/>
              <a:pathLst>
                <a:path extrusionOk="0" h="716" w="318">
                  <a:moveTo>
                    <a:pt x="159" y="0"/>
                  </a:moveTo>
                  <a:cubicBezTo>
                    <a:pt x="138" y="0"/>
                    <a:pt x="117" y="11"/>
                    <a:pt x="107" y="36"/>
                  </a:cubicBezTo>
                  <a:cubicBezTo>
                    <a:pt x="0" y="298"/>
                    <a:pt x="194" y="668"/>
                    <a:pt x="202" y="683"/>
                  </a:cubicBezTo>
                  <a:cubicBezTo>
                    <a:pt x="211" y="702"/>
                    <a:pt x="230" y="715"/>
                    <a:pt x="251" y="715"/>
                  </a:cubicBezTo>
                  <a:cubicBezTo>
                    <a:pt x="262" y="715"/>
                    <a:pt x="270" y="713"/>
                    <a:pt x="279" y="709"/>
                  </a:cubicBezTo>
                  <a:cubicBezTo>
                    <a:pt x="307" y="694"/>
                    <a:pt x="317" y="658"/>
                    <a:pt x="302" y="630"/>
                  </a:cubicBezTo>
                  <a:cubicBezTo>
                    <a:pt x="302" y="628"/>
                    <a:pt x="126" y="292"/>
                    <a:pt x="213" y="79"/>
                  </a:cubicBezTo>
                  <a:cubicBezTo>
                    <a:pt x="232" y="34"/>
                    <a:pt x="195" y="0"/>
                    <a:pt x="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38"/>
          <p:cNvSpPr/>
          <p:nvPr/>
        </p:nvSpPr>
        <p:spPr>
          <a:xfrm flipH="1">
            <a:off x="1266875" y="14183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39"/>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Strategy checklist</a:t>
            </a:r>
            <a:endParaRPr/>
          </a:p>
        </p:txBody>
      </p:sp>
      <p:graphicFrame>
        <p:nvGraphicFramePr>
          <p:cNvPr id="1079" name="Google Shape;1079;p39"/>
          <p:cNvGraphicFramePr/>
          <p:nvPr/>
        </p:nvGraphicFramePr>
        <p:xfrm>
          <a:off x="724425" y="1418375"/>
          <a:ext cx="3000000" cy="3000000"/>
        </p:xfrm>
        <a:graphic>
          <a:graphicData uri="http://schemas.openxmlformats.org/drawingml/2006/table">
            <a:tbl>
              <a:tblPr>
                <a:noFill/>
                <a:tableStyleId>{ACE5804A-FFEE-4B1E-AF28-B865BABEBB53}</a:tableStyleId>
              </a:tblPr>
              <a:tblGrid>
                <a:gridCol w="2143125"/>
                <a:gridCol w="1388000"/>
                <a:gridCol w="1388000"/>
                <a:gridCol w="1388000"/>
                <a:gridCol w="1388000"/>
              </a:tblGrid>
              <a:tr h="636950">
                <a:tc>
                  <a:txBody>
                    <a:bodyPr/>
                    <a:lstStyle/>
                    <a:p>
                      <a:pPr indent="0" lvl="0" marL="0" rtl="0" algn="ctr">
                        <a:spcBef>
                          <a:spcPts val="0"/>
                        </a:spcBef>
                        <a:spcAft>
                          <a:spcPts val="0"/>
                        </a:spcAft>
                        <a:buNone/>
                      </a:pPr>
                      <a:r>
                        <a:t/>
                      </a:r>
                      <a:endParaRPr sz="2500">
                        <a:solidFill>
                          <a:schemeClr val="lt1"/>
                        </a:solidFill>
                        <a:latin typeface="Swanky and Moo Moo"/>
                        <a:ea typeface="Swanky and Moo Moo"/>
                        <a:cs typeface="Swanky and Moo Moo"/>
                        <a:sym typeface="Swanky and Moo Mo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Strategy 1</a:t>
                      </a:r>
                      <a:endParaRPr sz="1800">
                        <a:solidFill>
                          <a:schemeClr val="accent2"/>
                        </a:solidFill>
                        <a:latin typeface="Grandstander SemiBold"/>
                        <a:ea typeface="Grandstander SemiBold"/>
                        <a:cs typeface="Grandstander SemiBold"/>
                        <a:sym typeface="Grandstander SemiBold"/>
                      </a:endParaRPr>
                    </a:p>
                  </a:txBody>
                  <a:tcPr marT="0"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Strategy 2</a:t>
                      </a:r>
                      <a:endParaRPr sz="1800">
                        <a:solidFill>
                          <a:schemeClr val="accent2"/>
                        </a:solidFill>
                        <a:latin typeface="Grandstander SemiBold"/>
                        <a:ea typeface="Grandstander SemiBold"/>
                        <a:cs typeface="Grandstander SemiBold"/>
                        <a:sym typeface="Grandstander SemiBold"/>
                      </a:endParaRPr>
                    </a:p>
                  </a:txBody>
                  <a:tcPr marT="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Strategy 3</a:t>
                      </a:r>
                      <a:endParaRPr sz="1800">
                        <a:solidFill>
                          <a:schemeClr val="accent2"/>
                        </a:solidFill>
                        <a:latin typeface="Grandstander SemiBold"/>
                        <a:ea typeface="Grandstander SemiBold"/>
                        <a:cs typeface="Grandstander SemiBold"/>
                        <a:sym typeface="Grandstander SemiBold"/>
                      </a:endParaRPr>
                    </a:p>
                  </a:txBody>
                  <a:tcPr marT="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Strategy 4</a:t>
                      </a:r>
                      <a:endParaRPr sz="1800">
                        <a:solidFill>
                          <a:schemeClr val="accent2"/>
                        </a:solidFill>
                        <a:latin typeface="Grandstander SemiBold"/>
                        <a:ea typeface="Grandstander SemiBold"/>
                        <a:cs typeface="Grandstander SemiBold"/>
                        <a:sym typeface="Grandstander SemiBold"/>
                      </a:endParaRPr>
                    </a:p>
                  </a:txBody>
                  <a:tcPr marT="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r>
              <a:tr h="585475">
                <a:tc>
                  <a:txBody>
                    <a:bodyPr/>
                    <a:lstStyle/>
                    <a:p>
                      <a:pPr indent="0" lvl="0" marL="0" rtl="0" algn="ctr">
                        <a:spcBef>
                          <a:spcPts val="0"/>
                        </a:spcBef>
                        <a:spcAft>
                          <a:spcPts val="0"/>
                        </a:spcAft>
                        <a:buNone/>
                      </a:pPr>
                      <a:r>
                        <a:rPr lang="en">
                          <a:solidFill>
                            <a:schemeClr val="accent2"/>
                          </a:solidFill>
                          <a:latin typeface="Syne"/>
                          <a:ea typeface="Syne"/>
                          <a:cs typeface="Syne"/>
                          <a:sym typeface="Syne"/>
                        </a:rPr>
                        <a:t>Describe your task here</a:t>
                      </a:r>
                      <a:endParaRPr>
                        <a:solidFill>
                          <a:schemeClr val="accent2"/>
                        </a:solidFill>
                        <a:latin typeface="Syne"/>
                        <a:ea typeface="Syne"/>
                        <a:cs typeface="Syne"/>
                        <a:sym typeface="Sy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585475">
                <a:tc>
                  <a:txBody>
                    <a:bodyPr/>
                    <a:lstStyle/>
                    <a:p>
                      <a:pPr indent="0" lvl="0" marL="0" rtl="0" algn="ctr">
                        <a:spcBef>
                          <a:spcPts val="0"/>
                        </a:spcBef>
                        <a:spcAft>
                          <a:spcPts val="0"/>
                        </a:spcAft>
                        <a:buNone/>
                      </a:pPr>
                      <a:r>
                        <a:rPr lang="en">
                          <a:solidFill>
                            <a:schemeClr val="accent2"/>
                          </a:solidFill>
                          <a:latin typeface="Syne"/>
                          <a:ea typeface="Syne"/>
                          <a:cs typeface="Syne"/>
                          <a:sym typeface="Syne"/>
                        </a:rPr>
                        <a:t>Describe your task here</a:t>
                      </a:r>
                      <a:endParaRPr>
                        <a:solidFill>
                          <a:schemeClr val="accent2"/>
                        </a:solidFill>
                        <a:latin typeface="Syne"/>
                        <a:ea typeface="Syne"/>
                        <a:cs typeface="Syne"/>
                        <a:sym typeface="Sy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585475">
                <a:tc>
                  <a:txBody>
                    <a:bodyPr/>
                    <a:lstStyle/>
                    <a:p>
                      <a:pPr indent="0" lvl="0" marL="0" rtl="0" algn="ctr">
                        <a:spcBef>
                          <a:spcPts val="0"/>
                        </a:spcBef>
                        <a:spcAft>
                          <a:spcPts val="0"/>
                        </a:spcAft>
                        <a:buNone/>
                      </a:pPr>
                      <a:r>
                        <a:rPr lang="en">
                          <a:solidFill>
                            <a:schemeClr val="accent2"/>
                          </a:solidFill>
                          <a:latin typeface="Syne"/>
                          <a:ea typeface="Syne"/>
                          <a:cs typeface="Syne"/>
                          <a:sym typeface="Syne"/>
                        </a:rPr>
                        <a:t>Describe your task here</a:t>
                      </a:r>
                      <a:endParaRPr>
                        <a:solidFill>
                          <a:schemeClr val="accent2"/>
                        </a:solidFill>
                        <a:latin typeface="Syne"/>
                        <a:ea typeface="Syne"/>
                        <a:cs typeface="Syne"/>
                        <a:sym typeface="Sy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585475">
                <a:tc>
                  <a:txBody>
                    <a:bodyPr/>
                    <a:lstStyle/>
                    <a:p>
                      <a:pPr indent="0" lvl="0" marL="0" rtl="0" algn="ctr">
                        <a:spcBef>
                          <a:spcPts val="0"/>
                        </a:spcBef>
                        <a:spcAft>
                          <a:spcPts val="0"/>
                        </a:spcAft>
                        <a:buNone/>
                      </a:pPr>
                      <a:r>
                        <a:rPr lang="en">
                          <a:solidFill>
                            <a:schemeClr val="accent2"/>
                          </a:solidFill>
                          <a:latin typeface="Syne"/>
                          <a:ea typeface="Syne"/>
                          <a:cs typeface="Syne"/>
                          <a:sym typeface="Syne"/>
                        </a:rPr>
                        <a:t>Describe your task here</a:t>
                      </a:r>
                      <a:endParaRPr>
                        <a:solidFill>
                          <a:schemeClr val="accent2"/>
                        </a:solidFill>
                        <a:latin typeface="Syne"/>
                        <a:ea typeface="Syne"/>
                        <a:cs typeface="Syne"/>
                        <a:sym typeface="Sy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bl>
          </a:graphicData>
        </a:graphic>
      </p:graphicFrame>
      <p:grpSp>
        <p:nvGrpSpPr>
          <p:cNvPr id="1080" name="Google Shape;1080;p39"/>
          <p:cNvGrpSpPr/>
          <p:nvPr/>
        </p:nvGrpSpPr>
        <p:grpSpPr>
          <a:xfrm>
            <a:off x="4779979" y="2178499"/>
            <a:ext cx="339253" cy="339253"/>
            <a:chOff x="1492675" y="4992125"/>
            <a:chExt cx="481825" cy="481825"/>
          </a:xfrm>
        </p:grpSpPr>
        <p:sp>
          <p:nvSpPr>
            <p:cNvPr id="1081" name="Google Shape;1081;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2" name="Google Shape;1082;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83" name="Google Shape;1083;p39"/>
          <p:cNvGrpSpPr/>
          <p:nvPr/>
        </p:nvGrpSpPr>
        <p:grpSpPr>
          <a:xfrm>
            <a:off x="3391979" y="2178499"/>
            <a:ext cx="339253" cy="339253"/>
            <a:chOff x="2085525" y="4992125"/>
            <a:chExt cx="481825" cy="481825"/>
          </a:xfrm>
        </p:grpSpPr>
        <p:sp>
          <p:nvSpPr>
            <p:cNvPr id="1084" name="Google Shape;1084;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5" name="Google Shape;1085;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86" name="Google Shape;1086;p39"/>
          <p:cNvGrpSpPr/>
          <p:nvPr/>
        </p:nvGrpSpPr>
        <p:grpSpPr>
          <a:xfrm>
            <a:off x="6167979" y="2178499"/>
            <a:ext cx="339253" cy="339253"/>
            <a:chOff x="2085525" y="4992125"/>
            <a:chExt cx="481825" cy="481825"/>
          </a:xfrm>
        </p:grpSpPr>
        <p:sp>
          <p:nvSpPr>
            <p:cNvPr id="1087" name="Google Shape;1087;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8" name="Google Shape;1088;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89" name="Google Shape;1089;p39"/>
          <p:cNvGrpSpPr/>
          <p:nvPr/>
        </p:nvGrpSpPr>
        <p:grpSpPr>
          <a:xfrm>
            <a:off x="7555979" y="2178499"/>
            <a:ext cx="339253" cy="339253"/>
            <a:chOff x="2085525" y="4992125"/>
            <a:chExt cx="481825" cy="481825"/>
          </a:xfrm>
        </p:grpSpPr>
        <p:sp>
          <p:nvSpPr>
            <p:cNvPr id="1090" name="Google Shape;1090;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1" name="Google Shape;1091;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92" name="Google Shape;1092;p39"/>
          <p:cNvGrpSpPr/>
          <p:nvPr/>
        </p:nvGrpSpPr>
        <p:grpSpPr>
          <a:xfrm>
            <a:off x="6167979" y="2763974"/>
            <a:ext cx="339253" cy="339253"/>
            <a:chOff x="1492675" y="4992125"/>
            <a:chExt cx="481825" cy="481825"/>
          </a:xfrm>
        </p:grpSpPr>
        <p:sp>
          <p:nvSpPr>
            <p:cNvPr id="1093" name="Google Shape;1093;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4" name="Google Shape;1094;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95" name="Google Shape;1095;p39"/>
          <p:cNvGrpSpPr/>
          <p:nvPr/>
        </p:nvGrpSpPr>
        <p:grpSpPr>
          <a:xfrm>
            <a:off x="7555979" y="2763974"/>
            <a:ext cx="339253" cy="339253"/>
            <a:chOff x="1492675" y="4992125"/>
            <a:chExt cx="481825" cy="481825"/>
          </a:xfrm>
        </p:grpSpPr>
        <p:sp>
          <p:nvSpPr>
            <p:cNvPr id="1096" name="Google Shape;1096;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7" name="Google Shape;1097;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98" name="Google Shape;1098;p39"/>
          <p:cNvGrpSpPr/>
          <p:nvPr/>
        </p:nvGrpSpPr>
        <p:grpSpPr>
          <a:xfrm>
            <a:off x="4779979" y="2763974"/>
            <a:ext cx="339253" cy="339253"/>
            <a:chOff x="2085525" y="4992125"/>
            <a:chExt cx="481825" cy="481825"/>
          </a:xfrm>
        </p:grpSpPr>
        <p:sp>
          <p:nvSpPr>
            <p:cNvPr id="1099" name="Google Shape;1099;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0" name="Google Shape;1100;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01" name="Google Shape;1101;p39"/>
          <p:cNvGrpSpPr/>
          <p:nvPr/>
        </p:nvGrpSpPr>
        <p:grpSpPr>
          <a:xfrm>
            <a:off x="3391979" y="2763974"/>
            <a:ext cx="339253" cy="339253"/>
            <a:chOff x="2085525" y="4992125"/>
            <a:chExt cx="481825" cy="481825"/>
          </a:xfrm>
        </p:grpSpPr>
        <p:sp>
          <p:nvSpPr>
            <p:cNvPr id="1102" name="Google Shape;1102;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3" name="Google Shape;1103;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04" name="Google Shape;1104;p39"/>
          <p:cNvGrpSpPr/>
          <p:nvPr/>
        </p:nvGrpSpPr>
        <p:grpSpPr>
          <a:xfrm>
            <a:off x="3391979" y="3349449"/>
            <a:ext cx="339253" cy="339253"/>
            <a:chOff x="1492675" y="4992125"/>
            <a:chExt cx="481825" cy="481825"/>
          </a:xfrm>
        </p:grpSpPr>
        <p:sp>
          <p:nvSpPr>
            <p:cNvPr id="1105" name="Google Shape;1105;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6" name="Google Shape;1106;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07" name="Google Shape;1107;p39"/>
          <p:cNvGrpSpPr/>
          <p:nvPr/>
        </p:nvGrpSpPr>
        <p:grpSpPr>
          <a:xfrm>
            <a:off x="4779979" y="3349449"/>
            <a:ext cx="339253" cy="339253"/>
            <a:chOff x="2085525" y="4992125"/>
            <a:chExt cx="481825" cy="481825"/>
          </a:xfrm>
        </p:grpSpPr>
        <p:sp>
          <p:nvSpPr>
            <p:cNvPr id="1108" name="Google Shape;1108;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9" name="Google Shape;1109;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0" name="Google Shape;1110;p39"/>
          <p:cNvGrpSpPr/>
          <p:nvPr/>
        </p:nvGrpSpPr>
        <p:grpSpPr>
          <a:xfrm>
            <a:off x="7555979" y="3349449"/>
            <a:ext cx="339253" cy="339253"/>
            <a:chOff x="1492675" y="4992125"/>
            <a:chExt cx="481825" cy="481825"/>
          </a:xfrm>
        </p:grpSpPr>
        <p:sp>
          <p:nvSpPr>
            <p:cNvPr id="1111" name="Google Shape;1111;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2" name="Google Shape;1112;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3" name="Google Shape;1113;p39"/>
          <p:cNvGrpSpPr/>
          <p:nvPr/>
        </p:nvGrpSpPr>
        <p:grpSpPr>
          <a:xfrm>
            <a:off x="6167979" y="3349449"/>
            <a:ext cx="339253" cy="339253"/>
            <a:chOff x="2085525" y="4992125"/>
            <a:chExt cx="481825" cy="481825"/>
          </a:xfrm>
        </p:grpSpPr>
        <p:sp>
          <p:nvSpPr>
            <p:cNvPr id="1114" name="Google Shape;1114;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5" name="Google Shape;1115;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6" name="Google Shape;1116;p39"/>
          <p:cNvGrpSpPr/>
          <p:nvPr/>
        </p:nvGrpSpPr>
        <p:grpSpPr>
          <a:xfrm>
            <a:off x="4779979" y="3934924"/>
            <a:ext cx="339253" cy="339253"/>
            <a:chOff x="1492675" y="4992125"/>
            <a:chExt cx="481825" cy="481825"/>
          </a:xfrm>
        </p:grpSpPr>
        <p:sp>
          <p:nvSpPr>
            <p:cNvPr id="1117" name="Google Shape;1117;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8" name="Google Shape;1118;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9" name="Google Shape;1119;p39"/>
          <p:cNvGrpSpPr/>
          <p:nvPr/>
        </p:nvGrpSpPr>
        <p:grpSpPr>
          <a:xfrm>
            <a:off x="3391979" y="3934924"/>
            <a:ext cx="339253" cy="339253"/>
            <a:chOff x="1492675" y="4992125"/>
            <a:chExt cx="481825" cy="481825"/>
          </a:xfrm>
        </p:grpSpPr>
        <p:sp>
          <p:nvSpPr>
            <p:cNvPr id="1120" name="Google Shape;1120;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1" name="Google Shape;1121;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22" name="Google Shape;1122;p39"/>
          <p:cNvGrpSpPr/>
          <p:nvPr/>
        </p:nvGrpSpPr>
        <p:grpSpPr>
          <a:xfrm>
            <a:off x="6167979" y="3934924"/>
            <a:ext cx="339253" cy="339253"/>
            <a:chOff x="2085525" y="4992125"/>
            <a:chExt cx="481825" cy="481825"/>
          </a:xfrm>
        </p:grpSpPr>
        <p:sp>
          <p:nvSpPr>
            <p:cNvPr id="1123" name="Google Shape;1123;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4" name="Google Shape;1124;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25" name="Google Shape;1125;p39"/>
          <p:cNvGrpSpPr/>
          <p:nvPr/>
        </p:nvGrpSpPr>
        <p:grpSpPr>
          <a:xfrm>
            <a:off x="7555979" y="3934924"/>
            <a:ext cx="339253" cy="339253"/>
            <a:chOff x="1492675" y="4992125"/>
            <a:chExt cx="481825" cy="481825"/>
          </a:xfrm>
        </p:grpSpPr>
        <p:sp>
          <p:nvSpPr>
            <p:cNvPr id="1126" name="Google Shape;1126;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7" name="Google Shape;1127;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28" name="Google Shape;1128;p39"/>
          <p:cNvGrpSpPr/>
          <p:nvPr/>
        </p:nvGrpSpPr>
        <p:grpSpPr>
          <a:xfrm rot="-402811">
            <a:off x="231351" y="815246"/>
            <a:ext cx="833591" cy="855194"/>
            <a:chOff x="-622712" y="852911"/>
            <a:chExt cx="833627" cy="855231"/>
          </a:xfrm>
        </p:grpSpPr>
        <p:sp>
          <p:nvSpPr>
            <p:cNvPr id="1129" name="Google Shape;1129;p39"/>
            <p:cNvSpPr/>
            <p:nvPr/>
          </p:nvSpPr>
          <p:spPr>
            <a:xfrm rot="-1044157">
              <a:off x="-534534" y="935403"/>
              <a:ext cx="657271" cy="690246"/>
            </a:xfrm>
            <a:custGeom>
              <a:rect b="b" l="l" r="r" t="t"/>
              <a:pathLst>
                <a:path extrusionOk="0" h="15699" w="14949">
                  <a:moveTo>
                    <a:pt x="9573" y="1"/>
                  </a:moveTo>
                  <a:cubicBezTo>
                    <a:pt x="9555" y="1"/>
                    <a:pt x="9537" y="9"/>
                    <a:pt x="9526" y="30"/>
                  </a:cubicBezTo>
                  <a:lnTo>
                    <a:pt x="9490" y="92"/>
                  </a:lnTo>
                  <a:cubicBezTo>
                    <a:pt x="9389" y="93"/>
                    <a:pt x="9274" y="93"/>
                    <a:pt x="9148" y="93"/>
                  </a:cubicBezTo>
                  <a:cubicBezTo>
                    <a:pt x="8828" y="93"/>
                    <a:pt x="8434" y="91"/>
                    <a:pt x="8016" y="91"/>
                  </a:cubicBezTo>
                  <a:cubicBezTo>
                    <a:pt x="6708" y="91"/>
                    <a:pt x="5151" y="104"/>
                    <a:pt x="4801" y="207"/>
                  </a:cubicBezTo>
                  <a:lnTo>
                    <a:pt x="4791" y="194"/>
                  </a:lnTo>
                  <a:lnTo>
                    <a:pt x="4746" y="230"/>
                  </a:lnTo>
                  <a:cubicBezTo>
                    <a:pt x="4431" y="430"/>
                    <a:pt x="3288" y="1543"/>
                    <a:pt x="3288" y="1631"/>
                  </a:cubicBezTo>
                  <a:cubicBezTo>
                    <a:pt x="3288" y="1631"/>
                    <a:pt x="3299" y="1663"/>
                    <a:pt x="3320" y="1722"/>
                  </a:cubicBezTo>
                  <a:cubicBezTo>
                    <a:pt x="3320" y="1722"/>
                    <a:pt x="3318" y="1724"/>
                    <a:pt x="3316" y="1724"/>
                  </a:cubicBezTo>
                  <a:cubicBezTo>
                    <a:pt x="3288" y="1741"/>
                    <a:pt x="3280" y="1775"/>
                    <a:pt x="3297" y="1803"/>
                  </a:cubicBezTo>
                  <a:cubicBezTo>
                    <a:pt x="3307" y="1822"/>
                    <a:pt x="3371" y="1973"/>
                    <a:pt x="3444" y="2146"/>
                  </a:cubicBezTo>
                  <a:cubicBezTo>
                    <a:pt x="3448" y="2154"/>
                    <a:pt x="3450" y="2163"/>
                    <a:pt x="3454" y="2171"/>
                  </a:cubicBezTo>
                  <a:cubicBezTo>
                    <a:pt x="2262" y="3022"/>
                    <a:pt x="385" y="4423"/>
                    <a:pt x="230" y="4887"/>
                  </a:cubicBezTo>
                  <a:cubicBezTo>
                    <a:pt x="0" y="5574"/>
                    <a:pt x="2058" y="14976"/>
                    <a:pt x="2973" y="15434"/>
                  </a:cubicBezTo>
                  <a:cubicBezTo>
                    <a:pt x="3359" y="15628"/>
                    <a:pt x="5008" y="15698"/>
                    <a:pt x="6816" y="15698"/>
                  </a:cubicBezTo>
                  <a:cubicBezTo>
                    <a:pt x="9282" y="15698"/>
                    <a:pt x="12046" y="15567"/>
                    <a:pt x="12310" y="15434"/>
                  </a:cubicBezTo>
                  <a:cubicBezTo>
                    <a:pt x="12769" y="15206"/>
                    <a:pt x="14948" y="5489"/>
                    <a:pt x="14606" y="4802"/>
                  </a:cubicBezTo>
                  <a:cubicBezTo>
                    <a:pt x="14363" y="4318"/>
                    <a:pt x="12659" y="2529"/>
                    <a:pt x="11433" y="1514"/>
                  </a:cubicBezTo>
                  <a:cubicBezTo>
                    <a:pt x="11433" y="1509"/>
                    <a:pt x="11431" y="1505"/>
                    <a:pt x="11431" y="1501"/>
                  </a:cubicBezTo>
                  <a:cubicBezTo>
                    <a:pt x="11507" y="1316"/>
                    <a:pt x="11541" y="1177"/>
                    <a:pt x="11518" y="1116"/>
                  </a:cubicBezTo>
                  <a:cubicBezTo>
                    <a:pt x="11378" y="751"/>
                    <a:pt x="10501" y="87"/>
                    <a:pt x="9901" y="87"/>
                  </a:cubicBezTo>
                  <a:cubicBezTo>
                    <a:pt x="9888" y="87"/>
                    <a:pt x="9875" y="87"/>
                    <a:pt x="9862" y="88"/>
                  </a:cubicBezTo>
                  <a:cubicBezTo>
                    <a:pt x="9809" y="90"/>
                    <a:pt x="9726" y="92"/>
                    <a:pt x="9622" y="92"/>
                  </a:cubicBezTo>
                  <a:lnTo>
                    <a:pt x="9626" y="86"/>
                  </a:lnTo>
                  <a:cubicBezTo>
                    <a:pt x="9651" y="41"/>
                    <a:pt x="9612" y="1"/>
                    <a:pt x="9573"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130" name="Google Shape;1130;p39"/>
            <p:cNvGrpSpPr/>
            <p:nvPr/>
          </p:nvGrpSpPr>
          <p:grpSpPr>
            <a:xfrm>
              <a:off x="-617456" y="886474"/>
              <a:ext cx="823107" cy="821667"/>
              <a:chOff x="-617456" y="886474"/>
              <a:chExt cx="823107" cy="821667"/>
            </a:xfrm>
          </p:grpSpPr>
          <p:sp>
            <p:nvSpPr>
              <p:cNvPr id="1131" name="Google Shape;1131;p39"/>
              <p:cNvSpPr/>
              <p:nvPr/>
            </p:nvSpPr>
            <p:spPr>
              <a:xfrm rot="-1044157">
                <a:off x="-534538" y="969771"/>
                <a:ext cx="657271" cy="655072"/>
              </a:xfrm>
              <a:custGeom>
                <a:rect b="b" l="l" r="r" t="t"/>
                <a:pathLst>
                  <a:path extrusionOk="0" h="14899" w="14949">
                    <a:moveTo>
                      <a:pt x="10290" y="1"/>
                    </a:moveTo>
                    <a:cubicBezTo>
                      <a:pt x="9605" y="1"/>
                      <a:pt x="5344" y="573"/>
                      <a:pt x="4431" y="688"/>
                    </a:cubicBezTo>
                    <a:cubicBezTo>
                      <a:pt x="4431" y="688"/>
                      <a:pt x="458" y="3404"/>
                      <a:pt x="228" y="4089"/>
                    </a:cubicBezTo>
                    <a:cubicBezTo>
                      <a:pt x="0" y="4774"/>
                      <a:pt x="2058" y="14176"/>
                      <a:pt x="2973" y="14634"/>
                    </a:cubicBezTo>
                    <a:cubicBezTo>
                      <a:pt x="3359" y="14828"/>
                      <a:pt x="5008" y="14898"/>
                      <a:pt x="6816" y="14898"/>
                    </a:cubicBezTo>
                    <a:cubicBezTo>
                      <a:pt x="9282" y="14898"/>
                      <a:pt x="12046" y="14767"/>
                      <a:pt x="12310" y="14634"/>
                    </a:cubicBezTo>
                    <a:cubicBezTo>
                      <a:pt x="12769" y="14406"/>
                      <a:pt x="14948" y="4689"/>
                      <a:pt x="14606" y="4002"/>
                    </a:cubicBezTo>
                    <a:cubicBezTo>
                      <a:pt x="14263" y="3316"/>
                      <a:pt x="10975" y="1"/>
                      <a:pt x="102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rot="-1044157">
                <a:off x="-299876" y="1133457"/>
                <a:ext cx="123373" cy="91936"/>
              </a:xfrm>
              <a:custGeom>
                <a:rect b="b" l="l" r="r" t="t"/>
                <a:pathLst>
                  <a:path extrusionOk="0" h="2091" w="2806">
                    <a:moveTo>
                      <a:pt x="2046" y="1"/>
                    </a:moveTo>
                    <a:cubicBezTo>
                      <a:pt x="1182" y="1"/>
                      <a:pt x="1" y="244"/>
                      <a:pt x="1" y="244"/>
                    </a:cubicBezTo>
                    <a:lnTo>
                      <a:pt x="629" y="2063"/>
                    </a:lnTo>
                    <a:lnTo>
                      <a:pt x="2363" y="2091"/>
                    </a:lnTo>
                    <a:lnTo>
                      <a:pt x="2806" y="129"/>
                    </a:lnTo>
                    <a:cubicBezTo>
                      <a:pt x="2650" y="35"/>
                      <a:pt x="2370" y="1"/>
                      <a:pt x="20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9"/>
              <p:cNvSpPr/>
              <p:nvPr/>
            </p:nvSpPr>
            <p:spPr>
              <a:xfrm rot="-1044157">
                <a:off x="-233447" y="1195087"/>
                <a:ext cx="133266" cy="399577"/>
              </a:xfrm>
              <a:custGeom>
                <a:rect b="b" l="l" r="r" t="t"/>
                <a:pathLst>
                  <a:path extrusionOk="0" h="9088" w="3031">
                    <a:moveTo>
                      <a:pt x="1886" y="0"/>
                    </a:moveTo>
                    <a:lnTo>
                      <a:pt x="943" y="58"/>
                    </a:lnTo>
                    <a:cubicBezTo>
                      <a:pt x="943" y="58"/>
                      <a:pt x="0" y="6829"/>
                      <a:pt x="0" y="7172"/>
                    </a:cubicBezTo>
                    <a:cubicBezTo>
                      <a:pt x="0" y="7517"/>
                      <a:pt x="1430" y="9087"/>
                      <a:pt x="1430" y="9087"/>
                    </a:cubicBezTo>
                    <a:cubicBezTo>
                      <a:pt x="1430" y="9087"/>
                      <a:pt x="3031" y="7459"/>
                      <a:pt x="3031" y="7002"/>
                    </a:cubicBezTo>
                    <a:cubicBezTo>
                      <a:pt x="3031" y="6544"/>
                      <a:pt x="1886" y="0"/>
                      <a:pt x="18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9"/>
              <p:cNvSpPr/>
              <p:nvPr/>
            </p:nvSpPr>
            <p:spPr>
              <a:xfrm rot="-1044157">
                <a:off x="-354374" y="1080894"/>
                <a:ext cx="197282" cy="131991"/>
              </a:xfrm>
              <a:custGeom>
                <a:rect b="b" l="l" r="r" t="t"/>
                <a:pathLst>
                  <a:path extrusionOk="0" h="3002" w="4487">
                    <a:moveTo>
                      <a:pt x="3572" y="1"/>
                    </a:moveTo>
                    <a:cubicBezTo>
                      <a:pt x="3572" y="1"/>
                      <a:pt x="2514" y="1886"/>
                      <a:pt x="2372" y="1886"/>
                    </a:cubicBezTo>
                    <a:cubicBezTo>
                      <a:pt x="2229" y="1886"/>
                      <a:pt x="514" y="143"/>
                      <a:pt x="514" y="143"/>
                    </a:cubicBezTo>
                    <a:cubicBezTo>
                      <a:pt x="514" y="143"/>
                      <a:pt x="1" y="771"/>
                      <a:pt x="1" y="944"/>
                    </a:cubicBezTo>
                    <a:cubicBezTo>
                      <a:pt x="1" y="1114"/>
                      <a:pt x="1744" y="3002"/>
                      <a:pt x="1744" y="3002"/>
                    </a:cubicBezTo>
                    <a:cubicBezTo>
                      <a:pt x="1744" y="3002"/>
                      <a:pt x="2601" y="2972"/>
                      <a:pt x="2744" y="2887"/>
                    </a:cubicBezTo>
                    <a:cubicBezTo>
                      <a:pt x="2887" y="2802"/>
                      <a:pt x="4487" y="1056"/>
                      <a:pt x="4487" y="1056"/>
                    </a:cubicBezTo>
                    <a:lnTo>
                      <a:pt x="3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rot="-1044157">
                <a:off x="-463137" y="949622"/>
                <a:ext cx="367964" cy="229159"/>
              </a:xfrm>
              <a:custGeom>
                <a:rect b="b" l="l" r="r" t="t"/>
                <a:pathLst>
                  <a:path extrusionOk="0" h="5212" w="8369">
                    <a:moveTo>
                      <a:pt x="6610" y="1"/>
                    </a:moveTo>
                    <a:cubicBezTo>
                      <a:pt x="6597" y="1"/>
                      <a:pt x="6585" y="1"/>
                      <a:pt x="6572" y="2"/>
                    </a:cubicBezTo>
                    <a:cubicBezTo>
                      <a:pt x="6464" y="7"/>
                      <a:pt x="6240" y="8"/>
                      <a:pt x="5944" y="8"/>
                    </a:cubicBezTo>
                    <a:cubicBezTo>
                      <a:pt x="5601" y="8"/>
                      <a:pt x="5160" y="6"/>
                      <a:pt x="4689" y="6"/>
                    </a:cubicBezTo>
                    <a:cubicBezTo>
                      <a:pt x="3300" y="6"/>
                      <a:pt x="1649" y="22"/>
                      <a:pt x="1458" y="144"/>
                    </a:cubicBezTo>
                    <a:cubicBezTo>
                      <a:pt x="1143" y="344"/>
                      <a:pt x="0" y="1459"/>
                      <a:pt x="0" y="1545"/>
                    </a:cubicBezTo>
                    <a:cubicBezTo>
                      <a:pt x="0" y="1545"/>
                      <a:pt x="1319" y="5212"/>
                      <a:pt x="1811" y="5212"/>
                    </a:cubicBezTo>
                    <a:cubicBezTo>
                      <a:pt x="1839" y="5212"/>
                      <a:pt x="1865" y="5200"/>
                      <a:pt x="1888" y="5173"/>
                    </a:cubicBezTo>
                    <a:cubicBezTo>
                      <a:pt x="2057" y="4975"/>
                      <a:pt x="3100" y="3172"/>
                      <a:pt x="3340" y="3172"/>
                    </a:cubicBezTo>
                    <a:cubicBezTo>
                      <a:pt x="3342" y="3172"/>
                      <a:pt x="3344" y="3172"/>
                      <a:pt x="3346" y="3173"/>
                    </a:cubicBezTo>
                    <a:cubicBezTo>
                      <a:pt x="3573" y="3200"/>
                      <a:pt x="3888" y="4001"/>
                      <a:pt x="3888" y="4001"/>
                    </a:cubicBezTo>
                    <a:cubicBezTo>
                      <a:pt x="3888" y="4001"/>
                      <a:pt x="4431" y="3945"/>
                      <a:pt x="4516" y="3858"/>
                    </a:cubicBezTo>
                    <a:cubicBezTo>
                      <a:pt x="4593" y="3781"/>
                      <a:pt x="4857" y="3448"/>
                      <a:pt x="4992" y="3448"/>
                    </a:cubicBezTo>
                    <a:cubicBezTo>
                      <a:pt x="5007" y="3448"/>
                      <a:pt x="5020" y="3451"/>
                      <a:pt x="5031" y="3460"/>
                    </a:cubicBezTo>
                    <a:cubicBezTo>
                      <a:pt x="5146" y="3547"/>
                      <a:pt x="5946" y="4145"/>
                      <a:pt x="6202" y="4460"/>
                    </a:cubicBezTo>
                    <a:cubicBezTo>
                      <a:pt x="6205" y="4464"/>
                      <a:pt x="6209" y="4466"/>
                      <a:pt x="6214" y="4466"/>
                    </a:cubicBezTo>
                    <a:cubicBezTo>
                      <a:pt x="6429" y="4466"/>
                      <a:pt x="8369" y="1391"/>
                      <a:pt x="8230" y="1030"/>
                    </a:cubicBezTo>
                    <a:cubicBezTo>
                      <a:pt x="8090" y="667"/>
                      <a:pt x="7210" y="1"/>
                      <a:pt x="6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rot="-1044157">
                <a:off x="-455153" y="1010360"/>
                <a:ext cx="358907" cy="165318"/>
              </a:xfrm>
              <a:custGeom>
                <a:rect b="b" l="l" r="r" t="t"/>
                <a:pathLst>
                  <a:path extrusionOk="0" h="3760" w="8163">
                    <a:moveTo>
                      <a:pt x="8105" y="1"/>
                    </a:moveTo>
                    <a:cubicBezTo>
                      <a:pt x="8076" y="1"/>
                      <a:pt x="8048" y="20"/>
                      <a:pt x="8048" y="57"/>
                    </a:cubicBezTo>
                    <a:cubicBezTo>
                      <a:pt x="8048" y="155"/>
                      <a:pt x="7756" y="921"/>
                      <a:pt x="7352" y="1781"/>
                    </a:cubicBezTo>
                    <a:cubicBezTo>
                      <a:pt x="6894" y="2760"/>
                      <a:pt x="6515" y="3379"/>
                      <a:pt x="6341" y="3436"/>
                    </a:cubicBezTo>
                    <a:cubicBezTo>
                      <a:pt x="6334" y="3438"/>
                      <a:pt x="6329" y="3439"/>
                      <a:pt x="6325" y="3439"/>
                    </a:cubicBezTo>
                    <a:cubicBezTo>
                      <a:pt x="6315" y="3439"/>
                      <a:pt x="6311" y="3435"/>
                      <a:pt x="6305" y="3426"/>
                    </a:cubicBezTo>
                    <a:cubicBezTo>
                      <a:pt x="5547" y="2398"/>
                      <a:pt x="5202" y="1940"/>
                      <a:pt x="5083" y="1883"/>
                    </a:cubicBezTo>
                    <a:cubicBezTo>
                      <a:pt x="5076" y="1879"/>
                      <a:pt x="5067" y="1875"/>
                      <a:pt x="5053" y="1875"/>
                    </a:cubicBezTo>
                    <a:cubicBezTo>
                      <a:pt x="4985" y="1875"/>
                      <a:pt x="4803" y="1986"/>
                      <a:pt x="4181" y="2881"/>
                    </a:cubicBezTo>
                    <a:cubicBezTo>
                      <a:pt x="3885" y="2470"/>
                      <a:pt x="3419" y="1857"/>
                      <a:pt x="3276" y="1857"/>
                    </a:cubicBezTo>
                    <a:cubicBezTo>
                      <a:pt x="3080" y="1857"/>
                      <a:pt x="2265" y="2757"/>
                      <a:pt x="1938" y="3579"/>
                    </a:cubicBezTo>
                    <a:cubicBezTo>
                      <a:pt x="1919" y="3624"/>
                      <a:pt x="1899" y="3647"/>
                      <a:pt x="1878" y="3647"/>
                    </a:cubicBezTo>
                    <a:cubicBezTo>
                      <a:pt x="1652" y="3647"/>
                      <a:pt x="1114" y="2636"/>
                      <a:pt x="280" y="640"/>
                    </a:cubicBezTo>
                    <a:cubicBezTo>
                      <a:pt x="184" y="412"/>
                      <a:pt x="141" y="310"/>
                      <a:pt x="124" y="282"/>
                    </a:cubicBezTo>
                    <a:cubicBezTo>
                      <a:pt x="113" y="263"/>
                      <a:pt x="95" y="255"/>
                      <a:pt x="78" y="255"/>
                    </a:cubicBezTo>
                    <a:cubicBezTo>
                      <a:pt x="39" y="255"/>
                      <a:pt x="0" y="296"/>
                      <a:pt x="27" y="342"/>
                    </a:cubicBezTo>
                    <a:cubicBezTo>
                      <a:pt x="39" y="363"/>
                      <a:pt x="101" y="512"/>
                      <a:pt x="173" y="685"/>
                    </a:cubicBezTo>
                    <a:cubicBezTo>
                      <a:pt x="1089" y="2868"/>
                      <a:pt x="1582" y="3760"/>
                      <a:pt x="1878" y="3760"/>
                    </a:cubicBezTo>
                    <a:cubicBezTo>
                      <a:pt x="1927" y="3760"/>
                      <a:pt x="1997" y="3736"/>
                      <a:pt x="2042" y="3622"/>
                    </a:cubicBezTo>
                    <a:cubicBezTo>
                      <a:pt x="2385" y="2766"/>
                      <a:pt x="3157" y="1991"/>
                      <a:pt x="3270" y="1972"/>
                    </a:cubicBezTo>
                    <a:cubicBezTo>
                      <a:pt x="3364" y="1998"/>
                      <a:pt x="3783" y="2523"/>
                      <a:pt x="4134" y="3015"/>
                    </a:cubicBezTo>
                    <a:cubicBezTo>
                      <a:pt x="4145" y="3030"/>
                      <a:pt x="4162" y="3041"/>
                      <a:pt x="4181" y="3041"/>
                    </a:cubicBezTo>
                    <a:cubicBezTo>
                      <a:pt x="4200" y="3041"/>
                      <a:pt x="4217" y="3030"/>
                      <a:pt x="4228" y="3015"/>
                    </a:cubicBezTo>
                    <a:cubicBezTo>
                      <a:pt x="4551" y="2545"/>
                      <a:pt x="4936" y="2047"/>
                      <a:pt x="5043" y="1993"/>
                    </a:cubicBezTo>
                    <a:cubicBezTo>
                      <a:pt x="5172" y="2087"/>
                      <a:pt x="5724" y="2832"/>
                      <a:pt x="6211" y="3492"/>
                    </a:cubicBezTo>
                    <a:cubicBezTo>
                      <a:pt x="6238" y="3531"/>
                      <a:pt x="6282" y="3553"/>
                      <a:pt x="6328" y="3553"/>
                    </a:cubicBezTo>
                    <a:cubicBezTo>
                      <a:pt x="6344" y="3553"/>
                      <a:pt x="6360" y="3550"/>
                      <a:pt x="6375" y="3545"/>
                    </a:cubicBezTo>
                    <a:cubicBezTo>
                      <a:pt x="6903" y="3370"/>
                      <a:pt x="8163" y="250"/>
                      <a:pt x="8163" y="57"/>
                    </a:cubicBezTo>
                    <a:cubicBezTo>
                      <a:pt x="8163" y="20"/>
                      <a:pt x="8134" y="1"/>
                      <a:pt x="8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rot="-1044157">
                <a:off x="-411733" y="951423"/>
                <a:ext cx="217683" cy="161141"/>
              </a:xfrm>
              <a:custGeom>
                <a:rect b="b" l="l" r="r" t="t"/>
                <a:pathLst>
                  <a:path extrusionOk="0" h="3665" w="4951">
                    <a:moveTo>
                      <a:pt x="4874" y="1"/>
                    </a:moveTo>
                    <a:cubicBezTo>
                      <a:pt x="4855" y="1"/>
                      <a:pt x="4837" y="10"/>
                      <a:pt x="4825" y="31"/>
                    </a:cubicBezTo>
                    <a:cubicBezTo>
                      <a:pt x="4118" y="1289"/>
                      <a:pt x="2958" y="3287"/>
                      <a:pt x="2720" y="3530"/>
                    </a:cubicBezTo>
                    <a:cubicBezTo>
                      <a:pt x="2294" y="2989"/>
                      <a:pt x="90" y="195"/>
                      <a:pt x="90" y="195"/>
                    </a:cubicBezTo>
                    <a:lnTo>
                      <a:pt x="0" y="265"/>
                    </a:lnTo>
                    <a:cubicBezTo>
                      <a:pt x="0" y="265"/>
                      <a:pt x="2316" y="3200"/>
                      <a:pt x="2658" y="3636"/>
                    </a:cubicBezTo>
                    <a:cubicBezTo>
                      <a:pt x="2673" y="3653"/>
                      <a:pt x="2692" y="3662"/>
                      <a:pt x="2714" y="3664"/>
                    </a:cubicBezTo>
                    <a:lnTo>
                      <a:pt x="2718" y="3662"/>
                    </a:lnTo>
                    <a:cubicBezTo>
                      <a:pt x="2897" y="3649"/>
                      <a:pt x="4178" y="1417"/>
                      <a:pt x="4925" y="87"/>
                    </a:cubicBezTo>
                    <a:cubicBezTo>
                      <a:pt x="4951" y="42"/>
                      <a:pt x="4913" y="1"/>
                      <a:pt x="48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rot="-1044157">
                <a:off x="-235114" y="1291258"/>
                <a:ext cx="69161" cy="42077"/>
              </a:xfrm>
              <a:custGeom>
                <a:rect b="b" l="l" r="r" t="t"/>
                <a:pathLst>
                  <a:path extrusionOk="0" h="957" w="1573">
                    <a:moveTo>
                      <a:pt x="1490" y="1"/>
                    </a:moveTo>
                    <a:cubicBezTo>
                      <a:pt x="1474" y="1"/>
                      <a:pt x="1458" y="8"/>
                      <a:pt x="1446" y="25"/>
                    </a:cubicBezTo>
                    <a:cubicBezTo>
                      <a:pt x="1327" y="174"/>
                      <a:pt x="399" y="670"/>
                      <a:pt x="54" y="848"/>
                    </a:cubicBezTo>
                    <a:cubicBezTo>
                      <a:pt x="1" y="876"/>
                      <a:pt x="20" y="957"/>
                      <a:pt x="80" y="957"/>
                    </a:cubicBezTo>
                    <a:cubicBezTo>
                      <a:pt x="88" y="957"/>
                      <a:pt x="97" y="955"/>
                      <a:pt x="105" y="950"/>
                    </a:cubicBezTo>
                    <a:cubicBezTo>
                      <a:pt x="235" y="882"/>
                      <a:pt x="1378" y="291"/>
                      <a:pt x="1533" y="97"/>
                    </a:cubicBezTo>
                    <a:cubicBezTo>
                      <a:pt x="1572" y="53"/>
                      <a:pt x="1532"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rot="-1044157">
                <a:off x="-230533" y="1340745"/>
                <a:ext cx="97256" cy="68589"/>
              </a:xfrm>
              <a:custGeom>
                <a:rect b="b" l="l" r="r" t="t"/>
                <a:pathLst>
                  <a:path extrusionOk="0" h="1560" w="2212">
                    <a:moveTo>
                      <a:pt x="2134" y="0"/>
                    </a:moveTo>
                    <a:cubicBezTo>
                      <a:pt x="2119" y="0"/>
                      <a:pt x="2103" y="7"/>
                      <a:pt x="2090" y="23"/>
                    </a:cubicBezTo>
                    <a:cubicBezTo>
                      <a:pt x="1833" y="389"/>
                      <a:pt x="68" y="1443"/>
                      <a:pt x="49" y="1453"/>
                    </a:cubicBezTo>
                    <a:cubicBezTo>
                      <a:pt x="0" y="1483"/>
                      <a:pt x="22" y="1560"/>
                      <a:pt x="79" y="1560"/>
                    </a:cubicBezTo>
                    <a:cubicBezTo>
                      <a:pt x="90" y="1560"/>
                      <a:pt x="100" y="1558"/>
                      <a:pt x="109" y="1551"/>
                    </a:cubicBezTo>
                    <a:cubicBezTo>
                      <a:pt x="181" y="1509"/>
                      <a:pt x="1913" y="474"/>
                      <a:pt x="2184" y="87"/>
                    </a:cubicBezTo>
                    <a:cubicBezTo>
                      <a:pt x="2211" y="44"/>
                      <a:pt x="2174" y="0"/>
                      <a:pt x="2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p:nvPr/>
            </p:nvSpPr>
            <p:spPr>
              <a:xfrm rot="-1044157">
                <a:off x="-218183" y="1399976"/>
                <a:ext cx="114843" cy="71227"/>
              </a:xfrm>
              <a:custGeom>
                <a:rect b="b" l="l" r="r" t="t"/>
                <a:pathLst>
                  <a:path extrusionOk="0" h="1620" w="2612">
                    <a:moveTo>
                      <a:pt x="2535" y="0"/>
                    </a:moveTo>
                    <a:cubicBezTo>
                      <a:pt x="2518" y="0"/>
                      <a:pt x="2500" y="8"/>
                      <a:pt x="2488" y="27"/>
                    </a:cubicBezTo>
                    <a:cubicBezTo>
                      <a:pt x="2177" y="557"/>
                      <a:pt x="77" y="1500"/>
                      <a:pt x="55" y="1509"/>
                    </a:cubicBezTo>
                    <a:cubicBezTo>
                      <a:pt x="0" y="1534"/>
                      <a:pt x="19" y="1617"/>
                      <a:pt x="79" y="1619"/>
                    </a:cubicBezTo>
                    <a:cubicBezTo>
                      <a:pt x="87" y="1619"/>
                      <a:pt x="96" y="1617"/>
                      <a:pt x="102" y="1613"/>
                    </a:cubicBezTo>
                    <a:cubicBezTo>
                      <a:pt x="192" y="1575"/>
                      <a:pt x="2258" y="647"/>
                      <a:pt x="2588" y="85"/>
                    </a:cubicBezTo>
                    <a:cubicBezTo>
                      <a:pt x="2611" y="41"/>
                      <a:pt x="2574" y="0"/>
                      <a:pt x="2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9"/>
              <p:cNvSpPr/>
              <p:nvPr/>
            </p:nvSpPr>
            <p:spPr>
              <a:xfrm rot="-1044157">
                <a:off x="-178510" y="1465548"/>
                <a:ext cx="103192" cy="66259"/>
              </a:xfrm>
              <a:custGeom>
                <a:rect b="b" l="l" r="r" t="t"/>
                <a:pathLst>
                  <a:path extrusionOk="0" h="1507" w="2347">
                    <a:moveTo>
                      <a:pt x="2270" y="1"/>
                    </a:moveTo>
                    <a:cubicBezTo>
                      <a:pt x="2252" y="1"/>
                      <a:pt x="2234" y="9"/>
                      <a:pt x="2222" y="29"/>
                    </a:cubicBezTo>
                    <a:cubicBezTo>
                      <a:pt x="1929" y="523"/>
                      <a:pt x="75" y="1389"/>
                      <a:pt x="56" y="1398"/>
                    </a:cubicBezTo>
                    <a:cubicBezTo>
                      <a:pt x="0" y="1423"/>
                      <a:pt x="20" y="1506"/>
                      <a:pt x="79" y="1506"/>
                    </a:cubicBezTo>
                    <a:cubicBezTo>
                      <a:pt x="88" y="1506"/>
                      <a:pt x="96" y="1504"/>
                      <a:pt x="105" y="1500"/>
                    </a:cubicBezTo>
                    <a:cubicBezTo>
                      <a:pt x="181" y="1464"/>
                      <a:pt x="2009" y="610"/>
                      <a:pt x="2320" y="87"/>
                    </a:cubicBezTo>
                    <a:cubicBezTo>
                      <a:pt x="2346" y="41"/>
                      <a:pt x="2308" y="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rot="-1044157">
                <a:off x="-246225" y="1236083"/>
                <a:ext cx="55531" cy="27744"/>
              </a:xfrm>
              <a:custGeom>
                <a:rect b="b" l="l" r="r" t="t"/>
                <a:pathLst>
                  <a:path extrusionOk="0" h="631" w="1263">
                    <a:moveTo>
                      <a:pt x="1183" y="1"/>
                    </a:moveTo>
                    <a:cubicBezTo>
                      <a:pt x="1166" y="1"/>
                      <a:pt x="1149" y="9"/>
                      <a:pt x="1137" y="28"/>
                    </a:cubicBezTo>
                    <a:cubicBezTo>
                      <a:pt x="1047" y="168"/>
                      <a:pt x="432" y="402"/>
                      <a:pt x="64" y="517"/>
                    </a:cubicBezTo>
                    <a:cubicBezTo>
                      <a:pt x="0" y="539"/>
                      <a:pt x="15" y="630"/>
                      <a:pt x="81" y="630"/>
                    </a:cubicBezTo>
                    <a:cubicBezTo>
                      <a:pt x="85" y="630"/>
                      <a:pt x="92" y="628"/>
                      <a:pt x="98" y="628"/>
                    </a:cubicBezTo>
                    <a:cubicBezTo>
                      <a:pt x="198" y="594"/>
                      <a:pt x="1094" y="311"/>
                      <a:pt x="1235" y="90"/>
                    </a:cubicBezTo>
                    <a:cubicBezTo>
                      <a:pt x="1263" y="45"/>
                      <a:pt x="1223" y="1"/>
                      <a:pt x="1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rot="-1044157">
                <a:off x="-310664" y="1129706"/>
                <a:ext cx="141180" cy="101081"/>
              </a:xfrm>
              <a:custGeom>
                <a:rect b="b" l="l" r="r" t="t"/>
                <a:pathLst>
                  <a:path extrusionOk="0" h="2299" w="3211">
                    <a:moveTo>
                      <a:pt x="2463" y="115"/>
                    </a:moveTo>
                    <a:cubicBezTo>
                      <a:pt x="2751" y="115"/>
                      <a:pt x="2957" y="130"/>
                      <a:pt x="3076" y="155"/>
                    </a:cubicBezTo>
                    <a:lnTo>
                      <a:pt x="2495" y="2166"/>
                    </a:lnTo>
                    <a:lnTo>
                      <a:pt x="946" y="2184"/>
                    </a:lnTo>
                    <a:cubicBezTo>
                      <a:pt x="635" y="1543"/>
                      <a:pt x="203" y="504"/>
                      <a:pt x="267" y="243"/>
                    </a:cubicBezTo>
                    <a:cubicBezTo>
                      <a:pt x="486" y="223"/>
                      <a:pt x="1665" y="115"/>
                      <a:pt x="2463" y="115"/>
                    </a:cubicBezTo>
                    <a:close/>
                    <a:moveTo>
                      <a:pt x="2463" y="0"/>
                    </a:moveTo>
                    <a:cubicBezTo>
                      <a:pt x="1580" y="0"/>
                      <a:pt x="235" y="132"/>
                      <a:pt x="222" y="134"/>
                    </a:cubicBezTo>
                    <a:cubicBezTo>
                      <a:pt x="203" y="134"/>
                      <a:pt x="186" y="147"/>
                      <a:pt x="178" y="164"/>
                    </a:cubicBezTo>
                    <a:cubicBezTo>
                      <a:pt x="1" y="494"/>
                      <a:pt x="771" y="2086"/>
                      <a:pt x="861" y="2267"/>
                    </a:cubicBezTo>
                    <a:cubicBezTo>
                      <a:pt x="869" y="2286"/>
                      <a:pt x="888" y="2298"/>
                      <a:pt x="912" y="2298"/>
                    </a:cubicBezTo>
                    <a:lnTo>
                      <a:pt x="914" y="2298"/>
                    </a:lnTo>
                    <a:lnTo>
                      <a:pt x="2540" y="2279"/>
                    </a:lnTo>
                    <a:cubicBezTo>
                      <a:pt x="2563" y="2279"/>
                      <a:pt x="2585" y="2262"/>
                      <a:pt x="2593" y="2239"/>
                    </a:cubicBezTo>
                    <a:lnTo>
                      <a:pt x="3202" y="132"/>
                    </a:lnTo>
                    <a:cubicBezTo>
                      <a:pt x="3210" y="102"/>
                      <a:pt x="3195" y="72"/>
                      <a:pt x="3166" y="62"/>
                    </a:cubicBezTo>
                    <a:cubicBezTo>
                      <a:pt x="3046" y="21"/>
                      <a:pt x="2817" y="0"/>
                      <a:pt x="2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rot="-1044157">
                <a:off x="-279116" y="1135589"/>
                <a:ext cx="84813" cy="63753"/>
              </a:xfrm>
              <a:custGeom>
                <a:rect b="b" l="l" r="r" t="t"/>
                <a:pathLst>
                  <a:path extrusionOk="0" h="1450" w="1929">
                    <a:moveTo>
                      <a:pt x="1848" y="1"/>
                    </a:moveTo>
                    <a:cubicBezTo>
                      <a:pt x="1833" y="1"/>
                      <a:pt x="1817" y="7"/>
                      <a:pt x="1805" y="24"/>
                    </a:cubicBezTo>
                    <a:cubicBezTo>
                      <a:pt x="1360" y="617"/>
                      <a:pt x="64" y="1335"/>
                      <a:pt x="51" y="1343"/>
                    </a:cubicBezTo>
                    <a:cubicBezTo>
                      <a:pt x="0" y="1371"/>
                      <a:pt x="19" y="1445"/>
                      <a:pt x="77" y="1450"/>
                    </a:cubicBezTo>
                    <a:cubicBezTo>
                      <a:pt x="87" y="1450"/>
                      <a:pt x="96" y="1447"/>
                      <a:pt x="107" y="1443"/>
                    </a:cubicBezTo>
                    <a:cubicBezTo>
                      <a:pt x="160" y="1413"/>
                      <a:pt x="1437" y="705"/>
                      <a:pt x="1896" y="94"/>
                    </a:cubicBezTo>
                    <a:cubicBezTo>
                      <a:pt x="1929" y="49"/>
                      <a:pt x="1889" y="1"/>
                      <a:pt x="18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9"/>
              <p:cNvSpPr/>
              <p:nvPr/>
            </p:nvSpPr>
            <p:spPr>
              <a:xfrm rot="-1044157">
                <a:off x="-419613" y="1443357"/>
                <a:ext cx="16312" cy="31349"/>
              </a:xfrm>
              <a:custGeom>
                <a:rect b="b" l="l" r="r" t="t"/>
                <a:pathLst>
                  <a:path extrusionOk="0" h="713" w="371">
                    <a:moveTo>
                      <a:pt x="79" y="1"/>
                    </a:moveTo>
                    <a:cubicBezTo>
                      <a:pt x="39" y="1"/>
                      <a:pt x="1" y="45"/>
                      <a:pt x="30" y="89"/>
                    </a:cubicBezTo>
                    <a:cubicBezTo>
                      <a:pt x="32" y="91"/>
                      <a:pt x="243" y="392"/>
                      <a:pt x="160" y="638"/>
                    </a:cubicBezTo>
                    <a:cubicBezTo>
                      <a:pt x="151" y="668"/>
                      <a:pt x="166" y="700"/>
                      <a:pt x="196" y="711"/>
                    </a:cubicBezTo>
                    <a:cubicBezTo>
                      <a:pt x="202" y="713"/>
                      <a:pt x="209" y="713"/>
                      <a:pt x="215" y="713"/>
                    </a:cubicBezTo>
                    <a:cubicBezTo>
                      <a:pt x="239" y="713"/>
                      <a:pt x="262" y="698"/>
                      <a:pt x="268" y="675"/>
                    </a:cubicBezTo>
                    <a:cubicBezTo>
                      <a:pt x="371" y="372"/>
                      <a:pt x="132" y="38"/>
                      <a:pt x="124" y="23"/>
                    </a:cubicBezTo>
                    <a:cubicBezTo>
                      <a:pt x="111" y="7"/>
                      <a:pt x="95" y="1"/>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rot="-1044157">
                <a:off x="-446076" y="1405473"/>
                <a:ext cx="16400" cy="31437"/>
              </a:xfrm>
              <a:custGeom>
                <a:rect b="b" l="l" r="r" t="t"/>
                <a:pathLst>
                  <a:path extrusionOk="0" h="715" w="373">
                    <a:moveTo>
                      <a:pt x="80" y="0"/>
                    </a:moveTo>
                    <a:cubicBezTo>
                      <a:pt x="39" y="0"/>
                      <a:pt x="0" y="47"/>
                      <a:pt x="32" y="91"/>
                    </a:cubicBezTo>
                    <a:cubicBezTo>
                      <a:pt x="34" y="93"/>
                      <a:pt x="245" y="393"/>
                      <a:pt x="164" y="640"/>
                    </a:cubicBezTo>
                    <a:cubicBezTo>
                      <a:pt x="153" y="670"/>
                      <a:pt x="170" y="702"/>
                      <a:pt x="200" y="713"/>
                    </a:cubicBezTo>
                    <a:cubicBezTo>
                      <a:pt x="204" y="715"/>
                      <a:pt x="211" y="715"/>
                      <a:pt x="217" y="715"/>
                    </a:cubicBezTo>
                    <a:cubicBezTo>
                      <a:pt x="243" y="715"/>
                      <a:pt x="264" y="700"/>
                      <a:pt x="273" y="676"/>
                    </a:cubicBezTo>
                    <a:cubicBezTo>
                      <a:pt x="373" y="374"/>
                      <a:pt x="136" y="40"/>
                      <a:pt x="126" y="25"/>
                    </a:cubicBezTo>
                    <a:cubicBezTo>
                      <a:pt x="113" y="8"/>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9"/>
              <p:cNvSpPr/>
              <p:nvPr/>
            </p:nvSpPr>
            <p:spPr>
              <a:xfrm rot="-1044157">
                <a:off x="-411654" y="1414414"/>
                <a:ext cx="16356" cy="31525"/>
              </a:xfrm>
              <a:custGeom>
                <a:rect b="b" l="l" r="r" t="t"/>
                <a:pathLst>
                  <a:path extrusionOk="0" h="717" w="372">
                    <a:moveTo>
                      <a:pt x="80" y="0"/>
                    </a:moveTo>
                    <a:cubicBezTo>
                      <a:pt x="39" y="0"/>
                      <a:pt x="1" y="47"/>
                      <a:pt x="31" y="91"/>
                    </a:cubicBezTo>
                    <a:cubicBezTo>
                      <a:pt x="33" y="95"/>
                      <a:pt x="244" y="395"/>
                      <a:pt x="163" y="640"/>
                    </a:cubicBezTo>
                    <a:cubicBezTo>
                      <a:pt x="153" y="670"/>
                      <a:pt x="170" y="704"/>
                      <a:pt x="199" y="712"/>
                    </a:cubicBezTo>
                    <a:cubicBezTo>
                      <a:pt x="206" y="714"/>
                      <a:pt x="210" y="717"/>
                      <a:pt x="216" y="717"/>
                    </a:cubicBezTo>
                    <a:cubicBezTo>
                      <a:pt x="242" y="717"/>
                      <a:pt x="263" y="700"/>
                      <a:pt x="272" y="676"/>
                    </a:cubicBezTo>
                    <a:cubicBezTo>
                      <a:pt x="372" y="376"/>
                      <a:pt x="136" y="40"/>
                      <a:pt x="125" y="25"/>
                    </a:cubicBezTo>
                    <a:cubicBezTo>
                      <a:pt x="112" y="7"/>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9"/>
              <p:cNvSpPr/>
              <p:nvPr/>
            </p:nvSpPr>
            <p:spPr>
              <a:xfrm rot="-1044157">
                <a:off x="-435875" y="1378666"/>
                <a:ext cx="16224" cy="31393"/>
              </a:xfrm>
              <a:custGeom>
                <a:rect b="b" l="l" r="r" t="t"/>
                <a:pathLst>
                  <a:path extrusionOk="0" h="714" w="369">
                    <a:moveTo>
                      <a:pt x="78" y="0"/>
                    </a:moveTo>
                    <a:cubicBezTo>
                      <a:pt x="38" y="0"/>
                      <a:pt x="1" y="45"/>
                      <a:pt x="28" y="89"/>
                    </a:cubicBezTo>
                    <a:cubicBezTo>
                      <a:pt x="30" y="93"/>
                      <a:pt x="241" y="391"/>
                      <a:pt x="160" y="638"/>
                    </a:cubicBezTo>
                    <a:cubicBezTo>
                      <a:pt x="149" y="668"/>
                      <a:pt x="166" y="700"/>
                      <a:pt x="196" y="711"/>
                    </a:cubicBezTo>
                    <a:cubicBezTo>
                      <a:pt x="199" y="712"/>
                      <a:pt x="203" y="714"/>
                      <a:pt x="208" y="714"/>
                    </a:cubicBezTo>
                    <a:cubicBezTo>
                      <a:pt x="210" y="714"/>
                      <a:pt x="211" y="713"/>
                      <a:pt x="213" y="713"/>
                    </a:cubicBezTo>
                    <a:cubicBezTo>
                      <a:pt x="215" y="713"/>
                      <a:pt x="216" y="713"/>
                      <a:pt x="218" y="713"/>
                    </a:cubicBezTo>
                    <a:cubicBezTo>
                      <a:pt x="241" y="713"/>
                      <a:pt x="261" y="696"/>
                      <a:pt x="269" y="674"/>
                    </a:cubicBezTo>
                    <a:cubicBezTo>
                      <a:pt x="369" y="374"/>
                      <a:pt x="132" y="38"/>
                      <a:pt x="122" y="23"/>
                    </a:cubicBezTo>
                    <a:cubicBezTo>
                      <a:pt x="109" y="7"/>
                      <a:pt x="93" y="0"/>
                      <a:pt x="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9"/>
              <p:cNvSpPr/>
              <p:nvPr/>
            </p:nvSpPr>
            <p:spPr>
              <a:xfrm rot="-1044157">
                <a:off x="-470812" y="1364472"/>
                <a:ext cx="16444" cy="31437"/>
              </a:xfrm>
              <a:custGeom>
                <a:rect b="b" l="l" r="r" t="t"/>
                <a:pathLst>
                  <a:path extrusionOk="0" h="715" w="374">
                    <a:moveTo>
                      <a:pt x="81" y="1"/>
                    </a:moveTo>
                    <a:cubicBezTo>
                      <a:pt x="40" y="1"/>
                      <a:pt x="0" y="47"/>
                      <a:pt x="33" y="91"/>
                    </a:cubicBezTo>
                    <a:cubicBezTo>
                      <a:pt x="35" y="96"/>
                      <a:pt x="245" y="394"/>
                      <a:pt x="164" y="640"/>
                    </a:cubicBezTo>
                    <a:cubicBezTo>
                      <a:pt x="154" y="670"/>
                      <a:pt x="171" y="702"/>
                      <a:pt x="201" y="713"/>
                    </a:cubicBezTo>
                    <a:cubicBezTo>
                      <a:pt x="205" y="715"/>
                      <a:pt x="211" y="715"/>
                      <a:pt x="218" y="715"/>
                    </a:cubicBezTo>
                    <a:cubicBezTo>
                      <a:pt x="243" y="715"/>
                      <a:pt x="265" y="700"/>
                      <a:pt x="273" y="677"/>
                    </a:cubicBezTo>
                    <a:cubicBezTo>
                      <a:pt x="373" y="377"/>
                      <a:pt x="137" y="40"/>
                      <a:pt x="126" y="25"/>
                    </a:cubicBezTo>
                    <a:cubicBezTo>
                      <a:pt x="114" y="8"/>
                      <a:pt x="97"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9"/>
              <p:cNvSpPr/>
              <p:nvPr/>
            </p:nvSpPr>
            <p:spPr>
              <a:xfrm rot="-1044157">
                <a:off x="-387682" y="1452975"/>
                <a:ext cx="16356" cy="31525"/>
              </a:xfrm>
              <a:custGeom>
                <a:rect b="b" l="l" r="r" t="t"/>
                <a:pathLst>
                  <a:path extrusionOk="0" h="717" w="372">
                    <a:moveTo>
                      <a:pt x="80" y="0"/>
                    </a:moveTo>
                    <a:cubicBezTo>
                      <a:pt x="40" y="0"/>
                      <a:pt x="1" y="47"/>
                      <a:pt x="33" y="93"/>
                    </a:cubicBezTo>
                    <a:cubicBezTo>
                      <a:pt x="35" y="95"/>
                      <a:pt x="246" y="395"/>
                      <a:pt x="163" y="640"/>
                    </a:cubicBezTo>
                    <a:cubicBezTo>
                      <a:pt x="152" y="670"/>
                      <a:pt x="169" y="704"/>
                      <a:pt x="199" y="713"/>
                    </a:cubicBezTo>
                    <a:cubicBezTo>
                      <a:pt x="205" y="715"/>
                      <a:pt x="212" y="717"/>
                      <a:pt x="218" y="717"/>
                    </a:cubicBezTo>
                    <a:cubicBezTo>
                      <a:pt x="242" y="717"/>
                      <a:pt x="263" y="700"/>
                      <a:pt x="271" y="676"/>
                    </a:cubicBezTo>
                    <a:cubicBezTo>
                      <a:pt x="371" y="376"/>
                      <a:pt x="135" y="40"/>
                      <a:pt x="124" y="25"/>
                    </a:cubicBezTo>
                    <a:cubicBezTo>
                      <a:pt x="112" y="8"/>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9"/>
              <p:cNvSpPr/>
              <p:nvPr/>
            </p:nvSpPr>
            <p:spPr>
              <a:xfrm rot="-1044157">
                <a:off x="-388736" y="1487539"/>
                <a:ext cx="16356" cy="31525"/>
              </a:xfrm>
              <a:custGeom>
                <a:rect b="b" l="l" r="r" t="t"/>
                <a:pathLst>
                  <a:path extrusionOk="0" h="717" w="372">
                    <a:moveTo>
                      <a:pt x="80" y="0"/>
                    </a:moveTo>
                    <a:cubicBezTo>
                      <a:pt x="39" y="0"/>
                      <a:pt x="1" y="47"/>
                      <a:pt x="31" y="93"/>
                    </a:cubicBezTo>
                    <a:cubicBezTo>
                      <a:pt x="33" y="95"/>
                      <a:pt x="244" y="395"/>
                      <a:pt x="163" y="642"/>
                    </a:cubicBezTo>
                    <a:cubicBezTo>
                      <a:pt x="153" y="672"/>
                      <a:pt x="170" y="704"/>
                      <a:pt x="199" y="714"/>
                    </a:cubicBezTo>
                    <a:cubicBezTo>
                      <a:pt x="206" y="714"/>
                      <a:pt x="210" y="717"/>
                      <a:pt x="216" y="717"/>
                    </a:cubicBezTo>
                    <a:cubicBezTo>
                      <a:pt x="242" y="717"/>
                      <a:pt x="263" y="699"/>
                      <a:pt x="272" y="676"/>
                    </a:cubicBezTo>
                    <a:cubicBezTo>
                      <a:pt x="372" y="376"/>
                      <a:pt x="136" y="40"/>
                      <a:pt x="125" y="25"/>
                    </a:cubicBezTo>
                    <a:cubicBezTo>
                      <a:pt x="112" y="7"/>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9"/>
              <p:cNvSpPr/>
              <p:nvPr/>
            </p:nvSpPr>
            <p:spPr>
              <a:xfrm rot="-1044157">
                <a:off x="24615" y="1166188"/>
                <a:ext cx="13762" cy="32008"/>
              </a:xfrm>
              <a:custGeom>
                <a:rect b="b" l="l" r="r" t="t"/>
                <a:pathLst>
                  <a:path extrusionOk="0" h="728" w="313">
                    <a:moveTo>
                      <a:pt x="233" y="0"/>
                    </a:moveTo>
                    <a:cubicBezTo>
                      <a:pt x="218" y="0"/>
                      <a:pt x="202" y="7"/>
                      <a:pt x="190" y="24"/>
                    </a:cubicBezTo>
                    <a:cubicBezTo>
                      <a:pt x="0" y="279"/>
                      <a:pt x="122" y="670"/>
                      <a:pt x="126" y="688"/>
                    </a:cubicBezTo>
                    <a:cubicBezTo>
                      <a:pt x="134" y="711"/>
                      <a:pt x="156" y="728"/>
                      <a:pt x="181" y="728"/>
                    </a:cubicBezTo>
                    <a:cubicBezTo>
                      <a:pt x="188" y="728"/>
                      <a:pt x="192" y="726"/>
                      <a:pt x="198" y="724"/>
                    </a:cubicBezTo>
                    <a:cubicBezTo>
                      <a:pt x="228" y="715"/>
                      <a:pt x="245" y="683"/>
                      <a:pt x="237" y="653"/>
                    </a:cubicBezTo>
                    <a:cubicBezTo>
                      <a:pt x="235" y="649"/>
                      <a:pt x="128" y="298"/>
                      <a:pt x="281" y="92"/>
                    </a:cubicBezTo>
                    <a:cubicBezTo>
                      <a:pt x="312" y="47"/>
                      <a:pt x="274" y="0"/>
                      <a:pt x="2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rot="-1044157">
                <a:off x="38017" y="1210274"/>
                <a:ext cx="13762" cy="32008"/>
              </a:xfrm>
              <a:custGeom>
                <a:rect b="b" l="l" r="r" t="t"/>
                <a:pathLst>
                  <a:path extrusionOk="0" h="728" w="313">
                    <a:moveTo>
                      <a:pt x="233" y="0"/>
                    </a:moveTo>
                    <a:cubicBezTo>
                      <a:pt x="218" y="0"/>
                      <a:pt x="202" y="7"/>
                      <a:pt x="190" y="23"/>
                    </a:cubicBezTo>
                    <a:cubicBezTo>
                      <a:pt x="1" y="278"/>
                      <a:pt x="122" y="672"/>
                      <a:pt x="129" y="689"/>
                    </a:cubicBezTo>
                    <a:cubicBezTo>
                      <a:pt x="135" y="712"/>
                      <a:pt x="156" y="727"/>
                      <a:pt x="182" y="727"/>
                    </a:cubicBezTo>
                    <a:cubicBezTo>
                      <a:pt x="220" y="727"/>
                      <a:pt x="248" y="691"/>
                      <a:pt x="237" y="655"/>
                    </a:cubicBezTo>
                    <a:cubicBezTo>
                      <a:pt x="235" y="650"/>
                      <a:pt x="126" y="299"/>
                      <a:pt x="282" y="91"/>
                    </a:cubicBezTo>
                    <a:cubicBezTo>
                      <a:pt x="313" y="47"/>
                      <a:pt x="274" y="0"/>
                      <a:pt x="2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9"/>
              <p:cNvSpPr/>
              <p:nvPr/>
            </p:nvSpPr>
            <p:spPr>
              <a:xfrm rot="-1044157">
                <a:off x="7974" y="1190895"/>
                <a:ext cx="14070" cy="32184"/>
              </a:xfrm>
              <a:custGeom>
                <a:rect b="b" l="l" r="r" t="t"/>
                <a:pathLst>
                  <a:path extrusionOk="0" h="732" w="320">
                    <a:moveTo>
                      <a:pt x="235" y="0"/>
                    </a:moveTo>
                    <a:cubicBezTo>
                      <a:pt x="219" y="0"/>
                      <a:pt x="202" y="8"/>
                      <a:pt x="190" y="27"/>
                    </a:cubicBezTo>
                    <a:cubicBezTo>
                      <a:pt x="0" y="283"/>
                      <a:pt x="122" y="676"/>
                      <a:pt x="126" y="693"/>
                    </a:cubicBezTo>
                    <a:cubicBezTo>
                      <a:pt x="135" y="717"/>
                      <a:pt x="156" y="732"/>
                      <a:pt x="181" y="732"/>
                    </a:cubicBezTo>
                    <a:cubicBezTo>
                      <a:pt x="188" y="732"/>
                      <a:pt x="192" y="732"/>
                      <a:pt x="198" y="730"/>
                    </a:cubicBezTo>
                    <a:cubicBezTo>
                      <a:pt x="228" y="721"/>
                      <a:pt x="245" y="687"/>
                      <a:pt x="237" y="657"/>
                    </a:cubicBezTo>
                    <a:cubicBezTo>
                      <a:pt x="235" y="655"/>
                      <a:pt x="128" y="304"/>
                      <a:pt x="281" y="95"/>
                    </a:cubicBezTo>
                    <a:cubicBezTo>
                      <a:pt x="320" y="51"/>
                      <a:pt x="278" y="0"/>
                      <a:pt x="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9"/>
              <p:cNvSpPr/>
              <p:nvPr/>
            </p:nvSpPr>
            <p:spPr>
              <a:xfrm rot="-1044157">
                <a:off x="20153" y="1232587"/>
                <a:ext cx="13850" cy="32140"/>
              </a:xfrm>
              <a:custGeom>
                <a:rect b="b" l="l" r="r" t="t"/>
                <a:pathLst>
                  <a:path extrusionOk="0" h="731" w="315">
                    <a:moveTo>
                      <a:pt x="233" y="0"/>
                    </a:moveTo>
                    <a:cubicBezTo>
                      <a:pt x="217" y="0"/>
                      <a:pt x="200" y="8"/>
                      <a:pt x="188" y="26"/>
                    </a:cubicBezTo>
                    <a:cubicBezTo>
                      <a:pt x="0" y="281"/>
                      <a:pt x="122" y="675"/>
                      <a:pt x="126" y="692"/>
                    </a:cubicBezTo>
                    <a:cubicBezTo>
                      <a:pt x="134" y="715"/>
                      <a:pt x="156" y="730"/>
                      <a:pt x="181" y="730"/>
                    </a:cubicBezTo>
                    <a:cubicBezTo>
                      <a:pt x="185" y="730"/>
                      <a:pt x="192" y="730"/>
                      <a:pt x="198" y="728"/>
                    </a:cubicBezTo>
                    <a:cubicBezTo>
                      <a:pt x="228" y="719"/>
                      <a:pt x="245" y="685"/>
                      <a:pt x="234" y="656"/>
                    </a:cubicBezTo>
                    <a:cubicBezTo>
                      <a:pt x="234" y="653"/>
                      <a:pt x="126" y="302"/>
                      <a:pt x="281" y="94"/>
                    </a:cubicBezTo>
                    <a:cubicBezTo>
                      <a:pt x="315" y="49"/>
                      <a:pt x="275" y="0"/>
                      <a:pt x="2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rot="-1044157">
                <a:off x="48790" y="1256721"/>
                <a:ext cx="13982" cy="32228"/>
              </a:xfrm>
              <a:custGeom>
                <a:rect b="b" l="l" r="r" t="t"/>
                <a:pathLst>
                  <a:path extrusionOk="0" h="733" w="318">
                    <a:moveTo>
                      <a:pt x="236" y="1"/>
                    </a:moveTo>
                    <a:cubicBezTo>
                      <a:pt x="219" y="1"/>
                      <a:pt x="203" y="8"/>
                      <a:pt x="190" y="26"/>
                    </a:cubicBezTo>
                    <a:cubicBezTo>
                      <a:pt x="1" y="281"/>
                      <a:pt x="122" y="675"/>
                      <a:pt x="129" y="692"/>
                    </a:cubicBezTo>
                    <a:cubicBezTo>
                      <a:pt x="135" y="715"/>
                      <a:pt x="156" y="730"/>
                      <a:pt x="182" y="733"/>
                    </a:cubicBezTo>
                    <a:cubicBezTo>
                      <a:pt x="188" y="730"/>
                      <a:pt x="195" y="730"/>
                      <a:pt x="199" y="728"/>
                    </a:cubicBezTo>
                    <a:cubicBezTo>
                      <a:pt x="231" y="718"/>
                      <a:pt x="246" y="686"/>
                      <a:pt x="237" y="656"/>
                    </a:cubicBezTo>
                    <a:cubicBezTo>
                      <a:pt x="235" y="654"/>
                      <a:pt x="129" y="303"/>
                      <a:pt x="282" y="94"/>
                    </a:cubicBezTo>
                    <a:cubicBezTo>
                      <a:pt x="317" y="50"/>
                      <a:pt x="277" y="1"/>
                      <a:pt x="236" y="1"/>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9"/>
              <p:cNvSpPr/>
              <p:nvPr/>
            </p:nvSpPr>
            <p:spPr>
              <a:xfrm rot="-1044157">
                <a:off x="-2857" y="1147016"/>
                <a:ext cx="13762" cy="32052"/>
              </a:xfrm>
              <a:custGeom>
                <a:rect b="b" l="l" r="r" t="t"/>
                <a:pathLst>
                  <a:path extrusionOk="0" h="729" w="313">
                    <a:moveTo>
                      <a:pt x="233" y="1"/>
                    </a:moveTo>
                    <a:cubicBezTo>
                      <a:pt x="218" y="1"/>
                      <a:pt x="202" y="8"/>
                      <a:pt x="190" y="24"/>
                    </a:cubicBezTo>
                    <a:cubicBezTo>
                      <a:pt x="0" y="280"/>
                      <a:pt x="122" y="673"/>
                      <a:pt x="128" y="688"/>
                    </a:cubicBezTo>
                    <a:cubicBezTo>
                      <a:pt x="134" y="712"/>
                      <a:pt x="158" y="729"/>
                      <a:pt x="181" y="729"/>
                    </a:cubicBezTo>
                    <a:cubicBezTo>
                      <a:pt x="188" y="729"/>
                      <a:pt x="194" y="729"/>
                      <a:pt x="198" y="727"/>
                    </a:cubicBezTo>
                    <a:cubicBezTo>
                      <a:pt x="228" y="716"/>
                      <a:pt x="245" y="684"/>
                      <a:pt x="237" y="654"/>
                    </a:cubicBezTo>
                    <a:cubicBezTo>
                      <a:pt x="234" y="650"/>
                      <a:pt x="128" y="301"/>
                      <a:pt x="281" y="92"/>
                    </a:cubicBezTo>
                    <a:cubicBezTo>
                      <a:pt x="312" y="48"/>
                      <a:pt x="274" y="1"/>
                      <a:pt x="2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9"/>
              <p:cNvSpPr/>
              <p:nvPr/>
            </p:nvSpPr>
            <p:spPr>
              <a:xfrm rot="-1044157">
                <a:off x="8744" y="1114256"/>
                <a:ext cx="14114" cy="32184"/>
              </a:xfrm>
              <a:custGeom>
                <a:rect b="b" l="l" r="r" t="t"/>
                <a:pathLst>
                  <a:path extrusionOk="0" h="732" w="321">
                    <a:moveTo>
                      <a:pt x="236" y="0"/>
                    </a:moveTo>
                    <a:cubicBezTo>
                      <a:pt x="219" y="0"/>
                      <a:pt x="202" y="8"/>
                      <a:pt x="190" y="27"/>
                    </a:cubicBezTo>
                    <a:cubicBezTo>
                      <a:pt x="1" y="283"/>
                      <a:pt x="122" y="677"/>
                      <a:pt x="129" y="694"/>
                    </a:cubicBezTo>
                    <a:cubicBezTo>
                      <a:pt x="135" y="717"/>
                      <a:pt x="156" y="732"/>
                      <a:pt x="182" y="732"/>
                    </a:cubicBezTo>
                    <a:cubicBezTo>
                      <a:pt x="188" y="732"/>
                      <a:pt x="195" y="732"/>
                      <a:pt x="199" y="730"/>
                    </a:cubicBezTo>
                    <a:cubicBezTo>
                      <a:pt x="229" y="719"/>
                      <a:pt x="246" y="687"/>
                      <a:pt x="237" y="657"/>
                    </a:cubicBezTo>
                    <a:cubicBezTo>
                      <a:pt x="235" y="653"/>
                      <a:pt x="129" y="304"/>
                      <a:pt x="282" y="96"/>
                    </a:cubicBezTo>
                    <a:cubicBezTo>
                      <a:pt x="320" y="51"/>
                      <a:pt x="278" y="0"/>
                      <a:pt x="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am Engagement Meeting Ideas by Slidesgo">
  <a:themeElements>
    <a:clrScheme name="Simple Light">
      <a:dk1>
        <a:srgbClr val="DB4A44"/>
      </a:dk1>
      <a:lt1>
        <a:srgbClr val="E47847"/>
      </a:lt1>
      <a:dk2>
        <a:srgbClr val="EC9B70"/>
      </a:dk2>
      <a:lt2>
        <a:srgbClr val="F0BF00"/>
      </a:lt2>
      <a:accent1>
        <a:srgbClr val="52AFA6"/>
      </a:accent1>
      <a:accent2>
        <a:srgbClr val="2C316B"/>
      </a:accent2>
      <a:accent3>
        <a:srgbClr val="B1739A"/>
      </a:accent3>
      <a:accent4>
        <a:srgbClr val="E17B8D"/>
      </a:accent4>
      <a:accent5>
        <a:srgbClr val="241726"/>
      </a:accent5>
      <a:accent6>
        <a:srgbClr val="FFFFFF"/>
      </a:accent6>
      <a:hlink>
        <a:srgbClr val="2C31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